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130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014B3F-69CC-44CA-9D8D-C8F1A1D32627}" type="datetimeFigureOut">
              <a:rPr lang="en-US" smtClean="0"/>
              <a:t>9/24/2012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D41DF-10E9-41C4-B5FF-EA885F2C832B}" type="slidenum">
              <a:rPr lang="en-US" smtClean="0"/>
              <a:t>‹#›</a:t>
            </a:fld>
            <a:endParaRPr lang="en-US"/>
          </a:p>
        </p:txBody>
      </p:sp>
    </p:spTree>
    <p:extLst>
      <p:ext uri="{BB962C8B-B14F-4D97-AF65-F5344CB8AC3E}">
        <p14:creationId xmlns:p14="http://schemas.microsoft.com/office/powerpoint/2010/main" val="422279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C9D41DF-10E9-41C4-B5FF-EA885F2C832B}" type="slidenum">
              <a:rPr lang="en-US" smtClean="0"/>
              <a:t>1</a:t>
            </a:fld>
            <a:endParaRPr lang="en-US"/>
          </a:p>
        </p:txBody>
      </p:sp>
    </p:spTree>
    <p:extLst>
      <p:ext uri="{BB962C8B-B14F-4D97-AF65-F5344CB8AC3E}">
        <p14:creationId xmlns:p14="http://schemas.microsoft.com/office/powerpoint/2010/main" val="488194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B7E0AE-B874-4A7E-B52F-E16D87E4FA86}"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19FBC-5ACB-4F81-853E-36A96FC5820E}" type="slidenum">
              <a:rPr lang="en-US" smtClean="0"/>
              <a:t>‹#›</a:t>
            </a:fld>
            <a:endParaRPr lang="en-US"/>
          </a:p>
        </p:txBody>
      </p:sp>
    </p:spTree>
    <p:extLst>
      <p:ext uri="{BB962C8B-B14F-4D97-AF65-F5344CB8AC3E}">
        <p14:creationId xmlns:p14="http://schemas.microsoft.com/office/powerpoint/2010/main" val="1754772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B7E0AE-B874-4A7E-B52F-E16D87E4FA86}"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19FBC-5ACB-4F81-853E-36A96FC5820E}" type="slidenum">
              <a:rPr lang="en-US" smtClean="0"/>
              <a:t>‹#›</a:t>
            </a:fld>
            <a:endParaRPr lang="en-US"/>
          </a:p>
        </p:txBody>
      </p:sp>
    </p:spTree>
    <p:extLst>
      <p:ext uri="{BB962C8B-B14F-4D97-AF65-F5344CB8AC3E}">
        <p14:creationId xmlns:p14="http://schemas.microsoft.com/office/powerpoint/2010/main" val="1205466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B7E0AE-B874-4A7E-B52F-E16D87E4FA86}"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19FBC-5ACB-4F81-853E-36A96FC5820E}" type="slidenum">
              <a:rPr lang="en-US" smtClean="0"/>
              <a:t>‹#›</a:t>
            </a:fld>
            <a:endParaRPr lang="en-US"/>
          </a:p>
        </p:txBody>
      </p:sp>
    </p:spTree>
    <p:extLst>
      <p:ext uri="{BB962C8B-B14F-4D97-AF65-F5344CB8AC3E}">
        <p14:creationId xmlns:p14="http://schemas.microsoft.com/office/powerpoint/2010/main" val="229001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B7E0AE-B874-4A7E-B52F-E16D87E4FA86}"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19FBC-5ACB-4F81-853E-36A96FC5820E}" type="slidenum">
              <a:rPr lang="en-US" smtClean="0"/>
              <a:t>‹#›</a:t>
            </a:fld>
            <a:endParaRPr lang="en-US"/>
          </a:p>
        </p:txBody>
      </p:sp>
    </p:spTree>
    <p:extLst>
      <p:ext uri="{BB962C8B-B14F-4D97-AF65-F5344CB8AC3E}">
        <p14:creationId xmlns:p14="http://schemas.microsoft.com/office/powerpoint/2010/main" val="532956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B7E0AE-B874-4A7E-B52F-E16D87E4FA86}" type="datetimeFigureOut">
              <a:rPr lang="en-US" smtClean="0"/>
              <a:t>9/24/2012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519FBC-5ACB-4F81-853E-36A96FC5820E}" type="slidenum">
              <a:rPr lang="en-US" smtClean="0"/>
              <a:t>‹#›</a:t>
            </a:fld>
            <a:endParaRPr lang="en-US"/>
          </a:p>
        </p:txBody>
      </p:sp>
    </p:spTree>
    <p:extLst>
      <p:ext uri="{BB962C8B-B14F-4D97-AF65-F5344CB8AC3E}">
        <p14:creationId xmlns:p14="http://schemas.microsoft.com/office/powerpoint/2010/main" val="3584682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B7E0AE-B874-4A7E-B52F-E16D87E4FA86}" type="datetimeFigureOut">
              <a:rPr lang="en-US" smtClean="0"/>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19FBC-5ACB-4F81-853E-36A96FC5820E}" type="slidenum">
              <a:rPr lang="en-US" smtClean="0"/>
              <a:t>‹#›</a:t>
            </a:fld>
            <a:endParaRPr lang="en-US"/>
          </a:p>
        </p:txBody>
      </p:sp>
    </p:spTree>
    <p:extLst>
      <p:ext uri="{BB962C8B-B14F-4D97-AF65-F5344CB8AC3E}">
        <p14:creationId xmlns:p14="http://schemas.microsoft.com/office/powerpoint/2010/main" val="144345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B7E0AE-B874-4A7E-B52F-E16D87E4FA86}" type="datetimeFigureOut">
              <a:rPr lang="en-US" smtClean="0"/>
              <a:t>9/24/2012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519FBC-5ACB-4F81-853E-36A96FC5820E}" type="slidenum">
              <a:rPr lang="en-US" smtClean="0"/>
              <a:t>‹#›</a:t>
            </a:fld>
            <a:endParaRPr lang="en-US"/>
          </a:p>
        </p:txBody>
      </p:sp>
    </p:spTree>
    <p:extLst>
      <p:ext uri="{BB962C8B-B14F-4D97-AF65-F5344CB8AC3E}">
        <p14:creationId xmlns:p14="http://schemas.microsoft.com/office/powerpoint/2010/main" val="2415452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B7E0AE-B874-4A7E-B52F-E16D87E4FA86}" type="datetimeFigureOut">
              <a:rPr lang="en-US" smtClean="0"/>
              <a:t>9/24/2012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519FBC-5ACB-4F81-853E-36A96FC5820E}" type="slidenum">
              <a:rPr lang="en-US" smtClean="0"/>
              <a:t>‹#›</a:t>
            </a:fld>
            <a:endParaRPr lang="en-US"/>
          </a:p>
        </p:txBody>
      </p:sp>
    </p:spTree>
    <p:extLst>
      <p:ext uri="{BB962C8B-B14F-4D97-AF65-F5344CB8AC3E}">
        <p14:creationId xmlns:p14="http://schemas.microsoft.com/office/powerpoint/2010/main" val="79460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7E0AE-B874-4A7E-B52F-E16D87E4FA86}" type="datetimeFigureOut">
              <a:rPr lang="en-US" smtClean="0"/>
              <a:t>9/24/2012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519FBC-5ACB-4F81-853E-36A96FC5820E}" type="slidenum">
              <a:rPr lang="en-US" smtClean="0"/>
              <a:t>‹#›</a:t>
            </a:fld>
            <a:endParaRPr lang="en-US"/>
          </a:p>
        </p:txBody>
      </p:sp>
    </p:spTree>
    <p:extLst>
      <p:ext uri="{BB962C8B-B14F-4D97-AF65-F5344CB8AC3E}">
        <p14:creationId xmlns:p14="http://schemas.microsoft.com/office/powerpoint/2010/main" val="1429744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B7E0AE-B874-4A7E-B52F-E16D87E4FA86}" type="datetimeFigureOut">
              <a:rPr lang="en-US" smtClean="0"/>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19FBC-5ACB-4F81-853E-36A96FC5820E}" type="slidenum">
              <a:rPr lang="en-US" smtClean="0"/>
              <a:t>‹#›</a:t>
            </a:fld>
            <a:endParaRPr lang="en-US"/>
          </a:p>
        </p:txBody>
      </p:sp>
    </p:spTree>
    <p:extLst>
      <p:ext uri="{BB962C8B-B14F-4D97-AF65-F5344CB8AC3E}">
        <p14:creationId xmlns:p14="http://schemas.microsoft.com/office/powerpoint/2010/main" val="291604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B7E0AE-B874-4A7E-B52F-E16D87E4FA86}" type="datetimeFigureOut">
              <a:rPr lang="en-US" smtClean="0"/>
              <a:t>9/24/2012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519FBC-5ACB-4F81-853E-36A96FC5820E}" type="slidenum">
              <a:rPr lang="en-US" smtClean="0"/>
              <a:t>‹#›</a:t>
            </a:fld>
            <a:endParaRPr lang="en-US"/>
          </a:p>
        </p:txBody>
      </p:sp>
    </p:spTree>
    <p:extLst>
      <p:ext uri="{BB962C8B-B14F-4D97-AF65-F5344CB8AC3E}">
        <p14:creationId xmlns:p14="http://schemas.microsoft.com/office/powerpoint/2010/main" val="343257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B7E0AE-B874-4A7E-B52F-E16D87E4FA86}" type="datetimeFigureOut">
              <a:rPr lang="en-US" smtClean="0"/>
              <a:t>9/24/2012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519FBC-5ACB-4F81-853E-36A96FC5820E}" type="slidenum">
              <a:rPr lang="en-US" smtClean="0"/>
              <a:t>‹#›</a:t>
            </a:fld>
            <a:endParaRPr lang="en-US"/>
          </a:p>
        </p:txBody>
      </p:sp>
    </p:spTree>
    <p:extLst>
      <p:ext uri="{BB962C8B-B14F-4D97-AF65-F5344CB8AC3E}">
        <p14:creationId xmlns:p14="http://schemas.microsoft.com/office/powerpoint/2010/main" val="3441173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2400" b="1" dirty="0" smtClean="0">
                <a:latin typeface="Verdana" pitchFamily="34" charset="0"/>
              </a:rPr>
              <a:t>The </a:t>
            </a:r>
            <a:r>
              <a:rPr lang="en-US" sz="2400" b="1" dirty="0" err="1" smtClean="0">
                <a:latin typeface="Verdana" pitchFamily="34" charset="0"/>
              </a:rPr>
              <a:t>Milli</a:t>
            </a:r>
            <a:r>
              <a:rPr lang="en-US" sz="2400" b="1" dirty="0" smtClean="0">
                <a:latin typeface="Verdana" pitchFamily="34" charset="0"/>
              </a:rPr>
              <a:t> Assignment!</a:t>
            </a:r>
            <a:br>
              <a:rPr lang="en-US" sz="2400" b="1" dirty="0" smtClean="0">
                <a:latin typeface="Verdana" pitchFamily="34" charset="0"/>
              </a:rPr>
            </a:br>
            <a:r>
              <a:rPr lang="en-US" sz="2400" b="1" dirty="0" smtClean="0">
                <a:latin typeface="Verdana" pitchFamily="34" charset="0"/>
              </a:rPr>
              <a:t>Due Friday 10/5</a:t>
            </a:r>
            <a:endParaRPr lang="en-US" sz="2400" b="1" dirty="0">
              <a:latin typeface="Verdana" pitchFamily="34" charset="0"/>
            </a:endParaRPr>
          </a:p>
        </p:txBody>
      </p:sp>
      <p:sp>
        <p:nvSpPr>
          <p:cNvPr id="3" name="Content Placeholder 2"/>
          <p:cNvSpPr>
            <a:spLocks noGrp="1"/>
          </p:cNvSpPr>
          <p:nvPr>
            <p:ph idx="1"/>
          </p:nvPr>
        </p:nvSpPr>
        <p:spPr>
          <a:xfrm>
            <a:off x="457200" y="1066800"/>
            <a:ext cx="8229600" cy="4525963"/>
          </a:xfrm>
        </p:spPr>
        <p:txBody>
          <a:bodyPr>
            <a:noAutofit/>
          </a:bodyPr>
          <a:lstStyle/>
          <a:p>
            <a:pPr marL="0" indent="0" algn="ctr">
              <a:buNone/>
            </a:pPr>
            <a:r>
              <a:rPr lang="en-US" sz="2000" dirty="0" smtClean="0">
                <a:latin typeface="Verdana" pitchFamily="34" charset="0"/>
              </a:rPr>
              <a:t>Come up with a realistic and environmentally sensitive plan to make sure that the US economy, industry, and military are secure with respect to their reliance on 3 top strategic minerals (or their derivatives) in the next 20 years.   This could involve identifying new sources of these minerals around the world, identifying and mitigating weak links in the global supply chain, developing national and international agreements or regulatory bodies for securing access to these minerals, identifying more readily available minerals as substitutes, identifying new technologies that would not rely on these minerals, or numerous other possibilities</a:t>
            </a:r>
            <a:r>
              <a:rPr lang="en-US" sz="2000" dirty="0" smtClean="0">
                <a:latin typeface="Verdana" pitchFamily="34" charset="0"/>
              </a:rPr>
              <a:t>.</a:t>
            </a:r>
          </a:p>
          <a:p>
            <a:pPr marL="0" indent="0" algn="ctr">
              <a:buNone/>
            </a:pPr>
            <a:endParaRPr lang="en-US" sz="2000" dirty="0">
              <a:latin typeface="Verdana" pitchFamily="34" charset="0"/>
            </a:endParaRPr>
          </a:p>
          <a:p>
            <a:pPr marL="0" indent="0" algn="ctr">
              <a:buNone/>
            </a:pPr>
            <a:r>
              <a:rPr lang="en-US" sz="2000" dirty="0" smtClean="0">
                <a:latin typeface="Verdana" pitchFamily="34" charset="0"/>
              </a:rPr>
              <a:t>Your solution is likely to be complex and multifaceted—no magic bullet here!</a:t>
            </a:r>
            <a:endParaRPr lang="en-US" sz="2000" dirty="0" smtClean="0">
              <a:latin typeface="Verdana" pitchFamily="34" charset="0"/>
            </a:endParaRPr>
          </a:p>
          <a:p>
            <a:pPr marL="0" indent="0" algn="ctr">
              <a:buNone/>
            </a:pPr>
            <a:endParaRPr lang="en-US" sz="2200" dirty="0">
              <a:latin typeface="Verdana" pitchFamily="34" charset="0"/>
            </a:endParaRPr>
          </a:p>
          <a:p>
            <a:pPr marL="0" indent="0" algn="ctr">
              <a:buNone/>
            </a:pPr>
            <a:r>
              <a:rPr lang="en-US" sz="2000" dirty="0">
                <a:latin typeface="Verdana" pitchFamily="34" charset="0"/>
              </a:rPr>
              <a:t>In class </a:t>
            </a:r>
            <a:r>
              <a:rPr lang="en-US" sz="2000" dirty="0" smtClean="0">
                <a:latin typeface="Verdana" pitchFamily="34" charset="0"/>
              </a:rPr>
              <a:t>on Friday, October 5</a:t>
            </a:r>
            <a:r>
              <a:rPr lang="en-US" sz="2000" dirty="0">
                <a:latin typeface="Verdana" pitchFamily="34" charset="0"/>
              </a:rPr>
              <a:t>, </a:t>
            </a:r>
            <a:r>
              <a:rPr lang="en-US" sz="2000" dirty="0" smtClean="0">
                <a:latin typeface="Verdana" pitchFamily="34" charset="0"/>
              </a:rPr>
              <a:t>give </a:t>
            </a:r>
            <a:r>
              <a:rPr lang="en-US" sz="2000" dirty="0">
                <a:latin typeface="Verdana" pitchFamily="34" charset="0"/>
              </a:rPr>
              <a:t>a ~20 minute presentation summarizing your </a:t>
            </a:r>
            <a:r>
              <a:rPr lang="en-US" sz="2000" dirty="0" smtClean="0">
                <a:latin typeface="Verdana" pitchFamily="34" charset="0"/>
              </a:rPr>
              <a:t>results.</a:t>
            </a:r>
            <a:endParaRPr lang="en-US" sz="2000" dirty="0" smtClean="0">
              <a:latin typeface="Verdana" pitchFamily="34" charset="0"/>
            </a:endParaRPr>
          </a:p>
          <a:p>
            <a:pPr marL="0" indent="0" algn="ctr">
              <a:buNone/>
            </a:pPr>
            <a:endParaRPr lang="en-US" sz="2200" dirty="0">
              <a:latin typeface="Verdana" pitchFamily="34" charset="0"/>
            </a:endParaRPr>
          </a:p>
        </p:txBody>
      </p:sp>
    </p:spTree>
    <p:extLst>
      <p:ext uri="{BB962C8B-B14F-4D97-AF65-F5344CB8AC3E}">
        <p14:creationId xmlns:p14="http://schemas.microsoft.com/office/powerpoint/2010/main" val="3911971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49</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Milli Assignment! Due Friday 10/5</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 </cp:lastModifiedBy>
  <cp:revision>5</cp:revision>
  <dcterms:created xsi:type="dcterms:W3CDTF">2012-09-24T17:05:16Z</dcterms:created>
  <dcterms:modified xsi:type="dcterms:W3CDTF">2012-09-24T17:42:13Z</dcterms:modified>
</cp:coreProperties>
</file>