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5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1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1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3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4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0707-1C25-D343-A5E2-BED44FFE588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EF01-090F-A945-B047-BEDA23C5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835" y="0"/>
            <a:ext cx="7772400" cy="1470025"/>
          </a:xfrm>
        </p:spPr>
        <p:txBody>
          <a:bodyPr/>
          <a:lstStyle/>
          <a:p>
            <a:r>
              <a:rPr lang="en-US" dirty="0" smtClean="0"/>
              <a:t>Wednesday September 17th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066" y="1470024"/>
            <a:ext cx="7338309" cy="2305949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solidFill>
                  <a:schemeClr val="tx1"/>
                </a:solidFill>
              </a:rPr>
              <a:t>A Crash Course in Nuclear Power</a:t>
            </a:r>
          </a:p>
          <a:p>
            <a:pPr algn="just"/>
            <a:r>
              <a:rPr lang="en-US" sz="4000" dirty="0" smtClean="0">
                <a:solidFill>
                  <a:schemeClr val="tx1"/>
                </a:solidFill>
              </a:rPr>
              <a:t>The Good the Bad and the Ugly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2072" y="3680306"/>
            <a:ext cx="62653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Ruaridh</a:t>
            </a:r>
            <a:r>
              <a:rPr lang="en-US" sz="2400" dirty="0" smtClean="0"/>
              <a:t> Macdonald</a:t>
            </a:r>
          </a:p>
          <a:p>
            <a:r>
              <a:rPr lang="en-US" sz="2400" dirty="0" err="1" smtClean="0"/>
              <a:t>Ph.D</a:t>
            </a:r>
            <a:r>
              <a:rPr lang="en-US" sz="2400" dirty="0" smtClean="0"/>
              <a:t> Student in Nuclear Science and Engineering</a:t>
            </a:r>
          </a:p>
          <a:p>
            <a:r>
              <a:rPr lang="en-US" sz="2400" dirty="0" smtClean="0"/>
              <a:t>Mission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736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2529" y="213522"/>
            <a:ext cx="724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Greenhouse Gas Levels Impact Atmosphere and 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5 at 2.4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" y="620203"/>
            <a:ext cx="9144000" cy="46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6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5 at 2.4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6983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8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Wednesday September 17th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September 17th</dc:title>
  <dc:creator>samuel bowring</dc:creator>
  <cp:lastModifiedBy>Robert Hildebrand</cp:lastModifiedBy>
  <cp:revision>2</cp:revision>
  <dcterms:created xsi:type="dcterms:W3CDTF">2014-09-15T18:03:49Z</dcterms:created>
  <dcterms:modified xsi:type="dcterms:W3CDTF">2014-09-15T19:26:14Z</dcterms:modified>
</cp:coreProperties>
</file>