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1" r:id="rId4"/>
    <p:sldId id="257" r:id="rId5"/>
    <p:sldId id="258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9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0B182-4C2A-4151-9A8F-4EE7C12D65B5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E2475-D154-4FC8-943D-68FA85F122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E2475-D154-4FC8-943D-68FA85F1226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E2475-D154-4FC8-943D-68FA85F1226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E2475-D154-4FC8-943D-68FA85F1226E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E2475-D154-4FC8-943D-68FA85F1226E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E2475-D154-4FC8-943D-68FA85F1226E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E2475-D154-4FC8-943D-68FA85F1226E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549DD-6163-4ADC-8A78-A97D913FF6FA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ECEE0-83A1-420F-B8CF-625B0927C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549DD-6163-4ADC-8A78-A97D913FF6FA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ECEE0-83A1-420F-B8CF-625B0927C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549DD-6163-4ADC-8A78-A97D913FF6FA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ECEE0-83A1-420F-B8CF-625B0927C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549DD-6163-4ADC-8A78-A97D913FF6FA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ECEE0-83A1-420F-B8CF-625B0927C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549DD-6163-4ADC-8A78-A97D913FF6FA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ECEE0-83A1-420F-B8CF-625B0927C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549DD-6163-4ADC-8A78-A97D913FF6FA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ECEE0-83A1-420F-B8CF-625B0927C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549DD-6163-4ADC-8A78-A97D913FF6FA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ECEE0-83A1-420F-B8CF-625B0927C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549DD-6163-4ADC-8A78-A97D913FF6FA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ECEE0-83A1-420F-B8CF-625B0927C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549DD-6163-4ADC-8A78-A97D913FF6FA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ECEE0-83A1-420F-B8CF-625B0927C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549DD-6163-4ADC-8A78-A97D913FF6FA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ECEE0-83A1-420F-B8CF-625B0927C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549DD-6163-4ADC-8A78-A97D913FF6FA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ECEE0-83A1-420F-B8CF-625B0927C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549DD-6163-4ADC-8A78-A97D913FF6FA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ECEE0-83A1-420F-B8CF-625B0927C2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Race and Voting in Florida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17.871</a:t>
            </a:r>
          </a:p>
          <a:p>
            <a:r>
              <a:rPr lang="en-US" dirty="0" smtClean="0"/>
              <a:t>Spring 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Hypothetical Statistics about Voting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52600" y="1600200"/>
          <a:ext cx="47244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2133600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Race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Pct. Voted</a:t>
                      </a:r>
                    </a:p>
                    <a:p>
                      <a:r>
                        <a:rPr lang="en-US" dirty="0" smtClean="0"/>
                        <a:t> (of registered)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Avg. age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52600" y="3972560"/>
          <a:ext cx="47244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21336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Age group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Pct. Voted (of registered)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18-39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2.0m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40-59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2.0m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60-79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2.0m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80-100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2.0m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Actual </a:t>
            </a:r>
            <a:r>
              <a:rPr lang="en-US" dirty="0" smtClean="0"/>
              <a:t>Statistics about Voting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52600" y="1600200"/>
          <a:ext cx="47244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2133600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Race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Pct. Voted</a:t>
                      </a:r>
                    </a:p>
                    <a:p>
                      <a:r>
                        <a:rPr lang="en-US" dirty="0" smtClean="0"/>
                        <a:t> (of registered)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Avg. age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52600" y="3972560"/>
          <a:ext cx="47244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21336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Age group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Pct. Voted (of registered)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18-39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3.9m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40-59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4.2m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60-79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2.8m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80-100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0.9m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&amp; White Voters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14538" y="1557338"/>
            <a:ext cx="51149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886200" y="4191000"/>
            <a:ext cx="3642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C00000"/>
                </a:solidFill>
              </a:rPr>
              <a:t>52.2</a:t>
            </a:r>
            <a:endParaRPr lang="en-US" sz="8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21998" y="4191000"/>
            <a:ext cx="3642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tx2"/>
                </a:solidFill>
              </a:rPr>
              <a:t>42.8</a:t>
            </a:r>
            <a:endParaRPr lang="en-US" sz="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Hispanic &amp; White Voters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14538" y="1557338"/>
            <a:ext cx="51149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886200" y="4191000"/>
            <a:ext cx="3642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C00000"/>
                </a:solidFill>
              </a:rPr>
              <a:t>52.2</a:t>
            </a:r>
            <a:endParaRPr lang="en-US" sz="8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4191000"/>
            <a:ext cx="3642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rgbClr val="00B050"/>
                </a:solidFill>
              </a:rPr>
              <a:t>45.2</a:t>
            </a:r>
            <a:endParaRPr lang="en-US" sz="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Actual regressions for Florida</a:t>
            </a:r>
            <a:br>
              <a:rPr lang="en-US" dirty="0" smtClean="0"/>
            </a:br>
            <a:r>
              <a:rPr lang="en-US" dirty="0" smtClean="0"/>
              <a:t>(Dependent variable = 1 if voted, 0 otherwise)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1371600"/>
                <a:gridCol w="1524000"/>
                <a:gridCol w="13716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(4)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Age-18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(Age-18)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-0.00016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-0.00016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Race = Black (0,1)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-0.0089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Race = Hispanic (0,1)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-0.032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Constant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11,830,049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11,830,049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11,864,194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11,830,049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</a:t>
                      </a:r>
                      <a:r>
                        <a:rPr lang="en-US" baseline="30000" dirty="0" err="1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.71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err="1" smtClean="0"/>
                        <a:t>RMSE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.055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Inflection point for age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209</Words>
  <Application>Microsoft Office PowerPoint</Application>
  <PresentationFormat>On-screen Show (4:3)</PresentationFormat>
  <Paragraphs>124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Race and Voting in Florida</vt:lpstr>
      <vt:lpstr>Hypothetical Statistics about Voting</vt:lpstr>
      <vt:lpstr>Actual Statistics about Voting</vt:lpstr>
      <vt:lpstr>Black &amp; White Voters</vt:lpstr>
      <vt:lpstr>Hispanic &amp; White Voters</vt:lpstr>
      <vt:lpstr>Actual regressions for Florida (Dependent variable = 1 if voted, 0 otherwise)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Charles Stewart</dc:creator>
  <cp:lastModifiedBy>Charles Stewart</cp:lastModifiedBy>
  <cp:revision>5</cp:revision>
  <dcterms:created xsi:type="dcterms:W3CDTF">2012-03-21T15:32:31Z</dcterms:created>
  <dcterms:modified xsi:type="dcterms:W3CDTF">2012-03-21T16:17:33Z</dcterms:modified>
</cp:coreProperties>
</file>