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>
    <p:restoredLeft sz="15620"/>
    <p:restoredTop sz="94660"/>
  </p:normalViewPr>
  <p:slideViewPr>
    <p:cSldViewPr snapToGrid="0" snapToObjects="1">
      <p:cViewPr varScale="1">
        <p:scale>
          <a:sx n="145" d="100"/>
          <a:sy n="145" d="100"/>
        </p:scale>
        <p:origin x="-7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F188-70C0-5D48-A39C-0DD867D56291}" type="datetimeFigureOut">
              <a:rPr lang="en-US" smtClean="0"/>
              <a:pPr/>
              <a:t>2/16/12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53E3-2A32-A245-810E-FC8459579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F188-70C0-5D48-A39C-0DD867D56291}" type="datetimeFigureOut">
              <a:rPr lang="en-US" smtClean="0"/>
              <a:pPr/>
              <a:t>2/16/12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53E3-2A32-A245-810E-FC8459579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F188-70C0-5D48-A39C-0DD867D56291}" type="datetimeFigureOut">
              <a:rPr lang="en-US" smtClean="0"/>
              <a:pPr/>
              <a:t>2/16/12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53E3-2A32-A245-810E-FC8459579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F188-70C0-5D48-A39C-0DD867D56291}" type="datetimeFigureOut">
              <a:rPr lang="en-US" smtClean="0"/>
              <a:pPr/>
              <a:t>2/16/12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53E3-2A32-A245-810E-FC8459579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F188-70C0-5D48-A39C-0DD867D56291}" type="datetimeFigureOut">
              <a:rPr lang="en-US" smtClean="0"/>
              <a:pPr/>
              <a:t>2/16/12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53E3-2A32-A245-810E-FC8459579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F188-70C0-5D48-A39C-0DD867D56291}" type="datetimeFigureOut">
              <a:rPr lang="en-US" smtClean="0"/>
              <a:pPr/>
              <a:t>2/16/12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53E3-2A32-A245-810E-FC8459579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F188-70C0-5D48-A39C-0DD867D56291}" type="datetimeFigureOut">
              <a:rPr lang="en-US" smtClean="0"/>
              <a:pPr/>
              <a:t>2/16/12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53E3-2A32-A245-810E-FC8459579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F188-70C0-5D48-A39C-0DD867D56291}" type="datetimeFigureOut">
              <a:rPr lang="en-US" smtClean="0"/>
              <a:pPr/>
              <a:t>2/16/12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53E3-2A32-A245-810E-FC8459579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F188-70C0-5D48-A39C-0DD867D56291}" type="datetimeFigureOut">
              <a:rPr lang="en-US" smtClean="0"/>
              <a:pPr/>
              <a:t>2/16/12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53E3-2A32-A245-810E-FC8459579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F188-70C0-5D48-A39C-0DD867D56291}" type="datetimeFigureOut">
              <a:rPr lang="en-US" smtClean="0"/>
              <a:pPr/>
              <a:t>2/16/12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53E3-2A32-A245-810E-FC8459579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F188-70C0-5D48-A39C-0DD867D56291}" type="datetimeFigureOut">
              <a:rPr lang="en-US" smtClean="0"/>
              <a:pPr/>
              <a:t>2/16/12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53E3-2A32-A245-810E-FC8459579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0F188-70C0-5D48-A39C-0DD867D56291}" type="datetimeFigureOut">
              <a:rPr lang="en-US" smtClean="0"/>
              <a:pPr/>
              <a:t>2/16/12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D53E3-2A32-A245-810E-FC8459579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143"/>
            <a:ext cx="7772400" cy="9144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observation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762694" y="2665787"/>
            <a:ext cx="4922204" cy="3674562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</a:t>
            </a:r>
            <a:r>
              <a:rPr lang="en-US" dirty="0" smtClean="0">
                <a:solidFill>
                  <a:schemeClr val="tx1"/>
                </a:solidFill>
              </a:rPr>
              <a:t>lace your picture here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01832" y="2555715"/>
            <a:ext cx="2807166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user adaptation: </a:t>
            </a:r>
            <a:r>
              <a:rPr lang="en-US" dirty="0"/>
              <a:t/>
            </a:r>
            <a:br>
              <a:rPr lang="en-US" dirty="0"/>
            </a:br>
            <a:r>
              <a:rPr lang="en-US" sz="2000" dirty="0"/>
              <a:t>describe how users make </a:t>
            </a:r>
            <a:r>
              <a:rPr lang="en-US" sz="2000" dirty="0" smtClean="0"/>
              <a:t>adaptations/compensate </a:t>
            </a:r>
            <a:r>
              <a:rPr lang="en-US" sz="2000" dirty="0"/>
              <a:t>for </a:t>
            </a:r>
            <a:r>
              <a:rPr lang="en-US" sz="2000" dirty="0" smtClean="0"/>
              <a:t>issue here</a:t>
            </a:r>
          </a:p>
          <a:p>
            <a:pPr lvl="0">
              <a:spcBef>
                <a:spcPct val="20000"/>
              </a:spcBef>
              <a:defRPr/>
            </a:pPr>
            <a:endParaRPr lang="en-US" dirty="0" smtClean="0"/>
          </a:p>
          <a:p>
            <a:pPr lvl="0">
              <a:spcBef>
                <a:spcPct val="20000"/>
              </a:spcBef>
              <a:defRPr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p</a:t>
            </a:r>
            <a:r>
              <a:rPr lang="en-US" sz="1200" dirty="0" smtClean="0">
                <a:solidFill>
                  <a:schemeClr val="tx1">
                    <a:tint val="75000"/>
                  </a:schemeClr>
                </a:solidFill>
              </a:rPr>
              <a:t>roduct opportunity: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2000" dirty="0" smtClean="0"/>
              <a:t>write what you think the product opportunity is here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686491" y="1134543"/>
            <a:ext cx="804333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team: </a:t>
            </a:r>
            <a:r>
              <a:rPr lang="en-US" sz="2000" dirty="0"/>
              <a:t>write your team name here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location: </a:t>
            </a:r>
            <a:r>
              <a:rPr lang="en-US" sz="2000" dirty="0"/>
              <a:t>write where observation was made here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issue: </a:t>
            </a:r>
            <a:r>
              <a:rPr lang="en-US" sz="2000" dirty="0"/>
              <a:t>describe the issue here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relativity-Verysmall.jpg"/>
          <p:cNvPicPr>
            <a:picLocks noChangeAspect="1"/>
          </p:cNvPicPr>
          <p:nvPr/>
        </p:nvPicPr>
        <p:blipFill>
          <a:blip r:embed="rId2"/>
          <a:srcRect l="2367" t="20901" r="1961" b="2331"/>
          <a:stretch>
            <a:fillRect/>
          </a:stretch>
        </p:blipFill>
        <p:spPr>
          <a:xfrm>
            <a:off x="785000" y="2657147"/>
            <a:ext cx="4899552" cy="36745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8866" y="220143"/>
            <a:ext cx="7772400" cy="9144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o</a:t>
            </a:r>
            <a:r>
              <a:rPr lang="en-US" sz="3200" dirty="0" smtClean="0"/>
              <a:t>bservation (example)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686491" y="1041406"/>
            <a:ext cx="804333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team:</a:t>
            </a:r>
            <a:r>
              <a:rPr lang="en-US" sz="1200" dirty="0" smtClean="0">
                <a:solidFill>
                  <a:schemeClr val="tx1">
                    <a:tint val="75000"/>
                  </a:schemeClr>
                </a:solidFill>
              </a:rPr>
              <a:t>  </a:t>
            </a:r>
            <a:r>
              <a:rPr lang="en-US" sz="2000" dirty="0" err="1" smtClean="0"/>
              <a:t>myteam</a:t>
            </a:r>
            <a:endParaRPr lang="en-US" sz="2000" dirty="0" smtClean="0"/>
          </a:p>
          <a:p>
            <a:pPr lvl="0">
              <a:spcBef>
                <a:spcPct val="20000"/>
              </a:spcBef>
              <a:defRPr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location:</a:t>
            </a:r>
            <a:r>
              <a:rPr lang="en-US" sz="1200" dirty="0" smtClean="0">
                <a:solidFill>
                  <a:schemeClr val="tx1">
                    <a:tint val="75000"/>
                  </a:schemeClr>
                </a:solidFill>
              </a:rPr>
              <a:t> </a:t>
            </a:r>
            <a:r>
              <a:rPr lang="en-US" sz="2000" dirty="0" smtClean="0"/>
              <a:t>MIT </a:t>
            </a:r>
            <a:r>
              <a:rPr lang="en-US" sz="2000" dirty="0" err="1" smtClean="0"/>
              <a:t>Stata</a:t>
            </a:r>
            <a:r>
              <a:rPr lang="en-US" sz="2000" dirty="0" smtClean="0"/>
              <a:t> center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issue:</a:t>
            </a:r>
            <a:r>
              <a:rPr lang="en-US" sz="1200" dirty="0" smtClean="0">
                <a:solidFill>
                  <a:schemeClr val="tx1">
                    <a:tint val="75000"/>
                  </a:schemeClr>
                </a:solidFill>
              </a:rPr>
              <a:t> </a:t>
            </a:r>
            <a:r>
              <a:rPr lang="en-US" sz="2000" dirty="0" smtClean="0"/>
              <a:t>visitors getting lost in the building</a:t>
            </a:r>
          </a:p>
          <a:p>
            <a:pPr lvl="0">
              <a:spcBef>
                <a:spcPct val="20000"/>
              </a:spcBef>
              <a:defRPr/>
            </a:pP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5701832" y="2555715"/>
            <a:ext cx="2807166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user adaptation: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enter offices randomly to ask for</a:t>
            </a:r>
            <a:r>
              <a:rPr lang="en-US" sz="2000" dirty="0" smtClean="0"/>
              <a:t> directions</a:t>
            </a:r>
          </a:p>
          <a:p>
            <a:pPr lvl="0">
              <a:spcBef>
                <a:spcPct val="20000"/>
              </a:spcBef>
              <a:defRPr/>
            </a:pPr>
            <a:endParaRPr lang="en-US" dirty="0" smtClean="0"/>
          </a:p>
          <a:p>
            <a:pPr lvl="0">
              <a:spcBef>
                <a:spcPct val="20000"/>
              </a:spcBef>
              <a:defRPr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p</a:t>
            </a:r>
            <a:r>
              <a:rPr lang="en-US" sz="1200" dirty="0" smtClean="0">
                <a:solidFill>
                  <a:schemeClr val="tx1">
                    <a:tint val="75000"/>
                  </a:schemeClr>
                </a:solidFill>
              </a:rPr>
              <a:t>roduct opportunity: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2000" dirty="0" smtClean="0"/>
              <a:t>mobile map application for walking directions inside MIT buildings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95</Words>
  <Application>Microsoft Macintosh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observation</vt:lpstr>
      <vt:lpstr>observation (example)</vt:lpstr>
    </vt:vector>
  </TitlesOfParts>
  <Manager/>
  <Company>MIT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observation worksheet</dc:title>
  <dc:subject/>
  <dc:creator>David Wallace</dc:creator>
  <cp:keywords/>
  <dc:description/>
  <cp:lastModifiedBy>David Wallace</cp:lastModifiedBy>
  <cp:revision>15</cp:revision>
  <dcterms:created xsi:type="dcterms:W3CDTF">2012-02-16T12:24:32Z</dcterms:created>
  <dcterms:modified xsi:type="dcterms:W3CDTF">2012-02-16T12:27:25Z</dcterms:modified>
  <cp:category/>
</cp:coreProperties>
</file>