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6"/>
  </p:notesMasterIdLst>
  <p:sldIdLst>
    <p:sldId id="271" r:id="rId3"/>
    <p:sldId id="322" r:id="rId4"/>
    <p:sldId id="323" r:id="rId5"/>
    <p:sldId id="326" r:id="rId6"/>
    <p:sldId id="327" r:id="rId7"/>
    <p:sldId id="328" r:id="rId8"/>
    <p:sldId id="329" r:id="rId9"/>
    <p:sldId id="330" r:id="rId10"/>
    <p:sldId id="331" r:id="rId11"/>
    <p:sldId id="332" r:id="rId12"/>
    <p:sldId id="334" r:id="rId13"/>
    <p:sldId id="336" r:id="rId14"/>
    <p:sldId id="337" r:id="rId15"/>
    <p:sldId id="338" r:id="rId16"/>
    <p:sldId id="351" r:id="rId17"/>
    <p:sldId id="341" r:id="rId18"/>
    <p:sldId id="342" r:id="rId19"/>
    <p:sldId id="343" r:id="rId20"/>
    <p:sldId id="344" r:id="rId21"/>
    <p:sldId id="346" r:id="rId22"/>
    <p:sldId id="347" r:id="rId23"/>
    <p:sldId id="349" r:id="rId24"/>
    <p:sldId id="321" r:id="rId25"/>
    <p:sldId id="320" r:id="rId26"/>
    <p:sldId id="350" r:id="rId27"/>
    <p:sldId id="284" r:id="rId28"/>
    <p:sldId id="272" r:id="rId29"/>
    <p:sldId id="273" r:id="rId30"/>
    <p:sldId id="275" r:id="rId31"/>
    <p:sldId id="276" r:id="rId32"/>
    <p:sldId id="277" r:id="rId33"/>
    <p:sldId id="278" r:id="rId34"/>
    <p:sldId id="317" r:id="rId35"/>
  </p:sldIdLst>
  <p:sldSz cx="10160000" cy="7620000"/>
  <p:notesSz cx="7102475" cy="10231438"/>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38" algn="l" rtl="0" fontAlgn="base">
      <a:spcBef>
        <a:spcPct val="0"/>
      </a:spcBef>
      <a:spcAft>
        <a:spcPct val="0"/>
      </a:spcAft>
      <a:defRPr sz="2400" kern="1200">
        <a:solidFill>
          <a:schemeClr val="tx1"/>
        </a:solidFill>
        <a:latin typeface="Times New Roman" charset="0"/>
        <a:ea typeface="+mn-ea"/>
        <a:cs typeface="+mn-cs"/>
      </a:defRPr>
    </a:lvl2pPr>
    <a:lvl3pPr marL="914266" algn="l" rtl="0" fontAlgn="base">
      <a:spcBef>
        <a:spcPct val="0"/>
      </a:spcBef>
      <a:spcAft>
        <a:spcPct val="0"/>
      </a:spcAft>
      <a:defRPr sz="2400" kern="1200">
        <a:solidFill>
          <a:schemeClr val="tx1"/>
        </a:solidFill>
        <a:latin typeface="Times New Roman" charset="0"/>
        <a:ea typeface="+mn-ea"/>
        <a:cs typeface="+mn-cs"/>
      </a:defRPr>
    </a:lvl3pPr>
    <a:lvl4pPr marL="1371412" algn="l" rtl="0" fontAlgn="base">
      <a:spcBef>
        <a:spcPct val="0"/>
      </a:spcBef>
      <a:spcAft>
        <a:spcPct val="0"/>
      </a:spcAft>
      <a:defRPr sz="2400" kern="1200">
        <a:solidFill>
          <a:schemeClr val="tx1"/>
        </a:solidFill>
        <a:latin typeface="Times New Roman" charset="0"/>
        <a:ea typeface="+mn-ea"/>
        <a:cs typeface="+mn-cs"/>
      </a:defRPr>
    </a:lvl4pPr>
    <a:lvl5pPr marL="1828543" algn="l" rtl="0" fontAlgn="base">
      <a:spcBef>
        <a:spcPct val="0"/>
      </a:spcBef>
      <a:spcAft>
        <a:spcPct val="0"/>
      </a:spcAft>
      <a:defRPr sz="2400" kern="1200">
        <a:solidFill>
          <a:schemeClr val="tx1"/>
        </a:solidFill>
        <a:latin typeface="Times New Roman" charset="0"/>
        <a:ea typeface="+mn-ea"/>
        <a:cs typeface="+mn-cs"/>
      </a:defRPr>
    </a:lvl5pPr>
    <a:lvl6pPr marL="2285680" algn="l" defTabSz="914266" rtl="0" eaLnBrk="1" latinLnBrk="0" hangingPunct="1">
      <a:defRPr sz="2400" kern="1200">
        <a:solidFill>
          <a:schemeClr val="tx1"/>
        </a:solidFill>
        <a:latin typeface="Times New Roman" charset="0"/>
        <a:ea typeface="+mn-ea"/>
        <a:cs typeface="+mn-cs"/>
      </a:defRPr>
    </a:lvl6pPr>
    <a:lvl7pPr marL="2742816" algn="l" defTabSz="914266" rtl="0" eaLnBrk="1" latinLnBrk="0" hangingPunct="1">
      <a:defRPr sz="2400" kern="1200">
        <a:solidFill>
          <a:schemeClr val="tx1"/>
        </a:solidFill>
        <a:latin typeface="Times New Roman" charset="0"/>
        <a:ea typeface="+mn-ea"/>
        <a:cs typeface="+mn-cs"/>
      </a:defRPr>
    </a:lvl7pPr>
    <a:lvl8pPr marL="3199952" algn="l" defTabSz="914266" rtl="0" eaLnBrk="1" latinLnBrk="0" hangingPunct="1">
      <a:defRPr sz="2400" kern="1200">
        <a:solidFill>
          <a:schemeClr val="tx1"/>
        </a:solidFill>
        <a:latin typeface="Times New Roman" charset="0"/>
        <a:ea typeface="+mn-ea"/>
        <a:cs typeface="+mn-cs"/>
      </a:defRPr>
    </a:lvl8pPr>
    <a:lvl9pPr marL="3657087" algn="l" defTabSz="914266"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a:srgbClr val="FF3399"/>
    <a:srgbClr val="3333CC"/>
    <a:srgbClr val="FF6699"/>
    <a:srgbClr val="EE12B4"/>
    <a:srgbClr val="9966FF"/>
    <a:srgbClr val="9933FF"/>
    <a:srgbClr val="CC33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autoAdjust="0"/>
    <p:restoredTop sz="89640" autoAdjust="0"/>
  </p:normalViewPr>
  <p:slideViewPr>
    <p:cSldViewPr>
      <p:cViewPr>
        <p:scale>
          <a:sx n="60" d="100"/>
          <a:sy n="60" d="100"/>
        </p:scale>
        <p:origin x="-2064" y="-336"/>
      </p:cViewPr>
      <p:guideLst>
        <p:guide orient="horz" pos="2160"/>
        <p:guide pos="2880"/>
      </p:guideLst>
    </p:cSldViewPr>
  </p:slideViewPr>
  <p:outlineViewPr>
    <p:cViewPr>
      <p:scale>
        <a:sx n="33" d="100"/>
        <a:sy n="33" d="100"/>
      </p:scale>
      <p:origin x="0" y="7932"/>
    </p:cViewPr>
  </p:outlineViewPr>
  <p:notesTextViewPr>
    <p:cViewPr>
      <p:scale>
        <a:sx n="100" d="100"/>
        <a:sy n="100" d="100"/>
      </p:scale>
      <p:origin x="0" y="0"/>
    </p:cViewPr>
  </p:notesTextViewPr>
  <p:sorterViewPr>
    <p:cViewPr>
      <p:scale>
        <a:sx n="84" d="100"/>
        <a:sy n="84" d="100"/>
      </p:scale>
      <p:origin x="0" y="0"/>
    </p:cViewPr>
  </p:sorterViewPr>
  <p:notesViewPr>
    <p:cSldViewPr>
      <p:cViewPr>
        <p:scale>
          <a:sx n="71" d="100"/>
          <a:sy n="71" d="100"/>
        </p:scale>
        <p:origin x="-576" y="-186"/>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9B99761A-2278-4219-9EEE-83741022E00A}" type="datetimeFigureOut">
              <a:rPr lang="en-US" smtClean="0"/>
              <a:pPr/>
              <a:t>3/3/2014</a:t>
            </a:fld>
            <a:endParaRPr lang="en-US"/>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56116672-F69E-476E-885E-1414729565F4}" type="slidenum">
              <a:rPr lang="en-US" smtClean="0"/>
              <a:pPr/>
              <a:t>‹#›</a:t>
            </a:fld>
            <a:endParaRPr lang="en-US"/>
          </a:p>
        </p:txBody>
      </p:sp>
    </p:spTree>
    <p:extLst>
      <p:ext uri="{BB962C8B-B14F-4D97-AF65-F5344CB8AC3E}">
        <p14:creationId xmlns:p14="http://schemas.microsoft.com/office/powerpoint/2010/main" val="1335466683"/>
      </p:ext>
    </p:extLst>
  </p:cSld>
  <p:clrMap bg1="lt1" tx1="dk1" bg2="lt2" tx2="dk2" accent1="accent1" accent2="accent2" accent3="accent3" accent4="accent4" accent5="accent5" accent6="accent6" hlink="hlink" folHlink="folHlink"/>
  <p:notesStyle>
    <a:lvl1pPr marL="0" algn="l" defTabSz="914266" rtl="0" eaLnBrk="1" latinLnBrk="0" hangingPunct="1">
      <a:defRPr sz="1200" kern="1200">
        <a:solidFill>
          <a:schemeClr val="tx1"/>
        </a:solidFill>
        <a:latin typeface="+mn-lt"/>
        <a:ea typeface="+mn-ea"/>
        <a:cs typeface="+mn-cs"/>
      </a:defRPr>
    </a:lvl1pPr>
    <a:lvl2pPr marL="457138" algn="l" defTabSz="914266" rtl="0" eaLnBrk="1" latinLnBrk="0" hangingPunct="1">
      <a:defRPr sz="1200" kern="1200">
        <a:solidFill>
          <a:schemeClr val="tx1"/>
        </a:solidFill>
        <a:latin typeface="+mn-lt"/>
        <a:ea typeface="+mn-ea"/>
        <a:cs typeface="+mn-cs"/>
      </a:defRPr>
    </a:lvl2pPr>
    <a:lvl3pPr marL="914266" algn="l" defTabSz="914266" rtl="0" eaLnBrk="1" latinLnBrk="0" hangingPunct="1">
      <a:defRPr sz="1200" kern="1200">
        <a:solidFill>
          <a:schemeClr val="tx1"/>
        </a:solidFill>
        <a:latin typeface="+mn-lt"/>
        <a:ea typeface="+mn-ea"/>
        <a:cs typeface="+mn-cs"/>
      </a:defRPr>
    </a:lvl3pPr>
    <a:lvl4pPr marL="1371412" algn="l" defTabSz="914266" rtl="0" eaLnBrk="1" latinLnBrk="0" hangingPunct="1">
      <a:defRPr sz="1200" kern="1200">
        <a:solidFill>
          <a:schemeClr val="tx1"/>
        </a:solidFill>
        <a:latin typeface="+mn-lt"/>
        <a:ea typeface="+mn-ea"/>
        <a:cs typeface="+mn-cs"/>
      </a:defRPr>
    </a:lvl4pPr>
    <a:lvl5pPr marL="1828543" algn="l" defTabSz="914266" rtl="0" eaLnBrk="1" latinLnBrk="0" hangingPunct="1">
      <a:defRPr sz="1200" kern="1200">
        <a:solidFill>
          <a:schemeClr val="tx1"/>
        </a:solidFill>
        <a:latin typeface="+mn-lt"/>
        <a:ea typeface="+mn-ea"/>
        <a:cs typeface="+mn-cs"/>
      </a:defRPr>
    </a:lvl5pPr>
    <a:lvl6pPr marL="2285680" algn="l" defTabSz="914266" rtl="0" eaLnBrk="1" latinLnBrk="0" hangingPunct="1">
      <a:defRPr sz="1200" kern="1200">
        <a:solidFill>
          <a:schemeClr val="tx1"/>
        </a:solidFill>
        <a:latin typeface="+mn-lt"/>
        <a:ea typeface="+mn-ea"/>
        <a:cs typeface="+mn-cs"/>
      </a:defRPr>
    </a:lvl6pPr>
    <a:lvl7pPr marL="2742816" algn="l" defTabSz="914266" rtl="0" eaLnBrk="1" latinLnBrk="0" hangingPunct="1">
      <a:defRPr sz="1200" kern="1200">
        <a:solidFill>
          <a:schemeClr val="tx1"/>
        </a:solidFill>
        <a:latin typeface="+mn-lt"/>
        <a:ea typeface="+mn-ea"/>
        <a:cs typeface="+mn-cs"/>
      </a:defRPr>
    </a:lvl7pPr>
    <a:lvl8pPr marL="3199952" algn="l" defTabSz="914266" rtl="0" eaLnBrk="1" latinLnBrk="0" hangingPunct="1">
      <a:defRPr sz="1200" kern="1200">
        <a:solidFill>
          <a:schemeClr val="tx1"/>
        </a:solidFill>
        <a:latin typeface="+mn-lt"/>
        <a:ea typeface="+mn-ea"/>
        <a:cs typeface="+mn-cs"/>
      </a:defRPr>
    </a:lvl8pPr>
    <a:lvl9pPr marL="3657087" algn="l" defTabSz="9142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6116672-F69E-476E-885E-1414729565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itchFamily="1" charset="0"/>
                <a:ea typeface="ＭＳ Ｐゴシック" pitchFamily="-112" charset="-128"/>
              </a:defRPr>
            </a:lvl1pPr>
            <a:lvl2pPr marL="37931725" indent="-37474525" defTabSz="957263"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pPr eaLnBrk="1" hangingPunct="1"/>
            <a:fld id="{3753EB72-2E59-442B-AFE0-C230E5374455}" type="slidenum">
              <a:rPr lang="en-US" altLang="en-US" sz="1300" b="0">
                <a:solidFill>
                  <a:prstClr val="black"/>
                </a:solidFill>
                <a:latin typeface="Times New Roman" pitchFamily="-112" charset="0"/>
              </a:rPr>
              <a:pPr eaLnBrk="1" hangingPunct="1"/>
              <a:t>13</a:t>
            </a:fld>
            <a:endParaRPr lang="en-US" altLang="en-US" sz="1300" b="0">
              <a:solidFill>
                <a:prstClr val="black"/>
              </a:solidFill>
              <a:latin typeface="Times New Roman" pitchFamily="-112" charset="0"/>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12" charset="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pitchFamily="-112" charset="0"/>
                <a:ea typeface="ＭＳ Ｐゴシック" pitchFamily="-112" charset="-128"/>
              </a:defRPr>
            </a:lvl1pPr>
            <a:lvl2pPr marL="40097626" indent="-39614320" eaLnBrk="0" hangingPunct="0">
              <a:defRPr sz="2500">
                <a:solidFill>
                  <a:schemeClr val="tx1"/>
                </a:solidFill>
                <a:latin typeface="Tahoma" pitchFamily="-112" charset="0"/>
                <a:ea typeface="ＭＳ Ｐゴシック" pitchFamily="-112" charset="-128"/>
              </a:defRPr>
            </a:lvl2pPr>
            <a:lvl3pPr eaLnBrk="0" hangingPunct="0">
              <a:defRPr sz="2500">
                <a:solidFill>
                  <a:schemeClr val="tx1"/>
                </a:solidFill>
                <a:latin typeface="Tahoma" pitchFamily="-112" charset="0"/>
                <a:ea typeface="ＭＳ Ｐゴシック" pitchFamily="-112" charset="-128"/>
              </a:defRPr>
            </a:lvl3pPr>
            <a:lvl4pPr eaLnBrk="0" hangingPunct="0">
              <a:defRPr sz="2500">
                <a:solidFill>
                  <a:schemeClr val="tx1"/>
                </a:solidFill>
                <a:latin typeface="Tahoma" pitchFamily="-112" charset="0"/>
                <a:ea typeface="ＭＳ Ｐゴシック" pitchFamily="-112" charset="-128"/>
              </a:defRPr>
            </a:lvl4pPr>
            <a:lvl5pPr eaLnBrk="0" hangingPunct="0">
              <a:defRPr sz="2500">
                <a:solidFill>
                  <a:schemeClr val="tx1"/>
                </a:solidFill>
                <a:latin typeface="Tahoma" pitchFamily="-112" charset="0"/>
                <a:ea typeface="ＭＳ Ｐゴシック" pitchFamily="-112" charset="-128"/>
              </a:defRPr>
            </a:lvl5pPr>
            <a:lvl6pPr marL="483306" eaLnBrk="0" fontAlgn="base" hangingPunct="0">
              <a:spcBef>
                <a:spcPct val="0"/>
              </a:spcBef>
              <a:spcAft>
                <a:spcPct val="0"/>
              </a:spcAft>
              <a:defRPr sz="2500">
                <a:solidFill>
                  <a:schemeClr val="tx1"/>
                </a:solidFill>
                <a:latin typeface="Tahoma" pitchFamily="-112" charset="0"/>
                <a:ea typeface="ＭＳ Ｐゴシック" pitchFamily="-112" charset="-128"/>
              </a:defRPr>
            </a:lvl6pPr>
            <a:lvl7pPr marL="966612" eaLnBrk="0" fontAlgn="base" hangingPunct="0">
              <a:spcBef>
                <a:spcPct val="0"/>
              </a:spcBef>
              <a:spcAft>
                <a:spcPct val="0"/>
              </a:spcAft>
              <a:defRPr sz="2500">
                <a:solidFill>
                  <a:schemeClr val="tx1"/>
                </a:solidFill>
                <a:latin typeface="Tahoma" pitchFamily="-112" charset="0"/>
                <a:ea typeface="ＭＳ Ｐゴシック" pitchFamily="-112" charset="-128"/>
              </a:defRPr>
            </a:lvl7pPr>
            <a:lvl8pPr marL="1449918" eaLnBrk="0" fontAlgn="base" hangingPunct="0">
              <a:spcBef>
                <a:spcPct val="0"/>
              </a:spcBef>
              <a:spcAft>
                <a:spcPct val="0"/>
              </a:spcAft>
              <a:defRPr sz="2500">
                <a:solidFill>
                  <a:schemeClr val="tx1"/>
                </a:solidFill>
                <a:latin typeface="Tahoma" pitchFamily="-112" charset="0"/>
                <a:ea typeface="ＭＳ Ｐゴシック" pitchFamily="-112" charset="-128"/>
              </a:defRPr>
            </a:lvl8pPr>
            <a:lvl9pPr marL="1933224" eaLnBrk="0" fontAlgn="base" hangingPunct="0">
              <a:spcBef>
                <a:spcPct val="0"/>
              </a:spcBef>
              <a:spcAft>
                <a:spcPct val="0"/>
              </a:spcAft>
              <a:defRPr sz="2500">
                <a:solidFill>
                  <a:schemeClr val="tx1"/>
                </a:solidFill>
                <a:latin typeface="Tahoma" pitchFamily="-112" charset="0"/>
                <a:ea typeface="ＭＳ Ｐゴシック" pitchFamily="-112" charset="-128"/>
              </a:defRPr>
            </a:lvl9pPr>
          </a:lstStyle>
          <a:p>
            <a:pPr eaLnBrk="1" hangingPunct="1"/>
            <a:fld id="{8907FD25-1130-46D0-BF9F-DB79DF72E342}" type="slidenum">
              <a:rPr lang="en-US" altLang="en-US" sz="1300">
                <a:latin typeface="Times New Roman" pitchFamily="-112" charset="0"/>
              </a:rPr>
              <a:pPr eaLnBrk="1" hangingPunct="1"/>
              <a:t>17</a:t>
            </a:fld>
            <a:endParaRPr lang="en-US" altLang="en-US" sz="1300">
              <a:latin typeface="Times New Roman" pitchFamily="-112"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pitchFamily="-112" charset="0"/>
                <a:ea typeface="ＭＳ Ｐゴシック" pitchFamily="-112" charset="-128"/>
              </a:defRPr>
            </a:lvl1pPr>
            <a:lvl2pPr marL="40097626" indent="-39614320" eaLnBrk="0" hangingPunct="0">
              <a:defRPr sz="2500">
                <a:solidFill>
                  <a:schemeClr val="tx1"/>
                </a:solidFill>
                <a:latin typeface="Tahoma" pitchFamily="-112" charset="0"/>
                <a:ea typeface="ＭＳ Ｐゴシック" pitchFamily="-112" charset="-128"/>
              </a:defRPr>
            </a:lvl2pPr>
            <a:lvl3pPr eaLnBrk="0" hangingPunct="0">
              <a:defRPr sz="2500">
                <a:solidFill>
                  <a:schemeClr val="tx1"/>
                </a:solidFill>
                <a:latin typeface="Tahoma" pitchFamily="-112" charset="0"/>
                <a:ea typeface="ＭＳ Ｐゴシック" pitchFamily="-112" charset="-128"/>
              </a:defRPr>
            </a:lvl3pPr>
            <a:lvl4pPr eaLnBrk="0" hangingPunct="0">
              <a:defRPr sz="2500">
                <a:solidFill>
                  <a:schemeClr val="tx1"/>
                </a:solidFill>
                <a:latin typeface="Tahoma" pitchFamily="-112" charset="0"/>
                <a:ea typeface="ＭＳ Ｐゴシック" pitchFamily="-112" charset="-128"/>
              </a:defRPr>
            </a:lvl4pPr>
            <a:lvl5pPr eaLnBrk="0" hangingPunct="0">
              <a:defRPr sz="2500">
                <a:solidFill>
                  <a:schemeClr val="tx1"/>
                </a:solidFill>
                <a:latin typeface="Tahoma" pitchFamily="-112" charset="0"/>
                <a:ea typeface="ＭＳ Ｐゴシック" pitchFamily="-112" charset="-128"/>
              </a:defRPr>
            </a:lvl5pPr>
            <a:lvl6pPr marL="483306" eaLnBrk="0" fontAlgn="base" hangingPunct="0">
              <a:spcBef>
                <a:spcPct val="0"/>
              </a:spcBef>
              <a:spcAft>
                <a:spcPct val="0"/>
              </a:spcAft>
              <a:defRPr sz="2500">
                <a:solidFill>
                  <a:schemeClr val="tx1"/>
                </a:solidFill>
                <a:latin typeface="Tahoma" pitchFamily="-112" charset="0"/>
                <a:ea typeface="ＭＳ Ｐゴシック" pitchFamily="-112" charset="-128"/>
              </a:defRPr>
            </a:lvl6pPr>
            <a:lvl7pPr marL="966612" eaLnBrk="0" fontAlgn="base" hangingPunct="0">
              <a:spcBef>
                <a:spcPct val="0"/>
              </a:spcBef>
              <a:spcAft>
                <a:spcPct val="0"/>
              </a:spcAft>
              <a:defRPr sz="2500">
                <a:solidFill>
                  <a:schemeClr val="tx1"/>
                </a:solidFill>
                <a:latin typeface="Tahoma" pitchFamily="-112" charset="0"/>
                <a:ea typeface="ＭＳ Ｐゴシック" pitchFamily="-112" charset="-128"/>
              </a:defRPr>
            </a:lvl7pPr>
            <a:lvl8pPr marL="1449918" eaLnBrk="0" fontAlgn="base" hangingPunct="0">
              <a:spcBef>
                <a:spcPct val="0"/>
              </a:spcBef>
              <a:spcAft>
                <a:spcPct val="0"/>
              </a:spcAft>
              <a:defRPr sz="2500">
                <a:solidFill>
                  <a:schemeClr val="tx1"/>
                </a:solidFill>
                <a:latin typeface="Tahoma" pitchFamily="-112" charset="0"/>
                <a:ea typeface="ＭＳ Ｐゴシック" pitchFamily="-112" charset="-128"/>
              </a:defRPr>
            </a:lvl8pPr>
            <a:lvl9pPr marL="1933224" eaLnBrk="0" fontAlgn="base" hangingPunct="0">
              <a:spcBef>
                <a:spcPct val="0"/>
              </a:spcBef>
              <a:spcAft>
                <a:spcPct val="0"/>
              </a:spcAft>
              <a:defRPr sz="2500">
                <a:solidFill>
                  <a:schemeClr val="tx1"/>
                </a:solidFill>
                <a:latin typeface="Tahoma" pitchFamily="-112" charset="0"/>
                <a:ea typeface="ＭＳ Ｐゴシック" pitchFamily="-112" charset="-128"/>
              </a:defRPr>
            </a:lvl9pPr>
          </a:lstStyle>
          <a:p>
            <a:pPr eaLnBrk="1" hangingPunct="1"/>
            <a:fld id="{511788CC-8788-4045-9DBA-69A8985475D5}" type="slidenum">
              <a:rPr lang="en-US" altLang="en-US" sz="1300">
                <a:latin typeface="Times New Roman" pitchFamily="-112" charset="0"/>
              </a:rPr>
              <a:pPr eaLnBrk="1" hangingPunct="1"/>
              <a:t>18</a:t>
            </a:fld>
            <a:endParaRPr lang="en-US" altLang="en-US" sz="1300">
              <a:latin typeface="Times New Roman" pitchFamily="-112"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pitchFamily="-112" charset="0"/>
                <a:ea typeface="ＭＳ Ｐゴシック" pitchFamily="-112" charset="-128"/>
              </a:defRPr>
            </a:lvl1pPr>
            <a:lvl2pPr marL="40097626" indent="-39614320" eaLnBrk="0" hangingPunct="0">
              <a:defRPr sz="2500">
                <a:solidFill>
                  <a:schemeClr val="tx1"/>
                </a:solidFill>
                <a:latin typeface="Tahoma" pitchFamily="-112" charset="0"/>
                <a:ea typeface="ＭＳ Ｐゴシック" pitchFamily="-112" charset="-128"/>
              </a:defRPr>
            </a:lvl2pPr>
            <a:lvl3pPr eaLnBrk="0" hangingPunct="0">
              <a:defRPr sz="2500">
                <a:solidFill>
                  <a:schemeClr val="tx1"/>
                </a:solidFill>
                <a:latin typeface="Tahoma" pitchFamily="-112" charset="0"/>
                <a:ea typeface="ＭＳ Ｐゴシック" pitchFamily="-112" charset="-128"/>
              </a:defRPr>
            </a:lvl3pPr>
            <a:lvl4pPr eaLnBrk="0" hangingPunct="0">
              <a:defRPr sz="2500">
                <a:solidFill>
                  <a:schemeClr val="tx1"/>
                </a:solidFill>
                <a:latin typeface="Tahoma" pitchFamily="-112" charset="0"/>
                <a:ea typeface="ＭＳ Ｐゴシック" pitchFamily="-112" charset="-128"/>
              </a:defRPr>
            </a:lvl4pPr>
            <a:lvl5pPr eaLnBrk="0" hangingPunct="0">
              <a:defRPr sz="2500">
                <a:solidFill>
                  <a:schemeClr val="tx1"/>
                </a:solidFill>
                <a:latin typeface="Tahoma" pitchFamily="-112" charset="0"/>
                <a:ea typeface="ＭＳ Ｐゴシック" pitchFamily="-112" charset="-128"/>
              </a:defRPr>
            </a:lvl5pPr>
            <a:lvl6pPr marL="483306" eaLnBrk="0" fontAlgn="base" hangingPunct="0">
              <a:spcBef>
                <a:spcPct val="0"/>
              </a:spcBef>
              <a:spcAft>
                <a:spcPct val="0"/>
              </a:spcAft>
              <a:defRPr sz="2500">
                <a:solidFill>
                  <a:schemeClr val="tx1"/>
                </a:solidFill>
                <a:latin typeface="Tahoma" pitchFamily="-112" charset="0"/>
                <a:ea typeface="ＭＳ Ｐゴシック" pitchFamily="-112" charset="-128"/>
              </a:defRPr>
            </a:lvl6pPr>
            <a:lvl7pPr marL="966612" eaLnBrk="0" fontAlgn="base" hangingPunct="0">
              <a:spcBef>
                <a:spcPct val="0"/>
              </a:spcBef>
              <a:spcAft>
                <a:spcPct val="0"/>
              </a:spcAft>
              <a:defRPr sz="2500">
                <a:solidFill>
                  <a:schemeClr val="tx1"/>
                </a:solidFill>
                <a:latin typeface="Tahoma" pitchFamily="-112" charset="0"/>
                <a:ea typeface="ＭＳ Ｐゴシック" pitchFamily="-112" charset="-128"/>
              </a:defRPr>
            </a:lvl7pPr>
            <a:lvl8pPr marL="1449918" eaLnBrk="0" fontAlgn="base" hangingPunct="0">
              <a:spcBef>
                <a:spcPct val="0"/>
              </a:spcBef>
              <a:spcAft>
                <a:spcPct val="0"/>
              </a:spcAft>
              <a:defRPr sz="2500">
                <a:solidFill>
                  <a:schemeClr val="tx1"/>
                </a:solidFill>
                <a:latin typeface="Tahoma" pitchFamily="-112" charset="0"/>
                <a:ea typeface="ＭＳ Ｐゴシック" pitchFamily="-112" charset="-128"/>
              </a:defRPr>
            </a:lvl8pPr>
            <a:lvl9pPr marL="1933224" eaLnBrk="0" fontAlgn="base" hangingPunct="0">
              <a:spcBef>
                <a:spcPct val="0"/>
              </a:spcBef>
              <a:spcAft>
                <a:spcPct val="0"/>
              </a:spcAft>
              <a:defRPr sz="2500">
                <a:solidFill>
                  <a:schemeClr val="tx1"/>
                </a:solidFill>
                <a:latin typeface="Tahoma" pitchFamily="-112" charset="0"/>
                <a:ea typeface="ＭＳ Ｐゴシック" pitchFamily="-112" charset="-128"/>
              </a:defRPr>
            </a:lvl9pPr>
          </a:lstStyle>
          <a:p>
            <a:pPr eaLnBrk="1" hangingPunct="1"/>
            <a:fld id="{727658FE-712E-4A19-9749-DA4B304A4A79}" type="slidenum">
              <a:rPr lang="en-US" altLang="en-US" sz="1300">
                <a:latin typeface="Times New Roman" pitchFamily="-112" charset="0"/>
              </a:rPr>
              <a:pPr eaLnBrk="1" hangingPunct="1"/>
              <a:t>19</a:t>
            </a:fld>
            <a:endParaRPr lang="en-US" altLang="en-US" sz="1300">
              <a:latin typeface="Times New Roman" pitchFamily="-112"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pitchFamily="-112" charset="0"/>
                <a:ea typeface="ＭＳ Ｐゴシック" pitchFamily="-112" charset="-128"/>
              </a:defRPr>
            </a:lvl1pPr>
            <a:lvl2pPr marL="40097626" indent="-39614320" eaLnBrk="0" hangingPunct="0">
              <a:defRPr sz="2500">
                <a:solidFill>
                  <a:schemeClr val="tx1"/>
                </a:solidFill>
                <a:latin typeface="Tahoma" pitchFamily="-112" charset="0"/>
                <a:ea typeface="ＭＳ Ｐゴシック" pitchFamily="-112" charset="-128"/>
              </a:defRPr>
            </a:lvl2pPr>
            <a:lvl3pPr eaLnBrk="0" hangingPunct="0">
              <a:defRPr sz="2500">
                <a:solidFill>
                  <a:schemeClr val="tx1"/>
                </a:solidFill>
                <a:latin typeface="Tahoma" pitchFamily="-112" charset="0"/>
                <a:ea typeface="ＭＳ Ｐゴシック" pitchFamily="-112" charset="-128"/>
              </a:defRPr>
            </a:lvl3pPr>
            <a:lvl4pPr eaLnBrk="0" hangingPunct="0">
              <a:defRPr sz="2500">
                <a:solidFill>
                  <a:schemeClr val="tx1"/>
                </a:solidFill>
                <a:latin typeface="Tahoma" pitchFamily="-112" charset="0"/>
                <a:ea typeface="ＭＳ Ｐゴシック" pitchFamily="-112" charset="-128"/>
              </a:defRPr>
            </a:lvl4pPr>
            <a:lvl5pPr eaLnBrk="0" hangingPunct="0">
              <a:defRPr sz="2500">
                <a:solidFill>
                  <a:schemeClr val="tx1"/>
                </a:solidFill>
                <a:latin typeface="Tahoma" pitchFamily="-112" charset="0"/>
                <a:ea typeface="ＭＳ Ｐゴシック" pitchFamily="-112" charset="-128"/>
              </a:defRPr>
            </a:lvl5pPr>
            <a:lvl6pPr marL="483306" eaLnBrk="0" fontAlgn="base" hangingPunct="0">
              <a:spcBef>
                <a:spcPct val="0"/>
              </a:spcBef>
              <a:spcAft>
                <a:spcPct val="0"/>
              </a:spcAft>
              <a:defRPr sz="2500">
                <a:solidFill>
                  <a:schemeClr val="tx1"/>
                </a:solidFill>
                <a:latin typeface="Tahoma" pitchFamily="-112" charset="0"/>
                <a:ea typeface="ＭＳ Ｐゴシック" pitchFamily="-112" charset="-128"/>
              </a:defRPr>
            </a:lvl6pPr>
            <a:lvl7pPr marL="966612" eaLnBrk="0" fontAlgn="base" hangingPunct="0">
              <a:spcBef>
                <a:spcPct val="0"/>
              </a:spcBef>
              <a:spcAft>
                <a:spcPct val="0"/>
              </a:spcAft>
              <a:defRPr sz="2500">
                <a:solidFill>
                  <a:schemeClr val="tx1"/>
                </a:solidFill>
                <a:latin typeface="Tahoma" pitchFamily="-112" charset="0"/>
                <a:ea typeface="ＭＳ Ｐゴシック" pitchFamily="-112" charset="-128"/>
              </a:defRPr>
            </a:lvl7pPr>
            <a:lvl8pPr marL="1449918" eaLnBrk="0" fontAlgn="base" hangingPunct="0">
              <a:spcBef>
                <a:spcPct val="0"/>
              </a:spcBef>
              <a:spcAft>
                <a:spcPct val="0"/>
              </a:spcAft>
              <a:defRPr sz="2500">
                <a:solidFill>
                  <a:schemeClr val="tx1"/>
                </a:solidFill>
                <a:latin typeface="Tahoma" pitchFamily="-112" charset="0"/>
                <a:ea typeface="ＭＳ Ｐゴシック" pitchFamily="-112" charset="-128"/>
              </a:defRPr>
            </a:lvl8pPr>
            <a:lvl9pPr marL="1933224" eaLnBrk="0" fontAlgn="base" hangingPunct="0">
              <a:spcBef>
                <a:spcPct val="0"/>
              </a:spcBef>
              <a:spcAft>
                <a:spcPct val="0"/>
              </a:spcAft>
              <a:defRPr sz="2500">
                <a:solidFill>
                  <a:schemeClr val="tx1"/>
                </a:solidFill>
                <a:latin typeface="Tahoma" pitchFamily="-112" charset="0"/>
                <a:ea typeface="ＭＳ Ｐゴシック" pitchFamily="-112" charset="-128"/>
              </a:defRPr>
            </a:lvl9pPr>
          </a:lstStyle>
          <a:p>
            <a:pPr eaLnBrk="1" hangingPunct="1"/>
            <a:fld id="{DF902A0D-E4CA-4ED8-AF17-DBDB1B04E44C}" type="slidenum">
              <a:rPr lang="en-US" altLang="en-US" sz="1300">
                <a:latin typeface="Times New Roman" pitchFamily="-112" charset="0"/>
              </a:rPr>
              <a:pPr eaLnBrk="1" hangingPunct="1"/>
              <a:t>20</a:t>
            </a:fld>
            <a:endParaRPr lang="en-US" altLang="en-US" sz="1300">
              <a:latin typeface="Times New Roman" pitchFamily="-112" charset="0"/>
            </a:endParaRPr>
          </a:p>
        </p:txBody>
      </p:sp>
      <p:sp>
        <p:nvSpPr>
          <p:cNvPr id="47107" name="Rectangle 2"/>
          <p:cNvSpPr>
            <a:spLocks noChangeArrowheads="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pitchFamily="-112" charset="0"/>
                <a:ea typeface="ＭＳ Ｐゴシック" pitchFamily="-112" charset="-128"/>
              </a:defRPr>
            </a:lvl1pPr>
            <a:lvl2pPr marL="40097626" indent="-39614320" eaLnBrk="0" hangingPunct="0">
              <a:defRPr sz="2500">
                <a:solidFill>
                  <a:schemeClr val="tx1"/>
                </a:solidFill>
                <a:latin typeface="Tahoma" pitchFamily="-112" charset="0"/>
                <a:ea typeface="ＭＳ Ｐゴシック" pitchFamily="-112" charset="-128"/>
              </a:defRPr>
            </a:lvl2pPr>
            <a:lvl3pPr eaLnBrk="0" hangingPunct="0">
              <a:defRPr sz="2500">
                <a:solidFill>
                  <a:schemeClr val="tx1"/>
                </a:solidFill>
                <a:latin typeface="Tahoma" pitchFamily="-112" charset="0"/>
                <a:ea typeface="ＭＳ Ｐゴシック" pitchFamily="-112" charset="-128"/>
              </a:defRPr>
            </a:lvl3pPr>
            <a:lvl4pPr eaLnBrk="0" hangingPunct="0">
              <a:defRPr sz="2500">
                <a:solidFill>
                  <a:schemeClr val="tx1"/>
                </a:solidFill>
                <a:latin typeface="Tahoma" pitchFamily="-112" charset="0"/>
                <a:ea typeface="ＭＳ Ｐゴシック" pitchFamily="-112" charset="-128"/>
              </a:defRPr>
            </a:lvl4pPr>
            <a:lvl5pPr eaLnBrk="0" hangingPunct="0">
              <a:defRPr sz="2500">
                <a:solidFill>
                  <a:schemeClr val="tx1"/>
                </a:solidFill>
                <a:latin typeface="Tahoma" pitchFamily="-112" charset="0"/>
                <a:ea typeface="ＭＳ Ｐゴシック" pitchFamily="-112" charset="-128"/>
              </a:defRPr>
            </a:lvl5pPr>
            <a:lvl6pPr marL="483306" eaLnBrk="0" fontAlgn="base" hangingPunct="0">
              <a:spcBef>
                <a:spcPct val="0"/>
              </a:spcBef>
              <a:spcAft>
                <a:spcPct val="0"/>
              </a:spcAft>
              <a:defRPr sz="2500">
                <a:solidFill>
                  <a:schemeClr val="tx1"/>
                </a:solidFill>
                <a:latin typeface="Tahoma" pitchFamily="-112" charset="0"/>
                <a:ea typeface="ＭＳ Ｐゴシック" pitchFamily="-112" charset="-128"/>
              </a:defRPr>
            </a:lvl6pPr>
            <a:lvl7pPr marL="966612" eaLnBrk="0" fontAlgn="base" hangingPunct="0">
              <a:spcBef>
                <a:spcPct val="0"/>
              </a:spcBef>
              <a:spcAft>
                <a:spcPct val="0"/>
              </a:spcAft>
              <a:defRPr sz="2500">
                <a:solidFill>
                  <a:schemeClr val="tx1"/>
                </a:solidFill>
                <a:latin typeface="Tahoma" pitchFamily="-112" charset="0"/>
                <a:ea typeface="ＭＳ Ｐゴシック" pitchFamily="-112" charset="-128"/>
              </a:defRPr>
            </a:lvl7pPr>
            <a:lvl8pPr marL="1449918" eaLnBrk="0" fontAlgn="base" hangingPunct="0">
              <a:spcBef>
                <a:spcPct val="0"/>
              </a:spcBef>
              <a:spcAft>
                <a:spcPct val="0"/>
              </a:spcAft>
              <a:defRPr sz="2500">
                <a:solidFill>
                  <a:schemeClr val="tx1"/>
                </a:solidFill>
                <a:latin typeface="Tahoma" pitchFamily="-112" charset="0"/>
                <a:ea typeface="ＭＳ Ｐゴシック" pitchFamily="-112" charset="-128"/>
              </a:defRPr>
            </a:lvl8pPr>
            <a:lvl9pPr marL="1933224" eaLnBrk="0" fontAlgn="base" hangingPunct="0">
              <a:spcBef>
                <a:spcPct val="0"/>
              </a:spcBef>
              <a:spcAft>
                <a:spcPct val="0"/>
              </a:spcAft>
              <a:defRPr sz="2500">
                <a:solidFill>
                  <a:schemeClr val="tx1"/>
                </a:solidFill>
                <a:latin typeface="Tahoma" pitchFamily="-112" charset="0"/>
                <a:ea typeface="ＭＳ Ｐゴシック" pitchFamily="-112" charset="-128"/>
              </a:defRPr>
            </a:lvl9pPr>
          </a:lstStyle>
          <a:p>
            <a:pPr eaLnBrk="1" hangingPunct="1"/>
            <a:fld id="{5407A5F2-FDFC-4781-881B-881687FB4B1F}" type="slidenum">
              <a:rPr lang="en-US" altLang="en-US" sz="1300">
                <a:latin typeface="Times New Roman" pitchFamily="-112" charset="0"/>
              </a:rPr>
              <a:pPr eaLnBrk="1" hangingPunct="1"/>
              <a:t>21</a:t>
            </a:fld>
            <a:endParaRPr lang="en-US" altLang="en-US" sz="1300">
              <a:latin typeface="Times New Roman" pitchFamily="-112" charset="0"/>
            </a:endParaRPr>
          </a:p>
        </p:txBody>
      </p:sp>
      <p:sp>
        <p:nvSpPr>
          <p:cNvPr id="49155" name="Rectangle 2"/>
          <p:cNvSpPr>
            <a:spLocks noChangeArrowheads="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ea typeface="ＭＳ Ｐゴシック" pitchFamily="-112" charset="-128"/>
              </a:defRPr>
            </a:lvl1pPr>
            <a:lvl2pPr marL="804763" indent="-309524" eaLnBrk="0" hangingPunct="0">
              <a:defRPr sz="2600">
                <a:solidFill>
                  <a:schemeClr val="tx1"/>
                </a:solidFill>
                <a:latin typeface="Tahoma" pitchFamily="34" charset="0"/>
                <a:ea typeface="ＭＳ Ｐゴシック" pitchFamily="-112" charset="-128"/>
              </a:defRPr>
            </a:lvl2pPr>
            <a:lvl3pPr marL="1238098" indent="-247620" eaLnBrk="0" hangingPunct="0">
              <a:defRPr sz="2600">
                <a:solidFill>
                  <a:schemeClr val="tx1"/>
                </a:solidFill>
                <a:latin typeface="Tahoma" pitchFamily="34" charset="0"/>
                <a:ea typeface="ＭＳ Ｐゴシック" pitchFamily="-112" charset="-128"/>
              </a:defRPr>
            </a:lvl3pPr>
            <a:lvl4pPr marL="1733337" indent="-247620" eaLnBrk="0" hangingPunct="0">
              <a:defRPr sz="2600">
                <a:solidFill>
                  <a:schemeClr val="tx1"/>
                </a:solidFill>
                <a:latin typeface="Tahoma" pitchFamily="34" charset="0"/>
                <a:ea typeface="ＭＳ Ｐゴシック" pitchFamily="-112" charset="-128"/>
              </a:defRPr>
            </a:lvl4pPr>
            <a:lvl5pPr marL="2228576" indent="-247620" eaLnBrk="0" hangingPunct="0">
              <a:defRPr sz="2600">
                <a:solidFill>
                  <a:schemeClr val="tx1"/>
                </a:solidFill>
                <a:latin typeface="Tahoma" pitchFamily="34" charset="0"/>
                <a:ea typeface="ＭＳ Ｐゴシック" pitchFamily="-112" charset="-128"/>
              </a:defRPr>
            </a:lvl5pPr>
            <a:lvl6pPr marL="2723815" indent="-247620" eaLnBrk="0" fontAlgn="base" hangingPunct="0">
              <a:spcBef>
                <a:spcPct val="0"/>
              </a:spcBef>
              <a:spcAft>
                <a:spcPct val="0"/>
              </a:spcAft>
              <a:defRPr sz="2600">
                <a:solidFill>
                  <a:schemeClr val="tx1"/>
                </a:solidFill>
                <a:latin typeface="Tahoma" pitchFamily="34" charset="0"/>
                <a:ea typeface="ＭＳ Ｐゴシック" pitchFamily="-112" charset="-128"/>
              </a:defRPr>
            </a:lvl6pPr>
            <a:lvl7pPr marL="3219054" indent="-247620" eaLnBrk="0" fontAlgn="base" hangingPunct="0">
              <a:spcBef>
                <a:spcPct val="0"/>
              </a:spcBef>
              <a:spcAft>
                <a:spcPct val="0"/>
              </a:spcAft>
              <a:defRPr sz="2600">
                <a:solidFill>
                  <a:schemeClr val="tx1"/>
                </a:solidFill>
                <a:latin typeface="Tahoma" pitchFamily="34" charset="0"/>
                <a:ea typeface="ＭＳ Ｐゴシック" pitchFamily="-112" charset="-128"/>
              </a:defRPr>
            </a:lvl7pPr>
            <a:lvl8pPr marL="3714293" indent="-247620" eaLnBrk="0" fontAlgn="base" hangingPunct="0">
              <a:spcBef>
                <a:spcPct val="0"/>
              </a:spcBef>
              <a:spcAft>
                <a:spcPct val="0"/>
              </a:spcAft>
              <a:defRPr sz="2600">
                <a:solidFill>
                  <a:schemeClr val="tx1"/>
                </a:solidFill>
                <a:latin typeface="Tahoma" pitchFamily="34" charset="0"/>
                <a:ea typeface="ＭＳ Ｐゴシック" pitchFamily="-112" charset="-128"/>
              </a:defRPr>
            </a:lvl8pPr>
            <a:lvl9pPr marL="4209532" indent="-247620" eaLnBrk="0" fontAlgn="base" hangingPunct="0">
              <a:spcBef>
                <a:spcPct val="0"/>
              </a:spcBef>
              <a:spcAft>
                <a:spcPct val="0"/>
              </a:spcAft>
              <a:defRPr sz="2600">
                <a:solidFill>
                  <a:schemeClr val="tx1"/>
                </a:solidFill>
                <a:latin typeface="Tahoma" pitchFamily="34" charset="0"/>
                <a:ea typeface="ＭＳ Ｐゴシック" pitchFamily="-112" charset="-128"/>
              </a:defRPr>
            </a:lvl9pPr>
          </a:lstStyle>
          <a:p>
            <a:pPr eaLnBrk="1" hangingPunct="1"/>
            <a:fld id="{0F6E6592-3828-4A65-8C91-B05A98BF39B8}" type="slidenum">
              <a:rPr lang="en-US" sz="1300">
                <a:latin typeface="Times New Roman" pitchFamily="18" charset="0"/>
              </a:rPr>
              <a:pPr eaLnBrk="1" hangingPunct="1"/>
              <a:t>23</a:t>
            </a:fld>
            <a:endParaRPr lang="en-US" sz="130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ea typeface="ＭＳ Ｐゴシック" pitchFamily="-112" charset="-128"/>
              </a:defRPr>
            </a:lvl1pPr>
            <a:lvl2pPr marL="804763" indent="-309524" eaLnBrk="0" hangingPunct="0">
              <a:defRPr sz="2600">
                <a:solidFill>
                  <a:schemeClr val="tx1"/>
                </a:solidFill>
                <a:latin typeface="Tahoma" pitchFamily="34" charset="0"/>
                <a:ea typeface="ＭＳ Ｐゴシック" pitchFamily="-112" charset="-128"/>
              </a:defRPr>
            </a:lvl2pPr>
            <a:lvl3pPr marL="1238098" indent="-247620" eaLnBrk="0" hangingPunct="0">
              <a:defRPr sz="2600">
                <a:solidFill>
                  <a:schemeClr val="tx1"/>
                </a:solidFill>
                <a:latin typeface="Tahoma" pitchFamily="34" charset="0"/>
                <a:ea typeface="ＭＳ Ｐゴシック" pitchFamily="-112" charset="-128"/>
              </a:defRPr>
            </a:lvl3pPr>
            <a:lvl4pPr marL="1733337" indent="-247620" eaLnBrk="0" hangingPunct="0">
              <a:defRPr sz="2600">
                <a:solidFill>
                  <a:schemeClr val="tx1"/>
                </a:solidFill>
                <a:latin typeface="Tahoma" pitchFamily="34" charset="0"/>
                <a:ea typeface="ＭＳ Ｐゴシック" pitchFamily="-112" charset="-128"/>
              </a:defRPr>
            </a:lvl4pPr>
            <a:lvl5pPr marL="2228576" indent="-247620" eaLnBrk="0" hangingPunct="0">
              <a:defRPr sz="2600">
                <a:solidFill>
                  <a:schemeClr val="tx1"/>
                </a:solidFill>
                <a:latin typeface="Tahoma" pitchFamily="34" charset="0"/>
                <a:ea typeface="ＭＳ Ｐゴシック" pitchFamily="-112" charset="-128"/>
              </a:defRPr>
            </a:lvl5pPr>
            <a:lvl6pPr marL="2723815" indent="-247620" eaLnBrk="0" fontAlgn="base" hangingPunct="0">
              <a:spcBef>
                <a:spcPct val="0"/>
              </a:spcBef>
              <a:spcAft>
                <a:spcPct val="0"/>
              </a:spcAft>
              <a:defRPr sz="2600">
                <a:solidFill>
                  <a:schemeClr val="tx1"/>
                </a:solidFill>
                <a:latin typeface="Tahoma" pitchFamily="34" charset="0"/>
                <a:ea typeface="ＭＳ Ｐゴシック" pitchFamily="-112" charset="-128"/>
              </a:defRPr>
            </a:lvl6pPr>
            <a:lvl7pPr marL="3219054" indent="-247620" eaLnBrk="0" fontAlgn="base" hangingPunct="0">
              <a:spcBef>
                <a:spcPct val="0"/>
              </a:spcBef>
              <a:spcAft>
                <a:spcPct val="0"/>
              </a:spcAft>
              <a:defRPr sz="2600">
                <a:solidFill>
                  <a:schemeClr val="tx1"/>
                </a:solidFill>
                <a:latin typeface="Tahoma" pitchFamily="34" charset="0"/>
                <a:ea typeface="ＭＳ Ｐゴシック" pitchFamily="-112" charset="-128"/>
              </a:defRPr>
            </a:lvl7pPr>
            <a:lvl8pPr marL="3714293" indent="-247620" eaLnBrk="0" fontAlgn="base" hangingPunct="0">
              <a:spcBef>
                <a:spcPct val="0"/>
              </a:spcBef>
              <a:spcAft>
                <a:spcPct val="0"/>
              </a:spcAft>
              <a:defRPr sz="2600">
                <a:solidFill>
                  <a:schemeClr val="tx1"/>
                </a:solidFill>
                <a:latin typeface="Tahoma" pitchFamily="34" charset="0"/>
                <a:ea typeface="ＭＳ Ｐゴシック" pitchFamily="-112" charset="-128"/>
              </a:defRPr>
            </a:lvl8pPr>
            <a:lvl9pPr marL="4209532" indent="-247620" eaLnBrk="0" fontAlgn="base" hangingPunct="0">
              <a:spcBef>
                <a:spcPct val="0"/>
              </a:spcBef>
              <a:spcAft>
                <a:spcPct val="0"/>
              </a:spcAft>
              <a:defRPr sz="2600">
                <a:solidFill>
                  <a:schemeClr val="tx1"/>
                </a:solidFill>
                <a:latin typeface="Tahoma" pitchFamily="34" charset="0"/>
                <a:ea typeface="ＭＳ Ｐゴシック" pitchFamily="-112" charset="-128"/>
              </a:defRPr>
            </a:lvl9pPr>
          </a:lstStyle>
          <a:p>
            <a:pPr eaLnBrk="1" hangingPunct="1"/>
            <a:fld id="{9251ABCD-DB36-4EE7-BCC9-5AAB4EB05FBC}" type="slidenum">
              <a:rPr lang="en-US" sz="1300">
                <a:latin typeface="Times New Roman" pitchFamily="18" charset="0"/>
              </a:rPr>
              <a:pPr eaLnBrk="1" hangingPunct="1"/>
              <a:t>24</a:t>
            </a:fld>
            <a:endParaRPr lang="en-US" sz="130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54"/>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30" indent="0" algn="ctr">
              <a:buNone/>
              <a:defRPr>
                <a:solidFill>
                  <a:schemeClr val="tx1">
                    <a:tint val="75000"/>
                  </a:schemeClr>
                </a:solidFill>
              </a:defRPr>
            </a:lvl2pPr>
            <a:lvl3pPr marL="1015860" indent="0" algn="ctr">
              <a:buNone/>
              <a:defRPr>
                <a:solidFill>
                  <a:schemeClr val="tx1">
                    <a:tint val="75000"/>
                  </a:schemeClr>
                </a:solidFill>
              </a:defRPr>
            </a:lvl3pPr>
            <a:lvl4pPr marL="1523790" indent="0" algn="ctr">
              <a:buNone/>
              <a:defRPr>
                <a:solidFill>
                  <a:schemeClr val="tx1">
                    <a:tint val="75000"/>
                  </a:schemeClr>
                </a:solidFill>
              </a:defRPr>
            </a:lvl4pPr>
            <a:lvl5pPr marL="2031720" indent="0" algn="ctr">
              <a:buNone/>
              <a:defRPr>
                <a:solidFill>
                  <a:schemeClr val="tx1">
                    <a:tint val="75000"/>
                  </a:schemeClr>
                </a:solidFill>
              </a:defRPr>
            </a:lvl5pPr>
            <a:lvl6pPr marL="2539650" indent="0" algn="ctr">
              <a:buNone/>
              <a:defRPr>
                <a:solidFill>
                  <a:schemeClr val="tx1">
                    <a:tint val="75000"/>
                  </a:schemeClr>
                </a:solidFill>
              </a:defRPr>
            </a:lvl6pPr>
            <a:lvl7pPr marL="3047580" indent="0" algn="ctr">
              <a:buNone/>
              <a:defRPr>
                <a:solidFill>
                  <a:schemeClr val="tx1">
                    <a:tint val="75000"/>
                  </a:schemeClr>
                </a:solidFill>
              </a:defRPr>
            </a:lvl7pPr>
            <a:lvl8pPr marL="3555502" indent="0" algn="ctr">
              <a:buNone/>
              <a:defRPr>
                <a:solidFill>
                  <a:schemeClr val="tx1">
                    <a:tint val="75000"/>
                  </a:schemeClr>
                </a:solidFill>
              </a:defRPr>
            </a:lvl8pPr>
            <a:lvl9pPr marL="40634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41170-29A6-4084-8C11-46E3972862D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ED777-AF23-4601-8370-D86C7462F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59937-15D5-40B9-8391-063FE59CAE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0"/>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2E285D3-3FF4-4B9B-8215-14FA7CCFD36A}" type="datetime1">
              <a:rPr lang="en-US" altLang="en-US"/>
              <a:pPr/>
              <a:t>3/3/2014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BF62C3-BAC8-4E51-A61C-2C00E7B018E1}" type="slidenum">
              <a:rPr lang="en-US" altLang="en-US"/>
              <a:pPr/>
              <a:t>‹#›</a:t>
            </a:fld>
            <a:endParaRPr lang="en-US" altLang="en-US"/>
          </a:p>
        </p:txBody>
      </p:sp>
    </p:spTree>
    <p:extLst>
      <p:ext uri="{BB962C8B-B14F-4D97-AF65-F5344CB8AC3E}">
        <p14:creationId xmlns:p14="http://schemas.microsoft.com/office/powerpoint/2010/main" val="163317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9BA235-AF6A-471D-84FB-834A1B441A1E}" type="datetime1">
              <a:rPr lang="en-US" altLang="en-US"/>
              <a:pPr/>
              <a:t>3/3/2014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5B8BDD-3A38-4E81-AEF5-23137DFFC017}" type="slidenum">
              <a:rPr lang="en-US" altLang="en-US"/>
              <a:pPr/>
              <a:t>‹#›</a:t>
            </a:fld>
            <a:endParaRPr lang="en-US" altLang="en-US"/>
          </a:p>
        </p:txBody>
      </p:sp>
    </p:spTree>
    <p:extLst>
      <p:ext uri="{BB962C8B-B14F-4D97-AF65-F5344CB8AC3E}">
        <p14:creationId xmlns:p14="http://schemas.microsoft.com/office/powerpoint/2010/main" val="93967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6"/>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200">
                <a:solidFill>
                  <a:schemeClr val="tx1">
                    <a:tint val="75000"/>
                  </a:schemeClr>
                </a:solidFill>
              </a:defRPr>
            </a:lvl1pPr>
            <a:lvl2pPr marL="507995" indent="0">
              <a:buNone/>
              <a:defRPr sz="2000">
                <a:solidFill>
                  <a:schemeClr val="tx1">
                    <a:tint val="75000"/>
                  </a:schemeClr>
                </a:solidFill>
              </a:defRPr>
            </a:lvl2pPr>
            <a:lvl3pPr marL="1015990" indent="0">
              <a:buNone/>
              <a:defRPr sz="1800">
                <a:solidFill>
                  <a:schemeClr val="tx1">
                    <a:tint val="75000"/>
                  </a:schemeClr>
                </a:solidFill>
              </a:defRPr>
            </a:lvl3pPr>
            <a:lvl4pPr marL="1523985" indent="0">
              <a:buNone/>
              <a:defRPr sz="1600">
                <a:solidFill>
                  <a:schemeClr val="tx1">
                    <a:tint val="75000"/>
                  </a:schemeClr>
                </a:solidFill>
              </a:defRPr>
            </a:lvl4pPr>
            <a:lvl5pPr marL="2031980" indent="0">
              <a:buNone/>
              <a:defRPr sz="1600">
                <a:solidFill>
                  <a:schemeClr val="tx1">
                    <a:tint val="75000"/>
                  </a:schemeClr>
                </a:solidFill>
              </a:defRPr>
            </a:lvl5pPr>
            <a:lvl6pPr marL="2539975" indent="0">
              <a:buNone/>
              <a:defRPr sz="1600">
                <a:solidFill>
                  <a:schemeClr val="tx1">
                    <a:tint val="75000"/>
                  </a:schemeClr>
                </a:solidFill>
              </a:defRPr>
            </a:lvl6pPr>
            <a:lvl7pPr marL="3047970" indent="0">
              <a:buNone/>
              <a:defRPr sz="1600">
                <a:solidFill>
                  <a:schemeClr val="tx1">
                    <a:tint val="75000"/>
                  </a:schemeClr>
                </a:solidFill>
              </a:defRPr>
            </a:lvl7pPr>
            <a:lvl8pPr marL="3555964" indent="0">
              <a:buNone/>
              <a:defRPr sz="1600">
                <a:solidFill>
                  <a:schemeClr val="tx1">
                    <a:tint val="75000"/>
                  </a:schemeClr>
                </a:solidFill>
              </a:defRPr>
            </a:lvl8pPr>
            <a:lvl9pPr marL="406395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2EB1310-43B1-4278-93E6-2298B793899D}" type="datetime1">
              <a:rPr lang="en-US" altLang="en-US"/>
              <a:pPr/>
              <a:t>3/3/2014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69D2B3-F61A-4F03-8660-90A8CBA47943}" type="slidenum">
              <a:rPr lang="en-US" altLang="en-US"/>
              <a:pPr/>
              <a:t>‹#›</a:t>
            </a:fld>
            <a:endParaRPr lang="en-US" altLang="en-US"/>
          </a:p>
        </p:txBody>
      </p:sp>
    </p:spTree>
    <p:extLst>
      <p:ext uri="{BB962C8B-B14F-4D97-AF65-F5344CB8AC3E}">
        <p14:creationId xmlns:p14="http://schemas.microsoft.com/office/powerpoint/2010/main" val="3779779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F46C35B-9A84-4CA8-BC3D-40443B467B9C}" type="datetime1">
              <a:rPr lang="en-US" altLang="en-US"/>
              <a:pPr/>
              <a:t>3/3/2014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A8EC8F-5E8D-4DA4-BC4D-BC2C8EF021AA}" type="slidenum">
              <a:rPr lang="en-US" altLang="en-US"/>
              <a:pPr/>
              <a:t>‹#›</a:t>
            </a:fld>
            <a:endParaRPr lang="en-US" altLang="en-US"/>
          </a:p>
        </p:txBody>
      </p:sp>
    </p:spTree>
    <p:extLst>
      <p:ext uri="{BB962C8B-B14F-4D97-AF65-F5344CB8AC3E}">
        <p14:creationId xmlns:p14="http://schemas.microsoft.com/office/powerpoint/2010/main" val="2631387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0" y="1705681"/>
            <a:ext cx="4490861"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0"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41EDD60-CA34-48A1-A58D-ED00D1ACA6F4}" type="datetime1">
              <a:rPr lang="en-US" altLang="en-US"/>
              <a:pPr/>
              <a:t>3/3/2014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6FFD216-2908-4DDA-AF3C-1C0650C6D028}" type="slidenum">
              <a:rPr lang="en-US" altLang="en-US"/>
              <a:pPr/>
              <a:t>‹#›</a:t>
            </a:fld>
            <a:endParaRPr lang="en-US" altLang="en-US"/>
          </a:p>
        </p:txBody>
      </p:sp>
    </p:spTree>
    <p:extLst>
      <p:ext uri="{BB962C8B-B14F-4D97-AF65-F5344CB8AC3E}">
        <p14:creationId xmlns:p14="http://schemas.microsoft.com/office/powerpoint/2010/main" val="305323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C6DA138-0C0F-4969-BA16-8831C76B3FBD}" type="datetime1">
              <a:rPr lang="en-US" altLang="en-US"/>
              <a:pPr/>
              <a:t>3/3/2014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132CE9E-0C1E-4A25-855E-5CF72C8B8102}" type="slidenum">
              <a:rPr lang="en-US" altLang="en-US"/>
              <a:pPr/>
              <a:t>‹#›</a:t>
            </a:fld>
            <a:endParaRPr lang="en-US" altLang="en-US"/>
          </a:p>
        </p:txBody>
      </p:sp>
    </p:spTree>
    <p:extLst>
      <p:ext uri="{BB962C8B-B14F-4D97-AF65-F5344CB8AC3E}">
        <p14:creationId xmlns:p14="http://schemas.microsoft.com/office/powerpoint/2010/main" val="3241879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33A0B17-3126-4EAA-9455-E0BC551882D3}" type="datetime1">
              <a:rPr lang="en-US" altLang="en-US"/>
              <a:pPr/>
              <a:t>3/3/2014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B57EEDB-6921-4ED5-8F65-D860489956E5}" type="slidenum">
              <a:rPr lang="en-US" altLang="en-US"/>
              <a:pPr/>
              <a:t>‹#›</a:t>
            </a:fld>
            <a:endParaRPr lang="en-US" altLang="en-US"/>
          </a:p>
        </p:txBody>
      </p:sp>
    </p:spTree>
    <p:extLst>
      <p:ext uri="{BB962C8B-B14F-4D97-AF65-F5344CB8AC3E}">
        <p14:creationId xmlns:p14="http://schemas.microsoft.com/office/powerpoint/2010/main" val="128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389"/>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6"/>
            <a:ext cx="3342570" cy="5212292"/>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A2521E7-B5F5-43A4-9330-6BDF558B2366}" type="datetime1">
              <a:rPr lang="en-US" altLang="en-US"/>
              <a:pPr/>
              <a:t>3/3/2014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580537-4D4E-4511-81C0-09F168C42BB9}" type="slidenum">
              <a:rPr lang="en-US" altLang="en-US"/>
              <a:pPr/>
              <a:t>‹#›</a:t>
            </a:fld>
            <a:endParaRPr lang="en-US" altLang="en-US"/>
          </a:p>
        </p:txBody>
      </p:sp>
    </p:spTree>
    <p:extLst>
      <p:ext uri="{BB962C8B-B14F-4D97-AF65-F5344CB8AC3E}">
        <p14:creationId xmlns:p14="http://schemas.microsoft.com/office/powerpoint/2010/main" val="159142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10160000" cy="1270000"/>
          </a:xfrm>
        </p:spPr>
        <p:txBody>
          <a:bodyPr>
            <a:normAutofit/>
          </a:bodyPr>
          <a:lstStyle>
            <a:lvl1pPr>
              <a:defRPr sz="4800">
                <a:solidFill>
                  <a:srgbClr val="0070C0"/>
                </a:solidFill>
                <a:latin typeface="Gill Sans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447800"/>
            <a:ext cx="9652000" cy="5028848"/>
          </a:xfrm>
        </p:spPr>
        <p:txBody>
          <a:bodyPr/>
          <a:lstStyle>
            <a:lvl1pPr>
              <a:defRPr>
                <a:latin typeface="Gill Sans MT" pitchFamily="34" charset="0"/>
              </a:defRPr>
            </a:lvl1pPr>
            <a:lvl2pPr>
              <a:defRPr sz="3200">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3334-0F87-4A16-8D73-E5F5E9869D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pPr lvl="0"/>
            <a:endParaRPr lang="en-US" noProof="0" smtClean="0"/>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C5BA0B9-381D-4CFA-B933-4260CC09B079}" type="datetime1">
              <a:rPr lang="en-US" altLang="en-US"/>
              <a:pPr/>
              <a:t>3/3/2014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F0BE2C-CA18-4A7B-AE34-31537E6A1488}" type="slidenum">
              <a:rPr lang="en-US" altLang="en-US"/>
              <a:pPr/>
              <a:t>‹#›</a:t>
            </a:fld>
            <a:endParaRPr lang="en-US" altLang="en-US"/>
          </a:p>
        </p:txBody>
      </p:sp>
    </p:spTree>
    <p:extLst>
      <p:ext uri="{BB962C8B-B14F-4D97-AF65-F5344CB8AC3E}">
        <p14:creationId xmlns:p14="http://schemas.microsoft.com/office/powerpoint/2010/main" val="312425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CD8749-8476-4433-9B35-E78F2A86F667}" type="datetime1">
              <a:rPr lang="en-US" altLang="en-US"/>
              <a:pPr/>
              <a:t>3/3/2014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15BDE9-C769-4F01-B2FE-EDE638893528}" type="slidenum">
              <a:rPr lang="en-US" altLang="en-US"/>
              <a:pPr/>
              <a:t>‹#›</a:t>
            </a:fld>
            <a:endParaRPr lang="en-US" altLang="en-US"/>
          </a:p>
        </p:txBody>
      </p:sp>
    </p:spTree>
    <p:extLst>
      <p:ext uri="{BB962C8B-B14F-4D97-AF65-F5344CB8AC3E}">
        <p14:creationId xmlns:p14="http://schemas.microsoft.com/office/powerpoint/2010/main" val="3844451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1C4409A-59AF-444E-873F-E770F647B2DD}" type="datetime1">
              <a:rPr lang="en-US" altLang="en-US"/>
              <a:pPr/>
              <a:t>3/3/2014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3AAB5D-71AE-4DD9-9E0A-38D31BE247AF}" type="slidenum">
              <a:rPr lang="en-US" altLang="en-US"/>
              <a:pPr/>
              <a:t>‹#›</a:t>
            </a:fld>
            <a:endParaRPr lang="en-US" altLang="en-US"/>
          </a:p>
        </p:txBody>
      </p:sp>
    </p:spTree>
    <p:extLst>
      <p:ext uri="{BB962C8B-B14F-4D97-AF65-F5344CB8AC3E}">
        <p14:creationId xmlns:p14="http://schemas.microsoft.com/office/powerpoint/2010/main" val="373244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70"/>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930" indent="0">
              <a:buNone/>
              <a:defRPr sz="2000">
                <a:solidFill>
                  <a:schemeClr val="tx1">
                    <a:tint val="75000"/>
                  </a:schemeClr>
                </a:solidFill>
              </a:defRPr>
            </a:lvl2pPr>
            <a:lvl3pPr marL="1015860" indent="0">
              <a:buNone/>
              <a:defRPr sz="1800">
                <a:solidFill>
                  <a:schemeClr val="tx1">
                    <a:tint val="75000"/>
                  </a:schemeClr>
                </a:solidFill>
              </a:defRPr>
            </a:lvl3pPr>
            <a:lvl4pPr marL="1523790" indent="0">
              <a:buNone/>
              <a:defRPr sz="1600">
                <a:solidFill>
                  <a:schemeClr val="tx1">
                    <a:tint val="75000"/>
                  </a:schemeClr>
                </a:solidFill>
              </a:defRPr>
            </a:lvl4pPr>
            <a:lvl5pPr marL="2031720" indent="0">
              <a:buNone/>
              <a:defRPr sz="1600">
                <a:solidFill>
                  <a:schemeClr val="tx1">
                    <a:tint val="75000"/>
                  </a:schemeClr>
                </a:solidFill>
              </a:defRPr>
            </a:lvl5pPr>
            <a:lvl6pPr marL="2539650" indent="0">
              <a:buNone/>
              <a:defRPr sz="1600">
                <a:solidFill>
                  <a:schemeClr val="tx1">
                    <a:tint val="75000"/>
                  </a:schemeClr>
                </a:solidFill>
              </a:defRPr>
            </a:lvl6pPr>
            <a:lvl7pPr marL="3047580" indent="0">
              <a:buNone/>
              <a:defRPr sz="1600">
                <a:solidFill>
                  <a:schemeClr val="tx1">
                    <a:tint val="75000"/>
                  </a:schemeClr>
                </a:solidFill>
              </a:defRPr>
            </a:lvl7pPr>
            <a:lvl8pPr marL="3555502" indent="0">
              <a:buNone/>
              <a:defRPr sz="1600">
                <a:solidFill>
                  <a:schemeClr val="tx1">
                    <a:tint val="75000"/>
                  </a:schemeClr>
                </a:solidFill>
              </a:defRPr>
            </a:lvl8pPr>
            <a:lvl9pPr marL="406343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EE471-0DDC-495A-93E7-0CE89B3624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501EB-F80C-4583-9CE4-8E42C5527BC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Comic Sans MS" pitchFamily="66" charset="0"/>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noAutofit/>
          </a:bodyPr>
          <a:lstStyle>
            <a:lvl1pPr marL="0" indent="0">
              <a:buNone/>
              <a:defRPr sz="2400" b="1">
                <a:latin typeface="Comic Sans MS" pitchFamily="66" charset="0"/>
              </a:defRPr>
            </a:lvl1pPr>
            <a:lvl2pPr marL="507930" indent="0">
              <a:buNone/>
              <a:defRPr sz="2200" b="1"/>
            </a:lvl2pPr>
            <a:lvl3pPr marL="1015860" indent="0">
              <a:buNone/>
              <a:defRPr sz="2000" b="1"/>
            </a:lvl3pPr>
            <a:lvl4pPr marL="1523790" indent="0">
              <a:buNone/>
              <a:defRPr sz="1800" b="1"/>
            </a:lvl4pPr>
            <a:lvl5pPr marL="2031720" indent="0">
              <a:buNone/>
              <a:defRPr sz="1800" b="1"/>
            </a:lvl5pPr>
            <a:lvl6pPr marL="2539650" indent="0">
              <a:buNone/>
              <a:defRPr sz="1800" b="1"/>
            </a:lvl6pPr>
            <a:lvl7pPr marL="3047580" indent="0">
              <a:buNone/>
              <a:defRPr sz="1800" b="1"/>
            </a:lvl7pPr>
            <a:lvl8pPr marL="3555502" indent="0">
              <a:buNone/>
              <a:defRPr sz="1800" b="1"/>
            </a:lvl8pPr>
            <a:lvl9pPr marL="406343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atin typeface="Comic Sans MS" pitchFamily="66" charset="0"/>
              </a:defRPr>
            </a:lvl1pPr>
            <a:lvl2pPr>
              <a:defRPr sz="2200">
                <a:latin typeface="Comic Sans MS" pitchFamily="66" charset="0"/>
              </a:defRPr>
            </a:lvl2pPr>
            <a:lvl3pPr>
              <a:defRPr sz="2000">
                <a:latin typeface="Comic Sans MS" pitchFamily="66" charset="0"/>
              </a:defRPr>
            </a:lvl3pPr>
            <a:lvl4pPr>
              <a:defRPr sz="1800">
                <a:latin typeface="Comic Sans MS" pitchFamily="66" charset="0"/>
              </a:defRPr>
            </a:lvl4pPr>
            <a:lvl5pPr>
              <a:defRPr sz="1800">
                <a:latin typeface="Comic Sans MS" pitchFamily="66"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54" y="1705681"/>
            <a:ext cx="4490861" cy="710847"/>
          </a:xfrm>
        </p:spPr>
        <p:txBody>
          <a:bodyPr anchor="b">
            <a:noAutofit/>
          </a:bodyPr>
          <a:lstStyle>
            <a:lvl1pPr marL="0" indent="0">
              <a:buNone/>
              <a:defRPr sz="2400" b="1">
                <a:latin typeface="Comic Sans MS" pitchFamily="66" charset="0"/>
              </a:defRPr>
            </a:lvl1pPr>
            <a:lvl2pPr marL="507930" indent="0">
              <a:buNone/>
              <a:defRPr sz="2200" b="1"/>
            </a:lvl2pPr>
            <a:lvl3pPr marL="1015860" indent="0">
              <a:buNone/>
              <a:defRPr sz="2000" b="1"/>
            </a:lvl3pPr>
            <a:lvl4pPr marL="1523790" indent="0">
              <a:buNone/>
              <a:defRPr sz="1800" b="1"/>
            </a:lvl4pPr>
            <a:lvl5pPr marL="2031720" indent="0">
              <a:buNone/>
              <a:defRPr sz="1800" b="1"/>
            </a:lvl5pPr>
            <a:lvl6pPr marL="2539650" indent="0">
              <a:buNone/>
              <a:defRPr sz="1800" b="1"/>
            </a:lvl6pPr>
            <a:lvl7pPr marL="3047580" indent="0">
              <a:buNone/>
              <a:defRPr sz="1800" b="1"/>
            </a:lvl7pPr>
            <a:lvl8pPr marL="3555502" indent="0">
              <a:buNone/>
              <a:defRPr sz="1800" b="1"/>
            </a:lvl8pPr>
            <a:lvl9pPr marL="4063435"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61154" y="2416528"/>
            <a:ext cx="4490861" cy="4390320"/>
          </a:xfrm>
        </p:spPr>
        <p:txBody>
          <a:bodyPr/>
          <a:lstStyle>
            <a:lvl1pPr>
              <a:defRPr sz="2700">
                <a:latin typeface="Comic Sans MS" pitchFamily="66" charset="0"/>
              </a:defRPr>
            </a:lvl1pPr>
            <a:lvl2pPr>
              <a:defRPr sz="2200">
                <a:latin typeface="Comic Sans MS" pitchFamily="66" charset="0"/>
              </a:defRPr>
            </a:lvl2pPr>
            <a:lvl3pPr>
              <a:defRPr sz="2000">
                <a:latin typeface="Comic Sans MS" pitchFamily="66" charset="0"/>
              </a:defRPr>
            </a:lvl3pPr>
            <a:lvl4pPr>
              <a:defRPr sz="1800">
                <a:latin typeface="Comic Sans MS" pitchFamily="66" charset="0"/>
              </a:defRPr>
            </a:lvl4pPr>
            <a:lvl5pPr>
              <a:defRPr sz="1800">
                <a:latin typeface="Comic Sans MS" pitchFamily="66"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omic Sans MS" pitchFamily="66" charset="0"/>
              </a:defRPr>
            </a:lvl1pPr>
          </a:lstStyle>
          <a:p>
            <a:endParaRPr lang="en-US"/>
          </a:p>
        </p:txBody>
      </p:sp>
      <p:sp>
        <p:nvSpPr>
          <p:cNvPr id="8" name="Footer Placeholder 7"/>
          <p:cNvSpPr>
            <a:spLocks noGrp="1"/>
          </p:cNvSpPr>
          <p:nvPr>
            <p:ph type="ftr" sz="quarter" idx="11"/>
          </p:nvPr>
        </p:nvSpPr>
        <p:spPr/>
        <p:txBody>
          <a:bodyPr/>
          <a:lstStyle>
            <a:lvl1pPr>
              <a:defRPr>
                <a:latin typeface="Comic Sans MS" pitchFamily="66"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omic Sans MS" pitchFamily="66" charset="0"/>
              </a:defRPr>
            </a:lvl1pPr>
          </a:lstStyle>
          <a:p>
            <a:fld id="{CB9E6E9C-1F70-48D4-BB90-C6E3339B6B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5EDF3-0937-4DBD-85A7-42D75AC47A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7049A-E497-45F0-9181-B6D7EE6E6881}" type="slidenum">
              <a:rPr lang="en-US" smtClean="0"/>
              <a:pPr/>
              <a:t>‹#›</a:t>
            </a:fld>
            <a:endParaRPr lang="en-US"/>
          </a:p>
        </p:txBody>
      </p:sp>
      <p:sp>
        <p:nvSpPr>
          <p:cNvPr id="6" name="Title 1"/>
          <p:cNvSpPr>
            <a:spLocks noGrp="1"/>
          </p:cNvSpPr>
          <p:nvPr>
            <p:ph type="title"/>
          </p:nvPr>
        </p:nvSpPr>
        <p:spPr>
          <a:xfrm>
            <a:off x="508000" y="25400"/>
            <a:ext cx="9144000" cy="1270000"/>
          </a:xfrm>
        </p:spPr>
        <p:txBody>
          <a:bodyPr/>
          <a:lstStyle>
            <a:lvl1pPr>
              <a:defRPr>
                <a:solidFill>
                  <a:srgbClr val="0070C0"/>
                </a:solidFill>
                <a:latin typeface="Comic Sans MS" pitchFamily="66" charset="0"/>
              </a:defRPr>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404"/>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930" indent="0">
              <a:buNone/>
              <a:defRPr sz="1300"/>
            </a:lvl2pPr>
            <a:lvl3pPr marL="1015860" indent="0">
              <a:buNone/>
              <a:defRPr sz="1100"/>
            </a:lvl3pPr>
            <a:lvl4pPr marL="1523790" indent="0">
              <a:buNone/>
              <a:defRPr sz="1000"/>
            </a:lvl4pPr>
            <a:lvl5pPr marL="2031720" indent="0">
              <a:buNone/>
              <a:defRPr sz="1000"/>
            </a:lvl5pPr>
            <a:lvl6pPr marL="2539650" indent="0">
              <a:buNone/>
              <a:defRPr sz="1000"/>
            </a:lvl6pPr>
            <a:lvl7pPr marL="3047580" indent="0">
              <a:buNone/>
              <a:defRPr sz="1000"/>
            </a:lvl7pPr>
            <a:lvl8pPr marL="3555502" indent="0">
              <a:buNone/>
              <a:defRPr sz="1000"/>
            </a:lvl8pPr>
            <a:lvl9pPr marL="40634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A09BD-3DD2-440B-872F-6E4790970D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30" indent="0">
              <a:buNone/>
              <a:defRPr sz="3100"/>
            </a:lvl2pPr>
            <a:lvl3pPr marL="1015860" indent="0">
              <a:buNone/>
              <a:defRPr sz="2700"/>
            </a:lvl3pPr>
            <a:lvl4pPr marL="1523790" indent="0">
              <a:buNone/>
              <a:defRPr sz="2200"/>
            </a:lvl4pPr>
            <a:lvl5pPr marL="2031720" indent="0">
              <a:buNone/>
              <a:defRPr sz="2200"/>
            </a:lvl5pPr>
            <a:lvl6pPr marL="2539650" indent="0">
              <a:buNone/>
              <a:defRPr sz="2200"/>
            </a:lvl6pPr>
            <a:lvl7pPr marL="3047580" indent="0">
              <a:buNone/>
              <a:defRPr sz="2200"/>
            </a:lvl7pPr>
            <a:lvl8pPr marL="3555502" indent="0">
              <a:buNone/>
              <a:defRPr sz="2200"/>
            </a:lvl8pPr>
            <a:lvl9pPr marL="4063435" indent="0">
              <a:buNone/>
              <a:defRPr sz="2200"/>
            </a:lvl9pPr>
          </a:lstStyle>
          <a:p>
            <a:endParaRPr lang="en-US"/>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30" indent="0">
              <a:buNone/>
              <a:defRPr sz="1300"/>
            </a:lvl2pPr>
            <a:lvl3pPr marL="1015860" indent="0">
              <a:buNone/>
              <a:defRPr sz="1100"/>
            </a:lvl3pPr>
            <a:lvl4pPr marL="1523790" indent="0">
              <a:buNone/>
              <a:defRPr sz="1000"/>
            </a:lvl4pPr>
            <a:lvl5pPr marL="2031720" indent="0">
              <a:buNone/>
              <a:defRPr sz="1000"/>
            </a:lvl5pPr>
            <a:lvl6pPr marL="2539650" indent="0">
              <a:buNone/>
              <a:defRPr sz="1000"/>
            </a:lvl6pPr>
            <a:lvl7pPr marL="3047580" indent="0">
              <a:buNone/>
              <a:defRPr sz="1000"/>
            </a:lvl7pPr>
            <a:lvl8pPr marL="3555502" indent="0">
              <a:buNone/>
              <a:defRPr sz="1000"/>
            </a:lvl8pPr>
            <a:lvl9pPr marL="40634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7CE81-25E6-4E7F-A9FC-7AFEEF263D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76200"/>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fld id="{7A4ED2FB-A3F8-43BD-A540-BD1CF753BA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defTabSz="1015860" rtl="0" eaLnBrk="1" latinLnBrk="0" hangingPunct="1">
        <a:spcBef>
          <a:spcPct val="0"/>
        </a:spcBef>
        <a:buNone/>
        <a:defRPr sz="4900" kern="1200">
          <a:solidFill>
            <a:schemeClr val="tx1"/>
          </a:solidFill>
          <a:latin typeface="+mj-lt"/>
          <a:ea typeface="+mj-ea"/>
          <a:cs typeface="+mj-cs"/>
        </a:defRPr>
      </a:lvl1pPr>
    </p:titleStyle>
    <p:bodyStyle>
      <a:lvl1pPr marL="380947" indent="-380947" algn="l" defTabSz="101586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384" indent="-317453" algn="l" defTabSz="10158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824" indent="-253964" algn="l" defTabSz="101586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751"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680"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611"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540"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467"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393"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860" rtl="0" eaLnBrk="1" latinLnBrk="0" hangingPunct="1">
        <a:defRPr sz="2000" kern="1200">
          <a:solidFill>
            <a:schemeClr val="tx1"/>
          </a:solidFill>
          <a:latin typeface="+mn-lt"/>
          <a:ea typeface="+mn-ea"/>
          <a:cs typeface="+mn-cs"/>
        </a:defRPr>
      </a:lvl1pPr>
      <a:lvl2pPr marL="507930" algn="l" defTabSz="1015860" rtl="0" eaLnBrk="1" latinLnBrk="0" hangingPunct="1">
        <a:defRPr sz="2000" kern="1200">
          <a:solidFill>
            <a:schemeClr val="tx1"/>
          </a:solidFill>
          <a:latin typeface="+mn-lt"/>
          <a:ea typeface="+mn-ea"/>
          <a:cs typeface="+mn-cs"/>
        </a:defRPr>
      </a:lvl2pPr>
      <a:lvl3pPr marL="1015860" algn="l" defTabSz="1015860" rtl="0" eaLnBrk="1" latinLnBrk="0" hangingPunct="1">
        <a:defRPr sz="2000" kern="1200">
          <a:solidFill>
            <a:schemeClr val="tx1"/>
          </a:solidFill>
          <a:latin typeface="+mn-lt"/>
          <a:ea typeface="+mn-ea"/>
          <a:cs typeface="+mn-cs"/>
        </a:defRPr>
      </a:lvl3pPr>
      <a:lvl4pPr marL="1523790" algn="l" defTabSz="1015860" rtl="0" eaLnBrk="1" latinLnBrk="0" hangingPunct="1">
        <a:defRPr sz="2000" kern="1200">
          <a:solidFill>
            <a:schemeClr val="tx1"/>
          </a:solidFill>
          <a:latin typeface="+mn-lt"/>
          <a:ea typeface="+mn-ea"/>
          <a:cs typeface="+mn-cs"/>
        </a:defRPr>
      </a:lvl4pPr>
      <a:lvl5pPr marL="2031720" algn="l" defTabSz="1015860" rtl="0" eaLnBrk="1" latinLnBrk="0" hangingPunct="1">
        <a:defRPr sz="2000" kern="1200">
          <a:solidFill>
            <a:schemeClr val="tx1"/>
          </a:solidFill>
          <a:latin typeface="+mn-lt"/>
          <a:ea typeface="+mn-ea"/>
          <a:cs typeface="+mn-cs"/>
        </a:defRPr>
      </a:lvl5pPr>
      <a:lvl6pPr marL="2539650" algn="l" defTabSz="1015860" rtl="0" eaLnBrk="1" latinLnBrk="0" hangingPunct="1">
        <a:defRPr sz="2000" kern="1200">
          <a:solidFill>
            <a:schemeClr val="tx1"/>
          </a:solidFill>
          <a:latin typeface="+mn-lt"/>
          <a:ea typeface="+mn-ea"/>
          <a:cs typeface="+mn-cs"/>
        </a:defRPr>
      </a:lvl6pPr>
      <a:lvl7pPr marL="3047580" algn="l" defTabSz="1015860" rtl="0" eaLnBrk="1" latinLnBrk="0" hangingPunct="1">
        <a:defRPr sz="2000" kern="1200">
          <a:solidFill>
            <a:schemeClr val="tx1"/>
          </a:solidFill>
          <a:latin typeface="+mn-lt"/>
          <a:ea typeface="+mn-ea"/>
          <a:cs typeface="+mn-cs"/>
        </a:defRPr>
      </a:lvl7pPr>
      <a:lvl8pPr marL="3555502" algn="l" defTabSz="1015860" rtl="0" eaLnBrk="1" latinLnBrk="0" hangingPunct="1">
        <a:defRPr sz="2000" kern="1200">
          <a:solidFill>
            <a:schemeClr val="tx1"/>
          </a:solidFill>
          <a:latin typeface="+mn-lt"/>
          <a:ea typeface="+mn-ea"/>
          <a:cs typeface="+mn-cs"/>
        </a:defRPr>
      </a:lvl8pPr>
      <a:lvl9pPr marL="4063435" algn="l" defTabSz="101586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84667"/>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9" tIns="50799" rIns="101599" bIns="50799"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23333" y="1354667"/>
            <a:ext cx="9482667" cy="545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9" tIns="50799" rIns="101599" bIns="5079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08000" y="7062612"/>
            <a:ext cx="2370667" cy="405694"/>
          </a:xfrm>
          <a:prstGeom prst="rect">
            <a:avLst/>
          </a:prstGeom>
        </p:spPr>
        <p:txBody>
          <a:bodyPr vert="horz" wrap="square" lIns="101599" tIns="50799" rIns="101599" bIns="50799" numCol="1" anchor="ctr" anchorCtr="0" compatLnSpc="1">
            <a:prstTxWarp prst="textNoShape">
              <a:avLst/>
            </a:prstTxWarp>
          </a:bodyPr>
          <a:lstStyle>
            <a:lvl1pPr algn="l">
              <a:defRPr sz="1300">
                <a:solidFill>
                  <a:srgbClr val="898989"/>
                </a:solidFill>
              </a:defRPr>
            </a:lvl1pPr>
          </a:lstStyle>
          <a:p>
            <a:fld id="{C24730FF-0E12-4117-AB24-8247E27F2510}" type="datetime1">
              <a:rPr lang="en-US" altLang="en-US" b="1" smtClean="0">
                <a:latin typeface="Courier New" pitchFamily="1" charset="0"/>
                <a:ea typeface="ＭＳ Ｐゴシック" pitchFamily="-112" charset="-128"/>
              </a:rPr>
              <a:pPr/>
              <a:t>3/3/2014</a:t>
            </a:fld>
            <a:endParaRPr lang="en-US" altLang="en-US" b="1" smtClean="0">
              <a:latin typeface="Courier New" pitchFamily="1" charset="0"/>
              <a:ea typeface="ＭＳ Ｐゴシック" pitchFamily="-112" charset="-128"/>
            </a:endParaRPr>
          </a:p>
        </p:txBody>
      </p:sp>
      <p:sp>
        <p:nvSpPr>
          <p:cNvPr id="5" name="Footer Placeholder 4"/>
          <p:cNvSpPr>
            <a:spLocks noGrp="1"/>
          </p:cNvSpPr>
          <p:nvPr>
            <p:ph type="ftr" sz="quarter" idx="3"/>
          </p:nvPr>
        </p:nvSpPr>
        <p:spPr>
          <a:xfrm>
            <a:off x="3471334" y="7062612"/>
            <a:ext cx="3217333" cy="405694"/>
          </a:xfrm>
          <a:prstGeom prst="rect">
            <a:avLst/>
          </a:prstGeom>
        </p:spPr>
        <p:txBody>
          <a:bodyPr vert="horz" wrap="square" lIns="101599" tIns="50799" rIns="101599" bIns="50799" numCol="1" anchor="ctr" anchorCtr="0" compatLnSpc="1">
            <a:prstTxWarp prst="textNoShape">
              <a:avLst/>
            </a:prstTxWarp>
          </a:bodyPr>
          <a:lstStyle>
            <a:lvl1pPr>
              <a:defRPr sz="1300">
                <a:solidFill>
                  <a:srgbClr val="898989"/>
                </a:solidFill>
                <a:latin typeface="Courier New" pitchFamily="-105" charset="0"/>
                <a:ea typeface="+mn-ea"/>
              </a:defRPr>
            </a:lvl1pPr>
          </a:lstStyle>
          <a:p>
            <a:pPr algn="ctr">
              <a:defRPr/>
            </a:pPr>
            <a:endParaRPr lang="en-US" b="1"/>
          </a:p>
        </p:txBody>
      </p:sp>
      <p:sp>
        <p:nvSpPr>
          <p:cNvPr id="6" name="Slide Number Placeholder 5"/>
          <p:cNvSpPr>
            <a:spLocks noGrp="1"/>
          </p:cNvSpPr>
          <p:nvPr>
            <p:ph type="sldNum" sz="quarter" idx="4"/>
          </p:nvPr>
        </p:nvSpPr>
        <p:spPr>
          <a:xfrm>
            <a:off x="7281333" y="7062612"/>
            <a:ext cx="2370667" cy="405694"/>
          </a:xfrm>
          <a:prstGeom prst="rect">
            <a:avLst/>
          </a:prstGeom>
        </p:spPr>
        <p:txBody>
          <a:bodyPr vert="horz" wrap="square" lIns="101599" tIns="50799" rIns="101599" bIns="50799" numCol="1" anchor="ctr" anchorCtr="0" compatLnSpc="1">
            <a:prstTxWarp prst="textNoShape">
              <a:avLst/>
            </a:prstTxWarp>
          </a:bodyPr>
          <a:lstStyle>
            <a:lvl1pPr algn="r">
              <a:defRPr sz="1300">
                <a:solidFill>
                  <a:srgbClr val="898989"/>
                </a:solidFill>
              </a:defRPr>
            </a:lvl1pPr>
          </a:lstStyle>
          <a:p>
            <a:fld id="{29465F5E-B080-4DD9-8323-308793100117}" type="slidenum">
              <a:rPr lang="en-US" altLang="en-US" b="1" smtClean="0">
                <a:latin typeface="Courier New" pitchFamily="1" charset="0"/>
                <a:ea typeface="ＭＳ Ｐゴシック" pitchFamily="-112" charset="-128"/>
              </a:rPr>
              <a:pPr/>
              <a:t>‹#›</a:t>
            </a:fld>
            <a:endParaRPr lang="en-US" altLang="en-US" b="1" smtClean="0">
              <a:latin typeface="Courier New" pitchFamily="1" charset="0"/>
              <a:ea typeface="ＭＳ Ｐゴシック" pitchFamily="-112" charset="-128"/>
            </a:endParaRPr>
          </a:p>
        </p:txBody>
      </p:sp>
    </p:spTree>
    <p:extLst>
      <p:ext uri="{BB962C8B-B14F-4D97-AF65-F5344CB8AC3E}">
        <p14:creationId xmlns:p14="http://schemas.microsoft.com/office/powerpoint/2010/main" val="34552954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507995" rtl="0" eaLnBrk="0" fontAlgn="base" hangingPunct="0">
        <a:spcBef>
          <a:spcPct val="0"/>
        </a:spcBef>
        <a:spcAft>
          <a:spcPct val="0"/>
        </a:spcAft>
        <a:defRPr sz="4900" kern="1200">
          <a:solidFill>
            <a:srgbClr val="000090"/>
          </a:solidFill>
          <a:latin typeface="+mj-lt"/>
          <a:ea typeface="ＭＳ Ｐゴシック" charset="-128"/>
          <a:cs typeface="ＭＳ Ｐゴシック" charset="-128"/>
        </a:defRPr>
      </a:lvl1pPr>
      <a:lvl2pPr algn="ctr" defTabSz="507995" rtl="0" eaLnBrk="0" fontAlgn="base" hangingPunct="0">
        <a:spcBef>
          <a:spcPct val="0"/>
        </a:spcBef>
        <a:spcAft>
          <a:spcPct val="0"/>
        </a:spcAft>
        <a:defRPr sz="4900">
          <a:solidFill>
            <a:srgbClr val="000090"/>
          </a:solidFill>
          <a:latin typeface="Calibri" charset="0"/>
          <a:ea typeface="ＭＳ Ｐゴシック" charset="-128"/>
          <a:cs typeface="ＭＳ Ｐゴシック" charset="-128"/>
        </a:defRPr>
      </a:lvl2pPr>
      <a:lvl3pPr algn="ctr" defTabSz="507995" rtl="0" eaLnBrk="0" fontAlgn="base" hangingPunct="0">
        <a:spcBef>
          <a:spcPct val="0"/>
        </a:spcBef>
        <a:spcAft>
          <a:spcPct val="0"/>
        </a:spcAft>
        <a:defRPr sz="4900">
          <a:solidFill>
            <a:srgbClr val="000090"/>
          </a:solidFill>
          <a:latin typeface="Calibri" charset="0"/>
          <a:ea typeface="ＭＳ Ｐゴシック" charset="-128"/>
          <a:cs typeface="ＭＳ Ｐゴシック" charset="-128"/>
        </a:defRPr>
      </a:lvl3pPr>
      <a:lvl4pPr algn="ctr" defTabSz="507995" rtl="0" eaLnBrk="0" fontAlgn="base" hangingPunct="0">
        <a:spcBef>
          <a:spcPct val="0"/>
        </a:spcBef>
        <a:spcAft>
          <a:spcPct val="0"/>
        </a:spcAft>
        <a:defRPr sz="4900">
          <a:solidFill>
            <a:srgbClr val="000090"/>
          </a:solidFill>
          <a:latin typeface="Calibri" charset="0"/>
          <a:ea typeface="ＭＳ Ｐゴシック" charset="-128"/>
          <a:cs typeface="ＭＳ Ｐゴシック" charset="-128"/>
        </a:defRPr>
      </a:lvl4pPr>
      <a:lvl5pPr algn="ctr" defTabSz="507995" rtl="0" eaLnBrk="0" fontAlgn="base" hangingPunct="0">
        <a:spcBef>
          <a:spcPct val="0"/>
        </a:spcBef>
        <a:spcAft>
          <a:spcPct val="0"/>
        </a:spcAft>
        <a:defRPr sz="4900">
          <a:solidFill>
            <a:srgbClr val="000090"/>
          </a:solidFill>
          <a:latin typeface="Calibri" charset="0"/>
          <a:ea typeface="ＭＳ Ｐゴシック" charset="-128"/>
          <a:cs typeface="ＭＳ Ｐゴシック" charset="-128"/>
        </a:defRPr>
      </a:lvl5pPr>
      <a:lvl6pPr marL="507995" algn="ctr" defTabSz="507995" rtl="0" fontAlgn="base">
        <a:spcBef>
          <a:spcPct val="0"/>
        </a:spcBef>
        <a:spcAft>
          <a:spcPct val="0"/>
        </a:spcAft>
        <a:defRPr sz="4900">
          <a:solidFill>
            <a:srgbClr val="000090"/>
          </a:solidFill>
          <a:latin typeface="Calibri" charset="0"/>
          <a:ea typeface="ＭＳ Ｐゴシック" charset="-128"/>
          <a:cs typeface="ＭＳ Ｐゴシック" charset="-128"/>
        </a:defRPr>
      </a:lvl6pPr>
      <a:lvl7pPr marL="1015990" algn="ctr" defTabSz="507995" rtl="0" fontAlgn="base">
        <a:spcBef>
          <a:spcPct val="0"/>
        </a:spcBef>
        <a:spcAft>
          <a:spcPct val="0"/>
        </a:spcAft>
        <a:defRPr sz="4900">
          <a:solidFill>
            <a:srgbClr val="000090"/>
          </a:solidFill>
          <a:latin typeface="Calibri" charset="0"/>
          <a:ea typeface="ＭＳ Ｐゴシック" charset="-128"/>
          <a:cs typeface="ＭＳ Ｐゴシック" charset="-128"/>
        </a:defRPr>
      </a:lvl7pPr>
      <a:lvl8pPr marL="1523985" algn="ctr" defTabSz="507995" rtl="0" fontAlgn="base">
        <a:spcBef>
          <a:spcPct val="0"/>
        </a:spcBef>
        <a:spcAft>
          <a:spcPct val="0"/>
        </a:spcAft>
        <a:defRPr sz="4900">
          <a:solidFill>
            <a:srgbClr val="000090"/>
          </a:solidFill>
          <a:latin typeface="Calibri" charset="0"/>
          <a:ea typeface="ＭＳ Ｐゴシック" charset="-128"/>
          <a:cs typeface="ＭＳ Ｐゴシック" charset="-128"/>
        </a:defRPr>
      </a:lvl8pPr>
      <a:lvl9pPr marL="2031980" algn="ctr" defTabSz="507995" rtl="0" fontAlgn="base">
        <a:spcBef>
          <a:spcPct val="0"/>
        </a:spcBef>
        <a:spcAft>
          <a:spcPct val="0"/>
        </a:spcAft>
        <a:defRPr sz="4900">
          <a:solidFill>
            <a:srgbClr val="000090"/>
          </a:solidFill>
          <a:latin typeface="Calibri" charset="0"/>
          <a:ea typeface="ＭＳ Ｐゴシック" charset="-128"/>
          <a:cs typeface="ＭＳ Ｐゴシック" charset="-128"/>
        </a:defRPr>
      </a:lvl9pPr>
    </p:titleStyle>
    <p:bodyStyle>
      <a:lvl1pPr marL="380996" indent="-380996" algn="l" defTabSz="507995" rtl="0" eaLnBrk="0" fontAlgn="base" hangingPunct="0">
        <a:spcBef>
          <a:spcPct val="20000"/>
        </a:spcBef>
        <a:spcAft>
          <a:spcPct val="0"/>
        </a:spcAft>
        <a:buFont typeface="Arial" charset="0"/>
        <a:buChar char="•"/>
        <a:defRPr sz="3600" kern="1200">
          <a:solidFill>
            <a:srgbClr val="800000"/>
          </a:solidFill>
          <a:latin typeface="+mn-lt"/>
          <a:ea typeface="ＭＳ Ｐゴシック" charset="-128"/>
          <a:cs typeface="ＭＳ Ｐゴシック" charset="-128"/>
        </a:defRPr>
      </a:lvl1pPr>
      <a:lvl2pPr marL="825492" indent="-317497" algn="l" defTabSz="507995" rtl="0" eaLnBrk="0" fontAlgn="base" hangingPunct="0">
        <a:spcBef>
          <a:spcPct val="20000"/>
        </a:spcBef>
        <a:spcAft>
          <a:spcPct val="0"/>
        </a:spcAft>
        <a:buFont typeface="Arial" charset="0"/>
        <a:buChar char="–"/>
        <a:defRPr sz="3100" kern="1200">
          <a:solidFill>
            <a:schemeClr val="tx1"/>
          </a:solidFill>
          <a:latin typeface="+mn-lt"/>
          <a:ea typeface="ＭＳ Ｐゴシック" charset="-128"/>
          <a:cs typeface="+mn-cs"/>
        </a:defRPr>
      </a:lvl2pPr>
      <a:lvl3pPr marL="1269987" indent="-253997" algn="l" defTabSz="507995"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777982" indent="-253997" algn="l" defTabSz="507995"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285977" indent="-253997" algn="l" defTabSz="507995"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5pPr>
      <a:lvl6pPr marL="2793972" indent="-253997" algn="l" defTabSz="507995" rtl="0" eaLnBrk="1" latinLnBrk="0" hangingPunct="1">
        <a:spcBef>
          <a:spcPct val="20000"/>
        </a:spcBef>
        <a:buFont typeface="Arial"/>
        <a:buChar char="•"/>
        <a:defRPr sz="2200"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00"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00"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22.png"/><Relationship Id="rId12"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7.bin"/><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image" Target="../media/image21.png"/><Relationship Id="rId9"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8.bin"/><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oleObject" Target="../embeddings/oleObject14.bin"/><Relationship Id="rId5" Type="http://schemas.openxmlformats.org/officeDocument/2006/relationships/oleObject" Target="../embeddings/oleObject9.bin"/><Relationship Id="rId10" Type="http://schemas.openxmlformats.org/officeDocument/2006/relationships/oleObject" Target="../embeddings/oleObject13.bin"/><Relationship Id="rId4" Type="http://schemas.openxmlformats.org/officeDocument/2006/relationships/image" Target="../media/image21.png"/><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5.bin"/><Relationship Id="rId7"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7.bin"/><Relationship Id="rId5" Type="http://schemas.openxmlformats.org/officeDocument/2006/relationships/oleObject" Target="../embeddings/oleObject16.bin"/><Relationship Id="rId10" Type="http://schemas.openxmlformats.org/officeDocument/2006/relationships/oleObject" Target="../embeddings/oleObject21.bin"/><Relationship Id="rId4" Type="http://schemas.openxmlformats.org/officeDocument/2006/relationships/image" Target="../media/image26.wmf"/><Relationship Id="rId9"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9804400" cy="1676400"/>
          </a:xfrm>
        </p:spPr>
        <p:txBody>
          <a:bodyPr>
            <a:noAutofit/>
          </a:bodyPr>
          <a:lstStyle/>
          <a:p>
            <a:r>
              <a:rPr lang="en-US" sz="4800" dirty="0" smtClean="0">
                <a:solidFill>
                  <a:schemeClr val="tx2"/>
                </a:solidFill>
              </a:rPr>
              <a:t>6.033: Intro </a:t>
            </a:r>
            <a:r>
              <a:rPr lang="en-US" sz="4800" dirty="0">
                <a:solidFill>
                  <a:schemeClr val="tx2"/>
                </a:solidFill>
              </a:rPr>
              <a:t>to Computer Networks</a:t>
            </a:r>
            <a:br>
              <a:rPr lang="en-US" sz="4800" dirty="0">
                <a:solidFill>
                  <a:schemeClr val="tx2"/>
                </a:solidFill>
              </a:rPr>
            </a:br>
            <a:r>
              <a:rPr lang="en-US" sz="4800" dirty="0">
                <a:solidFill>
                  <a:schemeClr val="tx2"/>
                </a:solidFill>
              </a:rPr>
              <a:t>Layering &amp; Routing</a:t>
            </a:r>
            <a:endParaRPr lang="en-US" sz="4800" dirty="0">
              <a:solidFill>
                <a:schemeClr val="tx2"/>
              </a:solidFill>
            </a:endParaRPr>
          </a:p>
        </p:txBody>
      </p:sp>
      <p:sp>
        <p:nvSpPr>
          <p:cNvPr id="3" name="Subtitle 2"/>
          <p:cNvSpPr>
            <a:spLocks noGrp="1"/>
          </p:cNvSpPr>
          <p:nvPr>
            <p:ph type="subTitle" idx="1"/>
          </p:nvPr>
        </p:nvSpPr>
        <p:spPr>
          <a:xfrm>
            <a:off x="25400" y="3843868"/>
            <a:ext cx="10160000" cy="1947333"/>
          </a:xfrm>
        </p:spPr>
        <p:txBody>
          <a:bodyPr>
            <a:noAutofit/>
          </a:bodyPr>
          <a:lstStyle/>
          <a:p>
            <a:r>
              <a:rPr lang="en-US" dirty="0" smtClean="0">
                <a:solidFill>
                  <a:schemeClr val="tx1"/>
                </a:solidFill>
                <a:latin typeface="+mj-lt"/>
              </a:rPr>
              <a:t>Dina </a:t>
            </a:r>
            <a:r>
              <a:rPr lang="en-US" dirty="0" err="1" smtClean="0">
                <a:solidFill>
                  <a:schemeClr val="tx1"/>
                </a:solidFill>
                <a:latin typeface="+mj-lt"/>
              </a:rPr>
              <a:t>Katabi</a:t>
            </a:r>
            <a:r>
              <a:rPr lang="en-US" dirty="0" smtClean="0">
                <a:solidFill>
                  <a:schemeClr val="tx1"/>
                </a:solidFill>
                <a:latin typeface="+mj-lt"/>
              </a:rPr>
              <a:t> &amp; Sam Madden</a:t>
            </a:r>
            <a:endParaRPr lang="en-US" dirty="0" smtClean="0">
              <a:solidFill>
                <a:schemeClr val="tx1"/>
              </a:solidFill>
              <a:latin typeface="+mj-lt"/>
            </a:endParaRPr>
          </a:p>
          <a:p>
            <a:endParaRPr lang="en-US" sz="3200" dirty="0">
              <a:solidFill>
                <a:schemeClr val="tx1">
                  <a:lumMod val="65000"/>
                  <a:lumOff val="35000"/>
                </a:schemeClr>
              </a:solidFill>
              <a:latin typeface="+mj-lt"/>
            </a:endParaRPr>
          </a:p>
          <a:p>
            <a:r>
              <a:rPr lang="en-US" sz="3200" dirty="0">
                <a:solidFill>
                  <a:schemeClr val="tx1">
                    <a:lumMod val="65000"/>
                    <a:lumOff val="35000"/>
                  </a:schemeClr>
                </a:solidFill>
                <a:latin typeface="+mj-lt"/>
              </a:rPr>
              <a:t> </a:t>
            </a:r>
          </a:p>
          <a:p>
            <a:endParaRPr lang="en-US" sz="3200" dirty="0">
              <a:solidFill>
                <a:schemeClr val="tx1">
                  <a:lumMod val="65000"/>
                  <a:lumOff val="35000"/>
                </a:schemeClr>
              </a:solidFill>
              <a:latin typeface="+mj-lt"/>
            </a:endParaRPr>
          </a:p>
          <a:p>
            <a:endParaRPr lang="en-US" sz="2800"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sz="2800" dirty="0">
              <a:solidFill>
                <a:schemeClr val="tx1"/>
              </a:solidFill>
              <a:latin typeface="+mj-lt"/>
            </a:endParaRPr>
          </a:p>
          <a:p>
            <a:r>
              <a:rPr lang="en-US" dirty="0">
                <a:solidFill>
                  <a:schemeClr val="tx1"/>
                </a:solidFill>
                <a:latin typeface="+mj-lt"/>
              </a:rPr>
              <a:t/>
            </a:r>
            <a:br>
              <a:rPr lang="en-US" dirty="0">
                <a:solidFill>
                  <a:schemeClr val="tx1"/>
                </a:solidFill>
                <a:latin typeface="+mj-lt"/>
              </a:rPr>
            </a:br>
            <a:endParaRPr lang="en-US" dirty="0">
              <a:solidFill>
                <a:schemeClr val="tx1"/>
              </a:solidFill>
              <a:latin typeface="+mj-lt"/>
            </a:endParaRPr>
          </a:p>
        </p:txBody>
      </p:sp>
      <p:pic>
        <p:nvPicPr>
          <p:cNvPr id="13" name="Picture 4" descr="C:\Users\gshyam\Desktop\MI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6214" y="6346525"/>
            <a:ext cx="2153797" cy="1273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162800"/>
            <a:ext cx="8356600" cy="46166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Some slides are contributed by N. </a:t>
            </a:r>
            <a:r>
              <a:rPr lang="en-US" dirty="0" err="1" smtClean="0"/>
              <a:t>McKewon</a:t>
            </a:r>
            <a:r>
              <a:rPr lang="en-US" dirty="0" smtClean="0"/>
              <a:t>, J. Rexford, I. </a:t>
            </a:r>
            <a:r>
              <a:rPr lang="en-US" dirty="0" err="1" smtClean="0"/>
              <a:t>Stoica</a:t>
            </a:r>
            <a:endParaRPr lang="en-US" dirty="0" smtClean="0"/>
          </a:p>
        </p:txBody>
      </p:sp>
    </p:spTree>
  </p:cSld>
  <p:clrMapOvr>
    <a:masterClrMapping/>
  </p:clrMapOvr>
  <p:transition advTm="66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335" y="4910668"/>
            <a:ext cx="3471333"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846668"/>
            <a:ext cx="4656667" cy="355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p:cNvSpPr>
            <a:spLocks noGrp="1"/>
          </p:cNvSpPr>
          <p:nvPr>
            <p:ph type="title"/>
          </p:nvPr>
        </p:nvSpPr>
        <p:spPr/>
        <p:txBody>
          <a:bodyPr/>
          <a:lstStyle/>
          <a:p>
            <a:r>
              <a:rPr lang="en-US" altLang="en-US" smtClean="0">
                <a:ea typeface="ＭＳ Ｐゴシック" pitchFamily="-112" charset="-128"/>
              </a:rPr>
              <a:t>Cyber Attacks</a:t>
            </a:r>
          </a:p>
        </p:txBody>
      </p:sp>
      <p:sp>
        <p:nvSpPr>
          <p:cNvPr id="2765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38A08BF8-B08F-43F7-AC26-82C83F3FA29F}" type="slidenum">
              <a:rPr lang="en-US" altLang="en-US" sz="1300">
                <a:solidFill>
                  <a:srgbClr val="898989"/>
                </a:solidFill>
              </a:rPr>
              <a:pPr eaLnBrk="1" hangingPunct="1"/>
              <a:t>10</a:t>
            </a:fld>
            <a:endParaRPr lang="en-US" altLang="en-US" sz="1300">
              <a:solidFill>
                <a:srgbClr val="898989"/>
              </a:solidFill>
            </a:endParaRPr>
          </a:p>
        </p:txBody>
      </p:sp>
      <p:pic>
        <p:nvPicPr>
          <p:cNvPr id="2765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6001" y="1185333"/>
            <a:ext cx="5256389" cy="36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3333" y="4910667"/>
            <a:ext cx="211666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667" y="4402667"/>
            <a:ext cx="4778376"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858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ctrTitle"/>
          </p:nvPr>
        </p:nvSpPr>
        <p:spPr>
          <a:xfrm>
            <a:off x="762000" y="2286000"/>
            <a:ext cx="8636000" cy="2573159"/>
          </a:xfrm>
        </p:spPr>
        <p:txBody>
          <a:bodyPr/>
          <a:lstStyle/>
          <a:p>
            <a:pPr>
              <a:lnSpc>
                <a:spcPct val="150000"/>
              </a:lnSpc>
            </a:pPr>
            <a:r>
              <a:rPr lang="en-US" altLang="en-US" dirty="0" smtClean="0">
                <a:ea typeface="ＭＳ Ｐゴシック" pitchFamily="-112" charset="-128"/>
              </a:rPr>
              <a:t>What </a:t>
            </a:r>
            <a:r>
              <a:rPr lang="en-US" altLang="en-US" i="1" dirty="0" smtClean="0">
                <a:ea typeface="ＭＳ Ｐゴシック" pitchFamily="-112" charset="-128"/>
              </a:rPr>
              <a:t>is </a:t>
            </a:r>
            <a:r>
              <a:rPr lang="en-US" altLang="en-US" dirty="0" smtClean="0">
                <a:ea typeface="ＭＳ Ｐゴシック" pitchFamily="-112" charset="-128"/>
              </a:rPr>
              <a:t>the Internet</a:t>
            </a:r>
            <a:r>
              <a:rPr lang="en-US" altLang="en-US" dirty="0" smtClean="0">
                <a:ea typeface="ＭＳ Ｐゴシック" pitchFamily="-112" charset="-128"/>
              </a:rPr>
              <a:t>?</a:t>
            </a:r>
            <a:br>
              <a:rPr lang="en-US" altLang="en-US" dirty="0" smtClean="0">
                <a:ea typeface="ＭＳ Ｐゴシック" pitchFamily="-112" charset="-128"/>
              </a:rPr>
            </a:br>
            <a:r>
              <a:rPr lang="en-US" altLang="en-US" dirty="0" smtClean="0">
                <a:ea typeface="ＭＳ Ｐゴシック" pitchFamily="-112" charset="-128"/>
              </a:rPr>
              <a:t>3 guiding principles!</a:t>
            </a:r>
            <a:endParaRPr lang="en-US" altLang="en-US" dirty="0" smtClean="0">
              <a:ea typeface="ＭＳ Ｐゴシック" pitchFamily="-112" charset="-128"/>
            </a:endParaRP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6334987D-11B5-4592-9357-3E655F7562E0}" type="slidenum">
              <a:rPr lang="en-US" altLang="en-US" sz="1300">
                <a:solidFill>
                  <a:srgbClr val="898989"/>
                </a:solidFill>
              </a:rPr>
              <a:pPr eaLnBrk="1" hangingPunct="1"/>
              <a:t>11</a:t>
            </a:fld>
            <a:endParaRPr lang="en-US" altLang="en-US" sz="1300">
              <a:solidFill>
                <a:srgbClr val="898989"/>
              </a:solidFill>
            </a:endParaRPr>
          </a:p>
        </p:txBody>
      </p:sp>
    </p:spTree>
    <p:extLst>
      <p:ext uri="{BB962C8B-B14F-4D97-AF65-F5344CB8AC3E}">
        <p14:creationId xmlns:p14="http://schemas.microsoft.com/office/powerpoint/2010/main" val="1925704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1111" y="2878668"/>
            <a:ext cx="1128889" cy="18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a:xfrm>
            <a:off x="423333" y="84667"/>
            <a:ext cx="9398000" cy="1270000"/>
          </a:xfrm>
        </p:spPr>
        <p:txBody>
          <a:bodyPr/>
          <a:lstStyle/>
          <a:p>
            <a:r>
              <a:rPr lang="en-US" altLang="en-US" smtClean="0">
                <a:ea typeface="ＭＳ Ｐゴシック" pitchFamily="-112" charset="-128"/>
              </a:rPr>
              <a:t>“Best-Effort Packet Delivery Service”</a:t>
            </a: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9B33DB27-45AB-42D7-A8C5-8918F859BA73}" type="slidenum">
              <a:rPr lang="en-US" altLang="en-US" sz="1300">
                <a:solidFill>
                  <a:srgbClr val="898989"/>
                </a:solidFill>
              </a:rPr>
              <a:pPr eaLnBrk="1" hangingPunct="1"/>
              <a:t>12</a:t>
            </a:fld>
            <a:endParaRPr lang="en-US" altLang="en-US" sz="1300">
              <a:solidFill>
                <a:srgbClr val="898989"/>
              </a:solidFill>
            </a:endParaRPr>
          </a:p>
        </p:txBody>
      </p:sp>
      <p:sp>
        <p:nvSpPr>
          <p:cNvPr id="32773" name="Line 28"/>
          <p:cNvSpPr>
            <a:spLocks noChangeShapeType="1"/>
          </p:cNvSpPr>
          <p:nvPr/>
        </p:nvSpPr>
        <p:spPr bwMode="auto">
          <a:xfrm>
            <a:off x="1529294" y="3894667"/>
            <a:ext cx="1772708" cy="0"/>
          </a:xfrm>
          <a:prstGeom prst="line">
            <a:avLst/>
          </a:prstGeom>
          <a:noFill/>
          <a:ln w="57150">
            <a:solidFill>
              <a:srgbClr val="3366FF"/>
            </a:solidFill>
            <a:round/>
            <a:headEnd/>
            <a:tailEnd type="arrow" w="med" len="me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41" name="Cloud 40"/>
          <p:cNvSpPr>
            <a:spLocks noChangeArrowheads="1"/>
          </p:cNvSpPr>
          <p:nvPr/>
        </p:nvSpPr>
        <p:spPr bwMode="auto">
          <a:xfrm>
            <a:off x="3302000" y="2032001"/>
            <a:ext cx="4572000" cy="3640667"/>
          </a:xfrm>
          <a:custGeom>
            <a:avLst/>
            <a:gdLst>
              <a:gd name="T0" fmla="*/ 4111371 w 43200"/>
              <a:gd name="T1" fmla="*/ 1638300 h 43200"/>
              <a:gd name="T2" fmla="*/ 2057400 w 43200"/>
              <a:gd name="T3" fmla="*/ 3273111 h 43200"/>
              <a:gd name="T4" fmla="*/ 12764 w 43200"/>
              <a:gd name="T5" fmla="*/ 1638300 h 43200"/>
              <a:gd name="T6" fmla="*/ 2057400 w 43200"/>
              <a:gd name="T7" fmla="*/ 187343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101598" tIns="50798" rIns="101598" bIns="50798" anchor="ctr"/>
          <a:lstStyle/>
          <a:p>
            <a:pPr algn="ctr">
              <a:defRPr/>
            </a:pPr>
            <a:r>
              <a:rPr lang="en-US" sz="4900" b="1" dirty="0">
                <a:solidFill>
                  <a:srgbClr val="FF0000"/>
                </a:solidFill>
                <a:latin typeface="Calibri"/>
              </a:rPr>
              <a:t>THE </a:t>
            </a:r>
          </a:p>
          <a:p>
            <a:pPr algn="ctr">
              <a:defRPr/>
            </a:pPr>
            <a:r>
              <a:rPr lang="en-US" sz="4900" b="1" dirty="0">
                <a:solidFill>
                  <a:srgbClr val="FF0000"/>
                </a:solidFill>
                <a:latin typeface="Calibri"/>
              </a:rPr>
              <a:t>INTERNET</a:t>
            </a:r>
          </a:p>
        </p:txBody>
      </p:sp>
      <p:sp>
        <p:nvSpPr>
          <p:cNvPr id="32775" name="Line 27"/>
          <p:cNvSpPr>
            <a:spLocks noChangeShapeType="1"/>
          </p:cNvSpPr>
          <p:nvPr/>
        </p:nvSpPr>
        <p:spPr bwMode="auto">
          <a:xfrm flipH="1" flipV="1">
            <a:off x="7874001" y="3810000"/>
            <a:ext cx="1354667" cy="0"/>
          </a:xfrm>
          <a:prstGeom prst="line">
            <a:avLst/>
          </a:prstGeom>
          <a:noFill/>
          <a:ln w="57150">
            <a:solidFill>
              <a:srgbClr val="3366FF"/>
            </a:solidFill>
            <a:round/>
            <a:headEnd type="arrow" w="med" len="me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grpSp>
        <p:nvGrpSpPr>
          <p:cNvPr id="32776" name="Group 47"/>
          <p:cNvGrpSpPr>
            <a:grpSpLocks/>
          </p:cNvGrpSpPr>
          <p:nvPr/>
        </p:nvGrpSpPr>
        <p:grpSpPr bwMode="auto">
          <a:xfrm>
            <a:off x="2032002" y="3217333"/>
            <a:ext cx="363361" cy="508000"/>
            <a:chOff x="2584450" y="5260975"/>
            <a:chExt cx="327026" cy="457200"/>
          </a:xfrm>
        </p:grpSpPr>
        <p:sp>
          <p:nvSpPr>
            <p:cNvPr id="46" name="Rectangle 29"/>
            <p:cNvSpPr>
              <a:spLocks noChangeArrowheads="1"/>
            </p:cNvSpPr>
            <p:nvPr/>
          </p:nvSpPr>
          <p:spPr bwMode="auto">
            <a:xfrm>
              <a:off x="2586038" y="5260975"/>
              <a:ext cx="325438" cy="457200"/>
            </a:xfrm>
            <a:prstGeom prst="rect">
              <a:avLst/>
            </a:prstGeom>
            <a:solidFill>
              <a:schemeClr val="accent6">
                <a:lumMod val="75000"/>
              </a:schemeClr>
            </a:solidFill>
            <a:ln w="38100">
              <a:noFill/>
              <a:miter lim="800000"/>
              <a:headEnd/>
              <a:tailEnd/>
            </a:ln>
            <a:effectLst/>
          </p:spPr>
          <p:txBody>
            <a:bodyPr wrap="none" anchor="ctr"/>
            <a:lstStyle/>
            <a:p>
              <a:pPr algn="ctr">
                <a:defRPr/>
              </a:pPr>
              <a:endParaRPr lang="en-US" sz="2200" b="1">
                <a:solidFill>
                  <a:prstClr val="black"/>
                </a:solidFill>
                <a:latin typeface="Courier New" pitchFamily="1" charset="0"/>
              </a:endParaRPr>
            </a:p>
          </p:txBody>
        </p:sp>
        <p:sp>
          <p:nvSpPr>
            <p:cNvPr id="47" name="Rectangle 30"/>
            <p:cNvSpPr>
              <a:spLocks noChangeArrowheads="1"/>
            </p:cNvSpPr>
            <p:nvPr/>
          </p:nvSpPr>
          <p:spPr bwMode="auto">
            <a:xfrm>
              <a:off x="2584450" y="5260975"/>
              <a:ext cx="325439" cy="88900"/>
            </a:xfrm>
            <a:prstGeom prst="rect">
              <a:avLst/>
            </a:prstGeom>
            <a:solidFill>
              <a:schemeClr val="accent6">
                <a:lumMod val="50000"/>
              </a:schemeClr>
            </a:solidFill>
            <a:ln w="38100">
              <a:noFill/>
              <a:miter lim="800000"/>
              <a:headEnd/>
              <a:tailEnd/>
            </a:ln>
            <a:effectLst/>
          </p:spPr>
          <p:txBody>
            <a:bodyPr wrap="none" anchor="ctr"/>
            <a:lstStyle/>
            <a:p>
              <a:pPr algn="ctr">
                <a:defRPr/>
              </a:pPr>
              <a:endParaRPr lang="en-US" sz="2200" b="1">
                <a:solidFill>
                  <a:prstClr val="black"/>
                </a:solidFill>
                <a:latin typeface="Courier New" pitchFamily="1" charset="0"/>
              </a:endParaRPr>
            </a:p>
          </p:txBody>
        </p:sp>
      </p:grpSp>
      <p:grpSp>
        <p:nvGrpSpPr>
          <p:cNvPr id="32777" name="Group 51"/>
          <p:cNvGrpSpPr>
            <a:grpSpLocks/>
          </p:cNvGrpSpPr>
          <p:nvPr/>
        </p:nvGrpSpPr>
        <p:grpSpPr bwMode="auto">
          <a:xfrm>
            <a:off x="2540002" y="3217333"/>
            <a:ext cx="363361" cy="508000"/>
            <a:chOff x="2584450" y="5260975"/>
            <a:chExt cx="327026" cy="457200"/>
          </a:xfrm>
        </p:grpSpPr>
        <p:sp>
          <p:nvSpPr>
            <p:cNvPr id="53" name="Rectangle 29"/>
            <p:cNvSpPr>
              <a:spLocks noChangeArrowheads="1"/>
            </p:cNvSpPr>
            <p:nvPr/>
          </p:nvSpPr>
          <p:spPr bwMode="auto">
            <a:xfrm>
              <a:off x="2586038" y="5260975"/>
              <a:ext cx="325438" cy="457200"/>
            </a:xfrm>
            <a:prstGeom prst="rect">
              <a:avLst/>
            </a:prstGeom>
            <a:solidFill>
              <a:schemeClr val="accent6">
                <a:lumMod val="75000"/>
              </a:schemeClr>
            </a:solidFill>
            <a:ln w="38100">
              <a:noFill/>
              <a:miter lim="800000"/>
              <a:headEnd/>
              <a:tailEnd/>
            </a:ln>
            <a:effectLst/>
          </p:spPr>
          <p:txBody>
            <a:bodyPr wrap="none" anchor="ctr"/>
            <a:lstStyle/>
            <a:p>
              <a:pPr algn="ctr">
                <a:defRPr/>
              </a:pPr>
              <a:endParaRPr lang="en-US" sz="2200" b="1">
                <a:solidFill>
                  <a:prstClr val="black"/>
                </a:solidFill>
                <a:latin typeface="Courier New" pitchFamily="1" charset="0"/>
              </a:endParaRPr>
            </a:p>
          </p:txBody>
        </p:sp>
        <p:sp>
          <p:nvSpPr>
            <p:cNvPr id="54" name="Rectangle 30"/>
            <p:cNvSpPr>
              <a:spLocks noChangeArrowheads="1"/>
            </p:cNvSpPr>
            <p:nvPr/>
          </p:nvSpPr>
          <p:spPr bwMode="auto">
            <a:xfrm>
              <a:off x="2584450" y="5260975"/>
              <a:ext cx="325439" cy="88900"/>
            </a:xfrm>
            <a:prstGeom prst="rect">
              <a:avLst/>
            </a:prstGeom>
            <a:solidFill>
              <a:schemeClr val="accent6">
                <a:lumMod val="50000"/>
              </a:schemeClr>
            </a:solidFill>
            <a:ln w="38100">
              <a:noFill/>
              <a:miter lim="800000"/>
              <a:headEnd/>
              <a:tailEnd/>
            </a:ln>
            <a:effectLst/>
          </p:spPr>
          <p:txBody>
            <a:bodyPr wrap="none" anchor="ctr"/>
            <a:lstStyle/>
            <a:p>
              <a:pPr algn="ctr">
                <a:defRPr/>
              </a:pPr>
              <a:endParaRPr lang="en-US" sz="2200" b="1">
                <a:solidFill>
                  <a:prstClr val="black"/>
                </a:solidFill>
                <a:latin typeface="Courier New" pitchFamily="1" charset="0"/>
              </a:endParaRPr>
            </a:p>
          </p:txBody>
        </p:sp>
      </p:grpSp>
      <p:grpSp>
        <p:nvGrpSpPr>
          <p:cNvPr id="32778" name="Group 54"/>
          <p:cNvGrpSpPr>
            <a:grpSpLocks/>
          </p:cNvGrpSpPr>
          <p:nvPr/>
        </p:nvGrpSpPr>
        <p:grpSpPr bwMode="auto">
          <a:xfrm>
            <a:off x="8272641" y="3132667"/>
            <a:ext cx="363361" cy="508000"/>
            <a:chOff x="2584450" y="5260975"/>
            <a:chExt cx="327026" cy="457200"/>
          </a:xfrm>
        </p:grpSpPr>
        <p:sp>
          <p:nvSpPr>
            <p:cNvPr id="56" name="Rectangle 29"/>
            <p:cNvSpPr>
              <a:spLocks noChangeArrowheads="1"/>
            </p:cNvSpPr>
            <p:nvPr/>
          </p:nvSpPr>
          <p:spPr bwMode="auto">
            <a:xfrm>
              <a:off x="2586038" y="5260975"/>
              <a:ext cx="325438" cy="457200"/>
            </a:xfrm>
            <a:prstGeom prst="rect">
              <a:avLst/>
            </a:prstGeom>
            <a:solidFill>
              <a:schemeClr val="accent6">
                <a:lumMod val="75000"/>
              </a:schemeClr>
            </a:solidFill>
            <a:ln w="38100">
              <a:noFill/>
              <a:miter lim="800000"/>
              <a:headEnd/>
              <a:tailEnd/>
            </a:ln>
            <a:effectLst/>
          </p:spPr>
          <p:txBody>
            <a:bodyPr wrap="none" anchor="ctr"/>
            <a:lstStyle/>
            <a:p>
              <a:pPr algn="ctr">
                <a:defRPr/>
              </a:pPr>
              <a:endParaRPr lang="en-US" sz="2200" b="1">
                <a:solidFill>
                  <a:prstClr val="black"/>
                </a:solidFill>
                <a:latin typeface="Courier New" pitchFamily="1" charset="0"/>
              </a:endParaRPr>
            </a:p>
          </p:txBody>
        </p:sp>
        <p:sp>
          <p:nvSpPr>
            <p:cNvPr id="57" name="Rectangle 30"/>
            <p:cNvSpPr>
              <a:spLocks noChangeArrowheads="1"/>
            </p:cNvSpPr>
            <p:nvPr/>
          </p:nvSpPr>
          <p:spPr bwMode="auto">
            <a:xfrm>
              <a:off x="2584450" y="5260975"/>
              <a:ext cx="325439" cy="88900"/>
            </a:xfrm>
            <a:prstGeom prst="rect">
              <a:avLst/>
            </a:prstGeom>
            <a:solidFill>
              <a:schemeClr val="accent6">
                <a:lumMod val="50000"/>
              </a:schemeClr>
            </a:solidFill>
            <a:ln w="38100">
              <a:noFill/>
              <a:miter lim="800000"/>
              <a:headEnd/>
              <a:tailEnd/>
            </a:ln>
            <a:effectLst/>
          </p:spPr>
          <p:txBody>
            <a:bodyPr wrap="none" anchor="ctr"/>
            <a:lstStyle/>
            <a:p>
              <a:pPr algn="ctr">
                <a:defRPr/>
              </a:pPr>
              <a:endParaRPr lang="en-US" sz="2200" b="1">
                <a:solidFill>
                  <a:prstClr val="black"/>
                </a:solidFill>
                <a:latin typeface="Courier New" pitchFamily="1" charset="0"/>
              </a:endParaRPr>
            </a:p>
          </p:txBody>
        </p:sp>
      </p:grpSp>
      <p:sp>
        <p:nvSpPr>
          <p:cNvPr id="58" name="TextBox 57"/>
          <p:cNvSpPr txBox="1"/>
          <p:nvPr/>
        </p:nvSpPr>
        <p:spPr>
          <a:xfrm>
            <a:off x="1693333" y="2370669"/>
            <a:ext cx="1490487" cy="582083"/>
          </a:xfrm>
          <a:prstGeom prst="rect">
            <a:avLst/>
          </a:prstGeom>
          <a:noFill/>
        </p:spPr>
        <p:txBody>
          <a:bodyPr wrap="none" lIns="101598" tIns="50798" rIns="101598" bIns="50798">
            <a:spAutoFit/>
          </a:bodyPr>
          <a:lstStyle/>
          <a:p>
            <a:pPr algn="ctr">
              <a:defRPr/>
            </a:pPr>
            <a:r>
              <a:rPr lang="en-US" sz="3100" b="1" dirty="0">
                <a:solidFill>
                  <a:srgbClr val="F79646">
                    <a:lumMod val="75000"/>
                  </a:srgbClr>
                </a:solidFill>
                <a:latin typeface="Times New Roman"/>
                <a:cs typeface="Times New Roman"/>
              </a:rPr>
              <a:t>packets</a:t>
            </a:r>
          </a:p>
        </p:txBody>
      </p:sp>
      <p:pic>
        <p:nvPicPr>
          <p:cNvPr id="32780" name="Picture 4" descr="j0285750"/>
          <p:cNvPicPr>
            <a:picLocks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flipH="1">
            <a:off x="-84665" y="3217333"/>
            <a:ext cx="1922639" cy="1180042"/>
          </a:xfrm>
          <a:noFill/>
        </p:spPr>
      </p:pic>
    </p:spTree>
    <p:extLst>
      <p:ext uri="{BB962C8B-B14F-4D97-AF65-F5344CB8AC3E}">
        <p14:creationId xmlns:p14="http://schemas.microsoft.com/office/powerpoint/2010/main" val="201646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ea typeface="ＭＳ Ｐゴシック" pitchFamily="-112" charset="-128"/>
              </a:rPr>
              <a:t>“Power at the Edge”</a:t>
            </a:r>
            <a:endParaRPr lang="en-US" altLang="en-US" dirty="0" smtClean="0">
              <a:ea typeface="ＭＳ Ｐゴシック" pitchFamily="-112" charset="-128"/>
            </a:endParaRPr>
          </a:p>
        </p:txBody>
      </p:sp>
      <p:sp>
        <p:nvSpPr>
          <p:cNvPr id="33795" name="Text Box 4"/>
          <p:cNvSpPr txBox="1">
            <a:spLocks noChangeArrowheads="1"/>
          </p:cNvSpPr>
          <p:nvPr/>
        </p:nvSpPr>
        <p:spPr bwMode="auto">
          <a:xfrm>
            <a:off x="618770" y="1571049"/>
            <a:ext cx="8817680" cy="221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pPr algn="ctr" eaLnBrk="1" hangingPunct="1"/>
            <a:r>
              <a:rPr lang="en-US" altLang="en-US" sz="4400" u="sng" dirty="0">
                <a:solidFill>
                  <a:srgbClr val="A50021"/>
                </a:solidFill>
                <a:latin typeface="+mj-lt"/>
                <a:cs typeface="Times New Roman" pitchFamily="-112" charset="0"/>
              </a:rPr>
              <a:t>End-to-End Principle</a:t>
            </a:r>
          </a:p>
          <a:p>
            <a:pPr algn="ctr" eaLnBrk="1" hangingPunct="1"/>
            <a:r>
              <a:rPr lang="en-US" altLang="en-US" sz="3100" dirty="0">
                <a:solidFill>
                  <a:prstClr val="black"/>
                </a:solidFill>
                <a:latin typeface="+mj-lt"/>
                <a:cs typeface="Times New Roman" pitchFamily="-112" charset="0"/>
              </a:rPr>
              <a:t>Whenever possible, communications protocol operations should be defined to occur at the </a:t>
            </a:r>
            <a:r>
              <a:rPr lang="en-US" altLang="en-US" sz="3100" dirty="0">
                <a:solidFill>
                  <a:srgbClr val="C00000"/>
                </a:solidFill>
                <a:latin typeface="+mj-lt"/>
                <a:cs typeface="Times New Roman" pitchFamily="-112" charset="0"/>
              </a:rPr>
              <a:t>end-points</a:t>
            </a:r>
            <a:r>
              <a:rPr lang="en-US" altLang="en-US" sz="3100" dirty="0">
                <a:solidFill>
                  <a:prstClr val="black"/>
                </a:solidFill>
                <a:latin typeface="+mj-lt"/>
                <a:cs typeface="Times New Roman" pitchFamily="-112" charset="0"/>
              </a:rPr>
              <a:t> of a communications system</a:t>
            </a:r>
            <a:r>
              <a:rPr lang="en-US" altLang="en-US" dirty="0" smtClean="0">
                <a:solidFill>
                  <a:prstClr val="black"/>
                </a:solidFill>
                <a:latin typeface="+mj-lt"/>
                <a:cs typeface="Times New Roman" pitchFamily="-112" charset="0"/>
              </a:rPr>
              <a:t>. </a:t>
            </a:r>
          </a:p>
        </p:txBody>
      </p:sp>
      <p:sp>
        <p:nvSpPr>
          <p:cNvPr id="611333" name="Text Box 5"/>
          <p:cNvSpPr txBox="1">
            <a:spLocks noChangeArrowheads="1"/>
          </p:cNvSpPr>
          <p:nvPr/>
        </p:nvSpPr>
        <p:spPr bwMode="auto">
          <a:xfrm>
            <a:off x="154867" y="4257451"/>
            <a:ext cx="9801933" cy="153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pPr algn="ctr" eaLnBrk="1" hangingPunct="1"/>
            <a:r>
              <a:rPr lang="en-US" altLang="en-US" sz="3100" dirty="0" smtClean="0">
                <a:solidFill>
                  <a:srgbClr val="A50021"/>
                </a:solidFill>
                <a:latin typeface="+mj-lt"/>
                <a:cs typeface="Times New Roman" pitchFamily="-112" charset="0"/>
              </a:rPr>
              <a:t>Keeps the network simple and scalable </a:t>
            </a:r>
          </a:p>
          <a:p>
            <a:pPr algn="ctr" eaLnBrk="1" hangingPunct="1"/>
            <a:r>
              <a:rPr lang="en-US" altLang="en-US" sz="3100" dirty="0" smtClean="0">
                <a:solidFill>
                  <a:srgbClr val="A50021"/>
                </a:solidFill>
                <a:latin typeface="+mj-lt"/>
                <a:cs typeface="Times New Roman" pitchFamily="-112" charset="0"/>
              </a:rPr>
              <a:t>Allows for easy introduction of new services at the edges</a:t>
            </a:r>
            <a:endParaRPr lang="en-US" altLang="en-US" sz="3100" dirty="0">
              <a:solidFill>
                <a:srgbClr val="A50021"/>
              </a:solidFill>
              <a:latin typeface="+mj-lt"/>
              <a:cs typeface="Times New Roman" pitchFamily="-112" charset="0"/>
            </a:endParaRPr>
          </a:p>
          <a:p>
            <a:pPr algn="ctr" eaLnBrk="1" hangingPunct="1"/>
            <a:endParaRPr lang="en-US" altLang="en-US" sz="3100" dirty="0">
              <a:solidFill>
                <a:prstClr val="black"/>
              </a:solidFill>
              <a:latin typeface="+mj-lt"/>
              <a:cs typeface="Times New Roman" pitchFamily="-112" charset="0"/>
            </a:endParaRPr>
          </a:p>
        </p:txBody>
      </p:sp>
    </p:spTree>
    <p:extLst>
      <p:ext uri="{BB962C8B-B14F-4D97-AF65-F5344CB8AC3E}">
        <p14:creationId xmlns:p14="http://schemas.microsoft.com/office/powerpoint/2010/main" val="3804512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Title 1"/>
          <p:cNvSpPr>
            <a:spLocks noGrp="1"/>
          </p:cNvSpPr>
          <p:nvPr>
            <p:ph type="title"/>
          </p:nvPr>
        </p:nvSpPr>
        <p:spPr>
          <a:xfrm>
            <a:off x="338667" y="84667"/>
            <a:ext cx="9652000" cy="1270000"/>
          </a:xfrm>
        </p:spPr>
        <p:txBody>
          <a:bodyPr/>
          <a:lstStyle/>
          <a:p>
            <a:r>
              <a:rPr lang="en-US" altLang="en-US" smtClean="0">
                <a:ea typeface="ＭＳ Ｐゴシック" pitchFamily="-112" charset="-128"/>
              </a:rPr>
              <a:t>“A Network of Networks”</a:t>
            </a:r>
          </a:p>
        </p:txBody>
      </p:sp>
      <p:sp>
        <p:nvSpPr>
          <p:cNvPr id="358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C3E384AF-6702-464D-8E4B-072026CB35A9}" type="slidenum">
              <a:rPr lang="en-US" altLang="en-US" sz="1300">
                <a:solidFill>
                  <a:srgbClr val="898989"/>
                </a:solidFill>
              </a:rPr>
              <a:pPr eaLnBrk="1" hangingPunct="1"/>
              <a:t>14</a:t>
            </a:fld>
            <a:endParaRPr lang="en-US" altLang="en-US" sz="1300">
              <a:solidFill>
                <a:srgbClr val="898989"/>
              </a:solidFill>
            </a:endParaRPr>
          </a:p>
        </p:txBody>
      </p:sp>
      <p:graphicFrame>
        <p:nvGraphicFramePr>
          <p:cNvPr id="35842" name="Object 2"/>
          <p:cNvGraphicFramePr>
            <a:graphicFrameLocks noChangeAspect="1"/>
          </p:cNvGraphicFramePr>
          <p:nvPr/>
        </p:nvGraphicFramePr>
        <p:xfrm>
          <a:off x="4826000" y="1693333"/>
          <a:ext cx="2739320" cy="1483431"/>
        </p:xfrm>
        <a:graphic>
          <a:graphicData uri="http://schemas.openxmlformats.org/presentationml/2006/ole">
            <mc:AlternateContent xmlns:mc="http://schemas.openxmlformats.org/markup-compatibility/2006">
              <mc:Choice xmlns:v="urn:schemas-microsoft-com:vml" Requires="v">
                <p:oleObj spid="_x0000_s4546" name="Photo Editor Photo" r:id="rId3" imgW="1905266" imgH="1390844" progId="MSPhotoEd.3">
                  <p:embed/>
                </p:oleObj>
              </mc:Choice>
              <mc:Fallback>
                <p:oleObj name="Photo Editor Photo" r:id="rId3"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1693333"/>
                        <a:ext cx="2739320" cy="148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1137709" y="2120196"/>
          <a:ext cx="2734028" cy="1386417"/>
        </p:xfrm>
        <a:graphic>
          <a:graphicData uri="http://schemas.openxmlformats.org/presentationml/2006/ole">
            <mc:AlternateContent xmlns:mc="http://schemas.openxmlformats.org/markup-compatibility/2006">
              <mc:Choice xmlns:v="urn:schemas-microsoft-com:vml" Requires="v">
                <p:oleObj spid="_x0000_s4547" name="Photo Editor Photo" r:id="rId5" imgW="1905266" imgH="1390844" progId="MSPhotoEd.3">
                  <p:embed/>
                </p:oleObj>
              </mc:Choice>
              <mc:Fallback>
                <p:oleObj name="Photo Editor Photo" r:id="rId5"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709" y="2120196"/>
                        <a:ext cx="2734028" cy="138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4245683" y="3402542"/>
          <a:ext cx="2739319" cy="1481667"/>
        </p:xfrm>
        <a:graphic>
          <a:graphicData uri="http://schemas.openxmlformats.org/presentationml/2006/ole">
            <mc:AlternateContent xmlns:mc="http://schemas.openxmlformats.org/markup-compatibility/2006">
              <mc:Choice xmlns:v="urn:schemas-microsoft-com:vml" Requires="v">
                <p:oleObj spid="_x0000_s4548" name="Photo Editor Photo" r:id="rId6" imgW="1905266" imgH="1390844" progId="MSPhotoEd.3">
                  <p:embed/>
                </p:oleObj>
              </mc:Choice>
              <mc:Fallback>
                <p:oleObj name="Photo Editor Photo" r:id="rId6" imgW="1905266" imgH="1390844"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5683" y="3402542"/>
                        <a:ext cx="2739319" cy="148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1" name="Text Box 7"/>
          <p:cNvSpPr txBox="1">
            <a:spLocks noChangeArrowheads="1"/>
          </p:cNvSpPr>
          <p:nvPr/>
        </p:nvSpPr>
        <p:spPr bwMode="auto">
          <a:xfrm>
            <a:off x="4725460" y="3979334"/>
            <a:ext cx="205247" cy="37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endParaRPr lang="en-US" altLang="en-US" sz="1800" b="0">
              <a:solidFill>
                <a:prstClr val="black"/>
              </a:solidFill>
              <a:latin typeface="Times New Roman" pitchFamily="-112" charset="0"/>
            </a:endParaRPr>
          </a:p>
        </p:txBody>
      </p:sp>
      <p:graphicFrame>
        <p:nvGraphicFramePr>
          <p:cNvPr id="35845" name="Object 5"/>
          <p:cNvGraphicFramePr>
            <a:graphicFrameLocks noChangeAspect="1"/>
          </p:cNvGraphicFramePr>
          <p:nvPr/>
        </p:nvGraphicFramePr>
        <p:xfrm>
          <a:off x="7279570" y="2933349"/>
          <a:ext cx="1333500" cy="751417"/>
        </p:xfrm>
        <a:graphic>
          <a:graphicData uri="http://schemas.openxmlformats.org/presentationml/2006/ole">
            <mc:AlternateContent xmlns:mc="http://schemas.openxmlformats.org/markup-compatibility/2006">
              <mc:Choice xmlns:v="urn:schemas-microsoft-com:vml" Requires="v">
                <p:oleObj spid="_x0000_s4549" name="Photo Editor Photo" r:id="rId8" imgW="1905266" imgH="1390844" progId="MSPhotoEd.3">
                  <p:embed/>
                </p:oleObj>
              </mc:Choice>
              <mc:Fallback>
                <p:oleObj name="Photo Editor Photo" r:id="rId8"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570" y="2933349"/>
                        <a:ext cx="1333500" cy="75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2" name="Line 13"/>
          <p:cNvSpPr>
            <a:spLocks noChangeShapeType="1"/>
          </p:cNvSpPr>
          <p:nvPr/>
        </p:nvSpPr>
        <p:spPr bwMode="auto">
          <a:xfrm flipV="1">
            <a:off x="1758599" y="3316111"/>
            <a:ext cx="132291" cy="3033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3" name="Line 15"/>
          <p:cNvSpPr>
            <a:spLocks noChangeShapeType="1"/>
          </p:cNvSpPr>
          <p:nvPr/>
        </p:nvSpPr>
        <p:spPr bwMode="auto">
          <a:xfrm flipV="1">
            <a:off x="3277307" y="2054931"/>
            <a:ext cx="1991431" cy="1658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4" name="Line 16"/>
          <p:cNvSpPr>
            <a:spLocks noChangeShapeType="1"/>
          </p:cNvSpPr>
          <p:nvPr/>
        </p:nvSpPr>
        <p:spPr bwMode="auto">
          <a:xfrm flipV="1">
            <a:off x="3645959" y="2368903"/>
            <a:ext cx="1372306" cy="1464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5" name="Line 18"/>
          <p:cNvSpPr>
            <a:spLocks noChangeShapeType="1"/>
          </p:cNvSpPr>
          <p:nvPr/>
        </p:nvSpPr>
        <p:spPr bwMode="auto">
          <a:xfrm>
            <a:off x="3601863" y="2984502"/>
            <a:ext cx="1769181" cy="5679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6" name="Line 19"/>
          <p:cNvSpPr>
            <a:spLocks noChangeShapeType="1"/>
          </p:cNvSpPr>
          <p:nvPr/>
        </p:nvSpPr>
        <p:spPr bwMode="auto">
          <a:xfrm>
            <a:off x="3263196" y="3238500"/>
            <a:ext cx="1458737" cy="50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7" name="Line 20"/>
          <p:cNvSpPr>
            <a:spLocks noChangeShapeType="1"/>
          </p:cNvSpPr>
          <p:nvPr/>
        </p:nvSpPr>
        <p:spPr bwMode="auto">
          <a:xfrm>
            <a:off x="2848682" y="3316113"/>
            <a:ext cx="1608667" cy="7249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8" name="Line 21"/>
          <p:cNvSpPr>
            <a:spLocks noChangeShapeType="1"/>
          </p:cNvSpPr>
          <p:nvPr/>
        </p:nvSpPr>
        <p:spPr bwMode="auto">
          <a:xfrm>
            <a:off x="7392460" y="2554111"/>
            <a:ext cx="649111" cy="43920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9" name="Line 23"/>
          <p:cNvSpPr>
            <a:spLocks noChangeShapeType="1"/>
          </p:cNvSpPr>
          <p:nvPr/>
        </p:nvSpPr>
        <p:spPr bwMode="auto">
          <a:xfrm flipH="1">
            <a:off x="6552849" y="3444877"/>
            <a:ext cx="751417" cy="1852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0" name="Line 24"/>
          <p:cNvSpPr>
            <a:spLocks noChangeShapeType="1"/>
          </p:cNvSpPr>
          <p:nvPr/>
        </p:nvSpPr>
        <p:spPr bwMode="auto">
          <a:xfrm flipH="1">
            <a:off x="6759222" y="3591280"/>
            <a:ext cx="883709" cy="3510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1" name="Line 25"/>
          <p:cNvSpPr>
            <a:spLocks noChangeShapeType="1"/>
          </p:cNvSpPr>
          <p:nvPr/>
        </p:nvSpPr>
        <p:spPr bwMode="auto">
          <a:xfrm>
            <a:off x="8470196" y="3404306"/>
            <a:ext cx="589139" cy="16756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2" name="Line 29"/>
          <p:cNvSpPr>
            <a:spLocks noChangeShapeType="1"/>
          </p:cNvSpPr>
          <p:nvPr/>
        </p:nvSpPr>
        <p:spPr bwMode="auto">
          <a:xfrm flipH="1">
            <a:off x="5549194" y="2993322"/>
            <a:ext cx="29987" cy="5591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3" name="Line 30"/>
          <p:cNvSpPr>
            <a:spLocks noChangeShapeType="1"/>
          </p:cNvSpPr>
          <p:nvPr/>
        </p:nvSpPr>
        <p:spPr bwMode="auto">
          <a:xfrm>
            <a:off x="6300611" y="3092098"/>
            <a:ext cx="0" cy="41098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4" name="Text Box 33"/>
          <p:cNvSpPr txBox="1">
            <a:spLocks noChangeArrowheads="1"/>
          </p:cNvSpPr>
          <p:nvPr/>
        </p:nvSpPr>
        <p:spPr bwMode="auto">
          <a:xfrm>
            <a:off x="2254250" y="2619377"/>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3</a:t>
            </a:r>
            <a:endParaRPr lang="en-US" altLang="en-US" sz="1800" b="0">
              <a:solidFill>
                <a:prstClr val="black"/>
              </a:solidFill>
              <a:latin typeface="Times New Roman" pitchFamily="-112" charset="0"/>
            </a:endParaRPr>
          </a:p>
        </p:txBody>
      </p:sp>
      <p:sp>
        <p:nvSpPr>
          <p:cNvPr id="35865" name="Text Box 34"/>
          <p:cNvSpPr txBox="1">
            <a:spLocks noChangeArrowheads="1"/>
          </p:cNvSpPr>
          <p:nvPr/>
        </p:nvSpPr>
        <p:spPr bwMode="auto">
          <a:xfrm>
            <a:off x="5998988" y="2248961"/>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4</a:t>
            </a:r>
            <a:endParaRPr lang="en-US" altLang="en-US" sz="1800" b="0">
              <a:solidFill>
                <a:prstClr val="black"/>
              </a:solidFill>
              <a:latin typeface="Times New Roman" pitchFamily="-112" charset="0"/>
            </a:endParaRPr>
          </a:p>
        </p:txBody>
      </p:sp>
      <p:sp>
        <p:nvSpPr>
          <p:cNvPr id="35866" name="Text Box 35"/>
          <p:cNvSpPr txBox="1">
            <a:spLocks noChangeArrowheads="1"/>
          </p:cNvSpPr>
          <p:nvPr/>
        </p:nvSpPr>
        <p:spPr bwMode="auto">
          <a:xfrm>
            <a:off x="7769931" y="3137961"/>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5</a:t>
            </a:r>
            <a:endParaRPr lang="en-US" altLang="en-US" sz="1800" b="0">
              <a:solidFill>
                <a:prstClr val="black"/>
              </a:solidFill>
              <a:latin typeface="Times New Roman" pitchFamily="-112" charset="0"/>
            </a:endParaRPr>
          </a:p>
        </p:txBody>
      </p:sp>
      <p:sp>
        <p:nvSpPr>
          <p:cNvPr id="35867" name="Text Box 37"/>
          <p:cNvSpPr txBox="1">
            <a:spLocks noChangeArrowheads="1"/>
          </p:cNvSpPr>
          <p:nvPr/>
        </p:nvSpPr>
        <p:spPr bwMode="auto">
          <a:xfrm>
            <a:off x="5393972" y="3921127"/>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7</a:t>
            </a:r>
            <a:endParaRPr lang="en-US" altLang="en-US" sz="1800" b="0">
              <a:solidFill>
                <a:prstClr val="black"/>
              </a:solidFill>
              <a:latin typeface="Times New Roman" pitchFamily="-112" charset="0"/>
            </a:endParaRPr>
          </a:p>
        </p:txBody>
      </p:sp>
      <p:sp>
        <p:nvSpPr>
          <p:cNvPr id="35868" name="Text Box 38"/>
          <p:cNvSpPr txBox="1">
            <a:spLocks noChangeArrowheads="1"/>
          </p:cNvSpPr>
          <p:nvPr/>
        </p:nvSpPr>
        <p:spPr bwMode="auto">
          <a:xfrm>
            <a:off x="338667" y="5459238"/>
            <a:ext cx="1559278" cy="106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pPr algn="ctr"/>
            <a:r>
              <a:rPr lang="en-US" altLang="en-US" sz="3100" b="0">
                <a:solidFill>
                  <a:prstClr val="black"/>
                </a:solidFill>
                <a:latin typeface="Times New Roman" pitchFamily="-112" charset="0"/>
              </a:rPr>
              <a:t>Client</a:t>
            </a:r>
          </a:p>
          <a:p>
            <a:pPr algn="ctr"/>
            <a:r>
              <a:rPr lang="en-US" altLang="en-US" sz="3100" b="0">
                <a:solidFill>
                  <a:prstClr val="black"/>
                </a:solidFill>
                <a:latin typeface="Times New Roman" pitchFamily="-112" charset="0"/>
              </a:rPr>
              <a:t>Browser</a:t>
            </a:r>
            <a:endParaRPr lang="en-US" altLang="en-US" sz="3100" b="0">
              <a:solidFill>
                <a:prstClr val="black"/>
              </a:solidFill>
              <a:latin typeface="Times" pitchFamily="1" charset="0"/>
            </a:endParaRPr>
          </a:p>
        </p:txBody>
      </p:sp>
      <p:sp>
        <p:nvSpPr>
          <p:cNvPr id="35869" name="Text Box 39"/>
          <p:cNvSpPr txBox="1">
            <a:spLocks noChangeArrowheads="1"/>
          </p:cNvSpPr>
          <p:nvPr/>
        </p:nvSpPr>
        <p:spPr bwMode="auto">
          <a:xfrm>
            <a:off x="8128000" y="5080002"/>
            <a:ext cx="2012598" cy="57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z="3100" b="0">
                <a:solidFill>
                  <a:prstClr val="black"/>
                </a:solidFill>
                <a:latin typeface="Times New Roman" pitchFamily="-112" charset="0"/>
              </a:rPr>
              <a:t>Web server</a:t>
            </a:r>
          </a:p>
        </p:txBody>
      </p:sp>
      <p:sp>
        <p:nvSpPr>
          <p:cNvPr id="35870" name="Line 25"/>
          <p:cNvSpPr>
            <a:spLocks noChangeShapeType="1"/>
          </p:cNvSpPr>
          <p:nvPr/>
        </p:nvSpPr>
        <p:spPr bwMode="auto">
          <a:xfrm flipH="1">
            <a:off x="1185333" y="3894668"/>
            <a:ext cx="508000" cy="16086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graphicFrame>
        <p:nvGraphicFramePr>
          <p:cNvPr id="35846" name="Object 6"/>
          <p:cNvGraphicFramePr>
            <a:graphicFrameLocks noChangeAspect="1"/>
          </p:cNvGraphicFramePr>
          <p:nvPr/>
        </p:nvGraphicFramePr>
        <p:xfrm>
          <a:off x="8247944" y="3841752"/>
          <a:ext cx="860778" cy="485070"/>
        </p:xfrm>
        <a:graphic>
          <a:graphicData uri="http://schemas.openxmlformats.org/presentationml/2006/ole">
            <mc:AlternateContent xmlns:mc="http://schemas.openxmlformats.org/markup-compatibility/2006">
              <mc:Choice xmlns:v="urn:schemas-microsoft-com:vml" Requires="v">
                <p:oleObj spid="_x0000_s4550" name="Photo Editor Photo" r:id="rId9" imgW="1905266" imgH="1390844" progId="MSPhotoEd.3">
                  <p:embed/>
                </p:oleObj>
              </mc:Choice>
              <mc:Fallback>
                <p:oleObj name="Photo Editor Photo" r:id="rId9"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7944" y="3841752"/>
                        <a:ext cx="860778" cy="48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71" name="Text Box 36"/>
          <p:cNvSpPr txBox="1">
            <a:spLocks noChangeArrowheads="1"/>
          </p:cNvSpPr>
          <p:nvPr/>
        </p:nvSpPr>
        <p:spPr bwMode="auto">
          <a:xfrm>
            <a:off x="8493127" y="3910544"/>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6</a:t>
            </a:r>
            <a:endParaRPr lang="en-US" altLang="en-US" sz="1800" b="0">
              <a:solidFill>
                <a:prstClr val="black"/>
              </a:solidFill>
              <a:latin typeface="Times New Roman" pitchFamily="-112" charset="0"/>
            </a:endParaRPr>
          </a:p>
        </p:txBody>
      </p:sp>
      <p:graphicFrame>
        <p:nvGraphicFramePr>
          <p:cNvPr id="35847" name="Object 7"/>
          <p:cNvGraphicFramePr>
            <a:graphicFrameLocks noChangeAspect="1"/>
          </p:cNvGraphicFramePr>
          <p:nvPr/>
        </p:nvGraphicFramePr>
        <p:xfrm>
          <a:off x="1206500" y="3543655"/>
          <a:ext cx="1333500" cy="751417"/>
        </p:xfrm>
        <a:graphic>
          <a:graphicData uri="http://schemas.openxmlformats.org/presentationml/2006/ole">
            <mc:AlternateContent xmlns:mc="http://schemas.openxmlformats.org/markup-compatibility/2006">
              <mc:Choice xmlns:v="urn:schemas-microsoft-com:vml" Requires="v">
                <p:oleObj spid="_x0000_s4551" name="Photo Editor Photo" r:id="rId10" imgW="1905266" imgH="1390844" progId="MSPhotoEd.3">
                  <p:embed/>
                </p:oleObj>
              </mc:Choice>
              <mc:Fallback>
                <p:oleObj name="Photo Editor Photo" r:id="rId10"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3543655"/>
                        <a:ext cx="1333500" cy="75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8"/>
          <p:cNvGraphicFramePr>
            <a:graphicFrameLocks noChangeAspect="1"/>
          </p:cNvGraphicFramePr>
          <p:nvPr/>
        </p:nvGraphicFramePr>
        <p:xfrm>
          <a:off x="906639" y="4471460"/>
          <a:ext cx="860778" cy="485069"/>
        </p:xfrm>
        <a:graphic>
          <a:graphicData uri="http://schemas.openxmlformats.org/presentationml/2006/ole">
            <mc:AlternateContent xmlns:mc="http://schemas.openxmlformats.org/markup-compatibility/2006">
              <mc:Choice xmlns:v="urn:schemas-microsoft-com:vml" Requires="v">
                <p:oleObj spid="_x0000_s4552" name="Photo Editor Photo" r:id="rId11" imgW="1905266" imgH="1390844" progId="MSPhotoEd.3">
                  <p:embed/>
                </p:oleObj>
              </mc:Choice>
              <mc:Fallback>
                <p:oleObj name="Photo Editor Photo" r:id="rId11"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39" y="4471460"/>
                        <a:ext cx="860778" cy="48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72" name="Text Box 31"/>
          <p:cNvSpPr txBox="1">
            <a:spLocks noChangeArrowheads="1"/>
          </p:cNvSpPr>
          <p:nvPr/>
        </p:nvSpPr>
        <p:spPr bwMode="auto">
          <a:xfrm>
            <a:off x="1234722" y="4533196"/>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1</a:t>
            </a:r>
            <a:endParaRPr lang="en-US" altLang="en-US" sz="1800" b="0">
              <a:solidFill>
                <a:prstClr val="black"/>
              </a:solidFill>
              <a:latin typeface="Times New Roman" pitchFamily="-112" charset="0"/>
            </a:endParaRPr>
          </a:p>
        </p:txBody>
      </p:sp>
      <p:sp>
        <p:nvSpPr>
          <p:cNvPr id="35873" name="Text Box 32"/>
          <p:cNvSpPr txBox="1">
            <a:spLocks noChangeArrowheads="1"/>
          </p:cNvSpPr>
          <p:nvPr/>
        </p:nvSpPr>
        <p:spPr bwMode="auto">
          <a:xfrm>
            <a:off x="1619250" y="3732391"/>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2</a:t>
            </a:r>
            <a:endParaRPr lang="en-US" altLang="en-US" sz="1800" b="0">
              <a:solidFill>
                <a:prstClr val="black"/>
              </a:solidFill>
              <a:latin typeface="Times New Roman" pitchFamily="-112" charset="0"/>
            </a:endParaRP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23335" y="4233333"/>
            <a:ext cx="75847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loud 36"/>
          <p:cNvSpPr>
            <a:spLocks noChangeArrowheads="1"/>
          </p:cNvSpPr>
          <p:nvPr/>
        </p:nvSpPr>
        <p:spPr bwMode="auto">
          <a:xfrm>
            <a:off x="-84667" y="1524000"/>
            <a:ext cx="10244667" cy="4233333"/>
          </a:xfrm>
          <a:custGeom>
            <a:avLst/>
            <a:gdLst>
              <a:gd name="T0" fmla="*/ 9212517 w 43200"/>
              <a:gd name="T1" fmla="*/ 1905000 h 43200"/>
              <a:gd name="T2" fmla="*/ 4610100 w 43200"/>
              <a:gd name="T3" fmla="*/ 3805943 h 43200"/>
              <a:gd name="T4" fmla="*/ 28600 w 43200"/>
              <a:gd name="T5" fmla="*/ 1905000 h 43200"/>
              <a:gd name="T6" fmla="*/ 4610100 w 43200"/>
              <a:gd name="T7" fmla="*/ 217840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101598" tIns="50798" rIns="101598" bIns="50798" anchor="ctr"/>
          <a:lstStyle/>
          <a:p>
            <a:pPr algn="ctr">
              <a:defRPr/>
            </a:pPr>
            <a:r>
              <a:rPr lang="en-US" sz="4900" b="1" dirty="0">
                <a:solidFill>
                  <a:srgbClr val="FF0000"/>
                </a:solidFill>
                <a:latin typeface="Calibri"/>
              </a:rPr>
              <a:t>THE </a:t>
            </a:r>
          </a:p>
          <a:p>
            <a:pPr algn="ctr">
              <a:defRPr/>
            </a:pPr>
            <a:r>
              <a:rPr lang="en-US" sz="4900" b="1" dirty="0">
                <a:solidFill>
                  <a:srgbClr val="FF0000"/>
                </a:solidFill>
                <a:latin typeface="Calibri"/>
              </a:rPr>
              <a:t>INTERNET</a:t>
            </a:r>
          </a:p>
        </p:txBody>
      </p:sp>
    </p:spTree>
    <p:extLst>
      <p:ext uri="{BB962C8B-B14F-4D97-AF65-F5344CB8AC3E}">
        <p14:creationId xmlns:p14="http://schemas.microsoft.com/office/powerpoint/2010/main" val="30037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Title 1"/>
          <p:cNvSpPr>
            <a:spLocks noGrp="1"/>
          </p:cNvSpPr>
          <p:nvPr>
            <p:ph type="title"/>
          </p:nvPr>
        </p:nvSpPr>
        <p:spPr>
          <a:xfrm>
            <a:off x="338667" y="84667"/>
            <a:ext cx="9652000" cy="1270000"/>
          </a:xfrm>
        </p:spPr>
        <p:txBody>
          <a:bodyPr/>
          <a:lstStyle/>
          <a:p>
            <a:r>
              <a:rPr lang="en-US" altLang="en-US" smtClean="0">
                <a:ea typeface="ＭＳ Ｐゴシック" pitchFamily="-112" charset="-128"/>
              </a:rPr>
              <a:t>“A Network of Networks”</a:t>
            </a:r>
          </a:p>
        </p:txBody>
      </p:sp>
      <p:sp>
        <p:nvSpPr>
          <p:cNvPr id="358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C3E384AF-6702-464D-8E4B-072026CB35A9}" type="slidenum">
              <a:rPr lang="en-US" altLang="en-US" sz="1300">
                <a:solidFill>
                  <a:srgbClr val="898989"/>
                </a:solidFill>
              </a:rPr>
              <a:pPr eaLnBrk="1" hangingPunct="1"/>
              <a:t>15</a:t>
            </a:fld>
            <a:endParaRPr lang="en-US" altLang="en-US" sz="1300">
              <a:solidFill>
                <a:srgbClr val="898989"/>
              </a:solidFill>
            </a:endParaRPr>
          </a:p>
        </p:txBody>
      </p:sp>
      <p:graphicFrame>
        <p:nvGraphicFramePr>
          <p:cNvPr id="35842" name="Object 2"/>
          <p:cNvGraphicFramePr>
            <a:graphicFrameLocks noChangeAspect="1"/>
          </p:cNvGraphicFramePr>
          <p:nvPr/>
        </p:nvGraphicFramePr>
        <p:xfrm>
          <a:off x="4826000" y="1693333"/>
          <a:ext cx="2739320" cy="1483431"/>
        </p:xfrm>
        <a:graphic>
          <a:graphicData uri="http://schemas.openxmlformats.org/presentationml/2006/ole">
            <mc:AlternateContent xmlns:mc="http://schemas.openxmlformats.org/markup-compatibility/2006">
              <mc:Choice xmlns:v="urn:schemas-microsoft-com:vml" Requires="v">
                <p:oleObj spid="_x0000_s7289" name="Photo Editor Photo" r:id="rId3" imgW="1905266" imgH="1390844" progId="MSPhotoEd.3">
                  <p:embed/>
                </p:oleObj>
              </mc:Choice>
              <mc:Fallback>
                <p:oleObj name="Photo Editor Photo" r:id="rId3"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1693333"/>
                        <a:ext cx="2739320" cy="148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1137709" y="2120196"/>
          <a:ext cx="2734028" cy="1386417"/>
        </p:xfrm>
        <a:graphic>
          <a:graphicData uri="http://schemas.openxmlformats.org/presentationml/2006/ole">
            <mc:AlternateContent xmlns:mc="http://schemas.openxmlformats.org/markup-compatibility/2006">
              <mc:Choice xmlns:v="urn:schemas-microsoft-com:vml" Requires="v">
                <p:oleObj spid="_x0000_s7290" name="Photo Editor Photo" r:id="rId5" imgW="1905266" imgH="1390844" progId="MSPhotoEd.3">
                  <p:embed/>
                </p:oleObj>
              </mc:Choice>
              <mc:Fallback>
                <p:oleObj name="Photo Editor Photo" r:id="rId5"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709" y="2120196"/>
                        <a:ext cx="2734028" cy="138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4245683" y="3402542"/>
          <a:ext cx="2739319" cy="1481667"/>
        </p:xfrm>
        <a:graphic>
          <a:graphicData uri="http://schemas.openxmlformats.org/presentationml/2006/ole">
            <mc:AlternateContent xmlns:mc="http://schemas.openxmlformats.org/markup-compatibility/2006">
              <mc:Choice xmlns:v="urn:schemas-microsoft-com:vml" Requires="v">
                <p:oleObj spid="_x0000_s7291" name="Photo Editor Photo" r:id="rId6" imgW="1905266" imgH="1390844" progId="MSPhotoEd.3">
                  <p:embed/>
                </p:oleObj>
              </mc:Choice>
              <mc:Fallback>
                <p:oleObj name="Photo Editor Photo" r:id="rId6" imgW="1905266" imgH="1390844"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5683" y="3402542"/>
                        <a:ext cx="2739319" cy="148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1" name="Text Box 7"/>
          <p:cNvSpPr txBox="1">
            <a:spLocks noChangeArrowheads="1"/>
          </p:cNvSpPr>
          <p:nvPr/>
        </p:nvSpPr>
        <p:spPr bwMode="auto">
          <a:xfrm>
            <a:off x="4725460" y="3979334"/>
            <a:ext cx="205247" cy="37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endParaRPr lang="en-US" altLang="en-US" sz="1800" b="0">
              <a:solidFill>
                <a:prstClr val="black"/>
              </a:solidFill>
              <a:latin typeface="Times New Roman" pitchFamily="-112" charset="0"/>
            </a:endParaRPr>
          </a:p>
        </p:txBody>
      </p:sp>
      <p:graphicFrame>
        <p:nvGraphicFramePr>
          <p:cNvPr id="35845" name="Object 5"/>
          <p:cNvGraphicFramePr>
            <a:graphicFrameLocks noChangeAspect="1"/>
          </p:cNvGraphicFramePr>
          <p:nvPr/>
        </p:nvGraphicFramePr>
        <p:xfrm>
          <a:off x="7279570" y="2933349"/>
          <a:ext cx="1333500" cy="751417"/>
        </p:xfrm>
        <a:graphic>
          <a:graphicData uri="http://schemas.openxmlformats.org/presentationml/2006/ole">
            <mc:AlternateContent xmlns:mc="http://schemas.openxmlformats.org/markup-compatibility/2006">
              <mc:Choice xmlns:v="urn:schemas-microsoft-com:vml" Requires="v">
                <p:oleObj spid="_x0000_s7292" name="Photo Editor Photo" r:id="rId8" imgW="1905266" imgH="1390844" progId="MSPhotoEd.3">
                  <p:embed/>
                </p:oleObj>
              </mc:Choice>
              <mc:Fallback>
                <p:oleObj name="Photo Editor Photo" r:id="rId8"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570" y="2933349"/>
                        <a:ext cx="1333500" cy="75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2" name="Line 13"/>
          <p:cNvSpPr>
            <a:spLocks noChangeShapeType="1"/>
          </p:cNvSpPr>
          <p:nvPr/>
        </p:nvSpPr>
        <p:spPr bwMode="auto">
          <a:xfrm flipV="1">
            <a:off x="1758599" y="3316111"/>
            <a:ext cx="132291" cy="30338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3" name="Line 15"/>
          <p:cNvSpPr>
            <a:spLocks noChangeShapeType="1"/>
          </p:cNvSpPr>
          <p:nvPr/>
        </p:nvSpPr>
        <p:spPr bwMode="auto">
          <a:xfrm flipV="1">
            <a:off x="3277307" y="2054931"/>
            <a:ext cx="1991431" cy="1658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4" name="Line 16"/>
          <p:cNvSpPr>
            <a:spLocks noChangeShapeType="1"/>
          </p:cNvSpPr>
          <p:nvPr/>
        </p:nvSpPr>
        <p:spPr bwMode="auto">
          <a:xfrm flipV="1">
            <a:off x="3645959" y="2368903"/>
            <a:ext cx="1372306" cy="1464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5" name="Line 18"/>
          <p:cNvSpPr>
            <a:spLocks noChangeShapeType="1"/>
          </p:cNvSpPr>
          <p:nvPr/>
        </p:nvSpPr>
        <p:spPr bwMode="auto">
          <a:xfrm>
            <a:off x="3601863" y="2984502"/>
            <a:ext cx="1769181" cy="5679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6" name="Line 19"/>
          <p:cNvSpPr>
            <a:spLocks noChangeShapeType="1"/>
          </p:cNvSpPr>
          <p:nvPr/>
        </p:nvSpPr>
        <p:spPr bwMode="auto">
          <a:xfrm>
            <a:off x="3263196" y="3238500"/>
            <a:ext cx="1458737" cy="50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7" name="Line 20"/>
          <p:cNvSpPr>
            <a:spLocks noChangeShapeType="1"/>
          </p:cNvSpPr>
          <p:nvPr/>
        </p:nvSpPr>
        <p:spPr bwMode="auto">
          <a:xfrm>
            <a:off x="2848682" y="3316113"/>
            <a:ext cx="1608667" cy="7249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8" name="Line 21"/>
          <p:cNvSpPr>
            <a:spLocks noChangeShapeType="1"/>
          </p:cNvSpPr>
          <p:nvPr/>
        </p:nvSpPr>
        <p:spPr bwMode="auto">
          <a:xfrm>
            <a:off x="7392460" y="2554111"/>
            <a:ext cx="649111" cy="43920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59" name="Line 23"/>
          <p:cNvSpPr>
            <a:spLocks noChangeShapeType="1"/>
          </p:cNvSpPr>
          <p:nvPr/>
        </p:nvSpPr>
        <p:spPr bwMode="auto">
          <a:xfrm flipH="1">
            <a:off x="6552849" y="3444877"/>
            <a:ext cx="751417" cy="1852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0" name="Line 24"/>
          <p:cNvSpPr>
            <a:spLocks noChangeShapeType="1"/>
          </p:cNvSpPr>
          <p:nvPr/>
        </p:nvSpPr>
        <p:spPr bwMode="auto">
          <a:xfrm flipH="1">
            <a:off x="6759222" y="3591280"/>
            <a:ext cx="883709" cy="3510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1" name="Line 25"/>
          <p:cNvSpPr>
            <a:spLocks noChangeShapeType="1"/>
          </p:cNvSpPr>
          <p:nvPr/>
        </p:nvSpPr>
        <p:spPr bwMode="auto">
          <a:xfrm>
            <a:off x="8470196" y="3404306"/>
            <a:ext cx="589139" cy="16756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2" name="Line 29"/>
          <p:cNvSpPr>
            <a:spLocks noChangeShapeType="1"/>
          </p:cNvSpPr>
          <p:nvPr/>
        </p:nvSpPr>
        <p:spPr bwMode="auto">
          <a:xfrm flipH="1">
            <a:off x="5549194" y="2993322"/>
            <a:ext cx="29987" cy="5591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3" name="Line 30"/>
          <p:cNvSpPr>
            <a:spLocks noChangeShapeType="1"/>
          </p:cNvSpPr>
          <p:nvPr/>
        </p:nvSpPr>
        <p:spPr bwMode="auto">
          <a:xfrm>
            <a:off x="6300611" y="3092098"/>
            <a:ext cx="0" cy="41098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sp>
        <p:nvSpPr>
          <p:cNvPr id="35864" name="Text Box 33"/>
          <p:cNvSpPr txBox="1">
            <a:spLocks noChangeArrowheads="1"/>
          </p:cNvSpPr>
          <p:nvPr/>
        </p:nvSpPr>
        <p:spPr bwMode="auto">
          <a:xfrm>
            <a:off x="2254250" y="2619377"/>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3</a:t>
            </a:r>
            <a:endParaRPr lang="en-US" altLang="en-US" sz="1800" b="0">
              <a:solidFill>
                <a:prstClr val="black"/>
              </a:solidFill>
              <a:latin typeface="Times New Roman" pitchFamily="-112" charset="0"/>
            </a:endParaRPr>
          </a:p>
        </p:txBody>
      </p:sp>
      <p:sp>
        <p:nvSpPr>
          <p:cNvPr id="35865" name="Text Box 34"/>
          <p:cNvSpPr txBox="1">
            <a:spLocks noChangeArrowheads="1"/>
          </p:cNvSpPr>
          <p:nvPr/>
        </p:nvSpPr>
        <p:spPr bwMode="auto">
          <a:xfrm>
            <a:off x="5998988" y="2248961"/>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4</a:t>
            </a:r>
            <a:endParaRPr lang="en-US" altLang="en-US" sz="1800" b="0">
              <a:solidFill>
                <a:prstClr val="black"/>
              </a:solidFill>
              <a:latin typeface="Times New Roman" pitchFamily="-112" charset="0"/>
            </a:endParaRPr>
          </a:p>
        </p:txBody>
      </p:sp>
      <p:sp>
        <p:nvSpPr>
          <p:cNvPr id="35866" name="Text Box 35"/>
          <p:cNvSpPr txBox="1">
            <a:spLocks noChangeArrowheads="1"/>
          </p:cNvSpPr>
          <p:nvPr/>
        </p:nvSpPr>
        <p:spPr bwMode="auto">
          <a:xfrm>
            <a:off x="7769931" y="3137961"/>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5</a:t>
            </a:r>
            <a:endParaRPr lang="en-US" altLang="en-US" sz="1800" b="0">
              <a:solidFill>
                <a:prstClr val="black"/>
              </a:solidFill>
              <a:latin typeface="Times New Roman" pitchFamily="-112" charset="0"/>
            </a:endParaRPr>
          </a:p>
        </p:txBody>
      </p:sp>
      <p:sp>
        <p:nvSpPr>
          <p:cNvPr id="35867" name="Text Box 37"/>
          <p:cNvSpPr txBox="1">
            <a:spLocks noChangeArrowheads="1"/>
          </p:cNvSpPr>
          <p:nvPr/>
        </p:nvSpPr>
        <p:spPr bwMode="auto">
          <a:xfrm>
            <a:off x="5393972" y="3921127"/>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7</a:t>
            </a:r>
            <a:endParaRPr lang="en-US" altLang="en-US" sz="1800" b="0">
              <a:solidFill>
                <a:prstClr val="black"/>
              </a:solidFill>
              <a:latin typeface="Times New Roman" pitchFamily="-112" charset="0"/>
            </a:endParaRPr>
          </a:p>
        </p:txBody>
      </p:sp>
      <p:sp>
        <p:nvSpPr>
          <p:cNvPr id="35868" name="Text Box 38"/>
          <p:cNvSpPr txBox="1">
            <a:spLocks noChangeArrowheads="1"/>
          </p:cNvSpPr>
          <p:nvPr/>
        </p:nvSpPr>
        <p:spPr bwMode="auto">
          <a:xfrm>
            <a:off x="338667" y="5459238"/>
            <a:ext cx="1559278" cy="106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pPr algn="ctr"/>
            <a:r>
              <a:rPr lang="en-US" altLang="en-US" sz="3100" b="0">
                <a:solidFill>
                  <a:prstClr val="black"/>
                </a:solidFill>
                <a:latin typeface="Times New Roman" pitchFamily="-112" charset="0"/>
              </a:rPr>
              <a:t>Client</a:t>
            </a:r>
          </a:p>
          <a:p>
            <a:pPr algn="ctr"/>
            <a:r>
              <a:rPr lang="en-US" altLang="en-US" sz="3100" b="0">
                <a:solidFill>
                  <a:prstClr val="black"/>
                </a:solidFill>
                <a:latin typeface="Times New Roman" pitchFamily="-112" charset="0"/>
              </a:rPr>
              <a:t>Browser</a:t>
            </a:r>
            <a:endParaRPr lang="en-US" altLang="en-US" sz="3100" b="0">
              <a:solidFill>
                <a:prstClr val="black"/>
              </a:solidFill>
              <a:latin typeface="Times" pitchFamily="1" charset="0"/>
            </a:endParaRPr>
          </a:p>
        </p:txBody>
      </p:sp>
      <p:sp>
        <p:nvSpPr>
          <p:cNvPr id="35869" name="Text Box 39"/>
          <p:cNvSpPr txBox="1">
            <a:spLocks noChangeArrowheads="1"/>
          </p:cNvSpPr>
          <p:nvPr/>
        </p:nvSpPr>
        <p:spPr bwMode="auto">
          <a:xfrm>
            <a:off x="8128000" y="5080002"/>
            <a:ext cx="2012598" cy="57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z="3100" b="0">
                <a:solidFill>
                  <a:prstClr val="black"/>
                </a:solidFill>
                <a:latin typeface="Times New Roman" pitchFamily="-112" charset="0"/>
              </a:rPr>
              <a:t>Web server</a:t>
            </a:r>
          </a:p>
        </p:txBody>
      </p:sp>
      <p:sp>
        <p:nvSpPr>
          <p:cNvPr id="35870" name="Line 25"/>
          <p:cNvSpPr>
            <a:spLocks noChangeShapeType="1"/>
          </p:cNvSpPr>
          <p:nvPr/>
        </p:nvSpPr>
        <p:spPr bwMode="auto">
          <a:xfrm flipH="1">
            <a:off x="1185333" y="3894668"/>
            <a:ext cx="508000" cy="16086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101598" tIns="50798" rIns="101598" bIns="50798"/>
          <a:lstStyle/>
          <a:p>
            <a:pPr algn="ctr"/>
            <a:endParaRPr lang="en-US" sz="2200" b="1">
              <a:solidFill>
                <a:prstClr val="black"/>
              </a:solidFill>
              <a:latin typeface="Courier New" pitchFamily="1" charset="0"/>
              <a:ea typeface="ＭＳ Ｐゴシック" pitchFamily="-112" charset="-128"/>
            </a:endParaRPr>
          </a:p>
        </p:txBody>
      </p:sp>
      <p:graphicFrame>
        <p:nvGraphicFramePr>
          <p:cNvPr id="35846" name="Object 6"/>
          <p:cNvGraphicFramePr>
            <a:graphicFrameLocks noChangeAspect="1"/>
          </p:cNvGraphicFramePr>
          <p:nvPr/>
        </p:nvGraphicFramePr>
        <p:xfrm>
          <a:off x="8247944" y="3841752"/>
          <a:ext cx="860778" cy="485070"/>
        </p:xfrm>
        <a:graphic>
          <a:graphicData uri="http://schemas.openxmlformats.org/presentationml/2006/ole">
            <mc:AlternateContent xmlns:mc="http://schemas.openxmlformats.org/markup-compatibility/2006">
              <mc:Choice xmlns:v="urn:schemas-microsoft-com:vml" Requires="v">
                <p:oleObj spid="_x0000_s7293" name="Photo Editor Photo" r:id="rId9" imgW="1905266" imgH="1390844" progId="MSPhotoEd.3">
                  <p:embed/>
                </p:oleObj>
              </mc:Choice>
              <mc:Fallback>
                <p:oleObj name="Photo Editor Photo" r:id="rId9"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7944" y="3841752"/>
                        <a:ext cx="860778" cy="48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71" name="Text Box 36"/>
          <p:cNvSpPr txBox="1">
            <a:spLocks noChangeArrowheads="1"/>
          </p:cNvSpPr>
          <p:nvPr/>
        </p:nvSpPr>
        <p:spPr bwMode="auto">
          <a:xfrm>
            <a:off x="8493127" y="3910544"/>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6</a:t>
            </a:r>
            <a:endParaRPr lang="en-US" altLang="en-US" sz="1800" b="0">
              <a:solidFill>
                <a:prstClr val="black"/>
              </a:solidFill>
              <a:latin typeface="Times New Roman" pitchFamily="-112" charset="0"/>
            </a:endParaRPr>
          </a:p>
        </p:txBody>
      </p:sp>
      <p:graphicFrame>
        <p:nvGraphicFramePr>
          <p:cNvPr id="35847" name="Object 7"/>
          <p:cNvGraphicFramePr>
            <a:graphicFrameLocks noChangeAspect="1"/>
          </p:cNvGraphicFramePr>
          <p:nvPr/>
        </p:nvGraphicFramePr>
        <p:xfrm>
          <a:off x="1206500" y="3543655"/>
          <a:ext cx="1333500" cy="751417"/>
        </p:xfrm>
        <a:graphic>
          <a:graphicData uri="http://schemas.openxmlformats.org/presentationml/2006/ole">
            <mc:AlternateContent xmlns:mc="http://schemas.openxmlformats.org/markup-compatibility/2006">
              <mc:Choice xmlns:v="urn:schemas-microsoft-com:vml" Requires="v">
                <p:oleObj spid="_x0000_s7294" name="Photo Editor Photo" r:id="rId10" imgW="1905266" imgH="1390844" progId="MSPhotoEd.3">
                  <p:embed/>
                </p:oleObj>
              </mc:Choice>
              <mc:Fallback>
                <p:oleObj name="Photo Editor Photo" r:id="rId10"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3543655"/>
                        <a:ext cx="1333500" cy="75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8"/>
          <p:cNvGraphicFramePr>
            <a:graphicFrameLocks noChangeAspect="1"/>
          </p:cNvGraphicFramePr>
          <p:nvPr/>
        </p:nvGraphicFramePr>
        <p:xfrm>
          <a:off x="906639" y="4471460"/>
          <a:ext cx="860778" cy="485069"/>
        </p:xfrm>
        <a:graphic>
          <a:graphicData uri="http://schemas.openxmlformats.org/presentationml/2006/ole">
            <mc:AlternateContent xmlns:mc="http://schemas.openxmlformats.org/markup-compatibility/2006">
              <mc:Choice xmlns:v="urn:schemas-microsoft-com:vml" Requires="v">
                <p:oleObj spid="_x0000_s7295" name="Photo Editor Photo" r:id="rId11" imgW="1905266" imgH="1390844" progId="MSPhotoEd.3">
                  <p:embed/>
                </p:oleObj>
              </mc:Choice>
              <mc:Fallback>
                <p:oleObj name="Photo Editor Photo" r:id="rId11"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39" y="4471460"/>
                        <a:ext cx="860778" cy="48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72" name="Text Box 31"/>
          <p:cNvSpPr txBox="1">
            <a:spLocks noChangeArrowheads="1"/>
          </p:cNvSpPr>
          <p:nvPr/>
        </p:nvSpPr>
        <p:spPr bwMode="auto">
          <a:xfrm>
            <a:off x="1234722" y="4533196"/>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1</a:t>
            </a:r>
            <a:endParaRPr lang="en-US" altLang="en-US" sz="1800" b="0">
              <a:solidFill>
                <a:prstClr val="black"/>
              </a:solidFill>
              <a:latin typeface="Times New Roman" pitchFamily="-112" charset="0"/>
            </a:endParaRPr>
          </a:p>
        </p:txBody>
      </p:sp>
      <p:sp>
        <p:nvSpPr>
          <p:cNvPr id="35873" name="Text Box 32"/>
          <p:cNvSpPr txBox="1">
            <a:spLocks noChangeArrowheads="1"/>
          </p:cNvSpPr>
          <p:nvPr/>
        </p:nvSpPr>
        <p:spPr bwMode="auto">
          <a:xfrm>
            <a:off x="1619250" y="3732391"/>
            <a:ext cx="333421" cy="41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r>
              <a:rPr lang="en-US" altLang="en-US" smtClean="0">
                <a:solidFill>
                  <a:prstClr val="black"/>
                </a:solidFill>
                <a:latin typeface="Times New Roman" pitchFamily="-112" charset="0"/>
              </a:rPr>
              <a:t>2</a:t>
            </a:r>
            <a:endParaRPr lang="en-US" altLang="en-US" sz="1800" b="0">
              <a:solidFill>
                <a:prstClr val="black"/>
              </a:solidFill>
              <a:latin typeface="Times New Roman" pitchFamily="-112" charset="0"/>
            </a:endParaRPr>
          </a:p>
        </p:txBody>
      </p:sp>
    </p:spTree>
    <p:extLst>
      <p:ext uri="{BB962C8B-B14F-4D97-AF65-F5344CB8AC3E}">
        <p14:creationId xmlns:p14="http://schemas.microsoft.com/office/powerpoint/2010/main" val="746825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744" y="2529832"/>
            <a:ext cx="9144000" cy="1965967"/>
          </a:xfrm>
        </p:spPr>
        <p:txBody>
          <a:bodyPr/>
          <a:lstStyle/>
          <a:p>
            <a:r>
              <a:rPr lang="en-US" dirty="0" smtClean="0"/>
              <a:t>How the Internet is Organizing?</a:t>
            </a:r>
            <a:br>
              <a:rPr lang="en-US" dirty="0" smtClean="0"/>
            </a:br>
            <a:r>
              <a:rPr lang="en-US" dirty="0" smtClean="0"/>
              <a:t>Layering</a:t>
            </a:r>
            <a:endParaRPr lang="en-US" dirty="0"/>
          </a:p>
        </p:txBody>
      </p:sp>
      <p:sp>
        <p:nvSpPr>
          <p:cNvPr id="4" name="Slide Number Placeholder 3"/>
          <p:cNvSpPr>
            <a:spLocks noGrp="1"/>
          </p:cNvSpPr>
          <p:nvPr>
            <p:ph type="sldNum" sz="quarter" idx="12"/>
          </p:nvPr>
        </p:nvSpPr>
        <p:spPr/>
        <p:txBody>
          <a:bodyPr/>
          <a:lstStyle/>
          <a:p>
            <a:fld id="{2F5B8BDD-3A38-4E81-AEF5-23137DFFC017}" type="slidenum">
              <a:rPr lang="en-US" altLang="en-US" smtClean="0"/>
              <a:pPr/>
              <a:t>16</a:t>
            </a:fld>
            <a:endParaRPr lang="en-US" altLang="en-US"/>
          </a:p>
        </p:txBody>
      </p:sp>
    </p:spTree>
    <p:extLst>
      <p:ext uri="{BB962C8B-B14F-4D97-AF65-F5344CB8AC3E}">
        <p14:creationId xmlns:p14="http://schemas.microsoft.com/office/powerpoint/2010/main" val="166715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Layering</a:t>
            </a:r>
          </a:p>
        </p:txBody>
      </p:sp>
      <p:sp>
        <p:nvSpPr>
          <p:cNvPr id="37891" name="Rectangle 3"/>
          <p:cNvSpPr>
            <a:spLocks noGrp="1" noChangeArrowheads="1"/>
          </p:cNvSpPr>
          <p:nvPr>
            <p:ph type="body" idx="1"/>
          </p:nvPr>
        </p:nvSpPr>
        <p:spPr/>
        <p:txBody>
          <a:bodyPr/>
          <a:lstStyle/>
          <a:p>
            <a:pPr eaLnBrk="1" hangingPunct="1"/>
            <a:r>
              <a:rPr lang="en-US" altLang="en-US" dirty="0" smtClean="0"/>
              <a:t>Layering is a particular form of abstraction</a:t>
            </a:r>
          </a:p>
          <a:p>
            <a:pPr eaLnBrk="1" hangingPunct="1"/>
            <a:r>
              <a:rPr lang="en-US" altLang="en-US" dirty="0" smtClean="0"/>
              <a:t>The system is broken into a </a:t>
            </a:r>
            <a:r>
              <a:rPr lang="en-US" altLang="en-US" b="1" dirty="0" smtClean="0">
                <a:solidFill>
                  <a:srgbClr val="B50808"/>
                </a:solidFill>
              </a:rPr>
              <a:t>vertical stack</a:t>
            </a:r>
            <a:r>
              <a:rPr lang="en-US" altLang="en-US" dirty="0" smtClean="0">
                <a:solidFill>
                  <a:srgbClr val="FF0000"/>
                </a:solidFill>
              </a:rPr>
              <a:t> </a:t>
            </a:r>
            <a:r>
              <a:rPr lang="en-US" altLang="en-US" dirty="0" smtClean="0"/>
              <a:t>of </a:t>
            </a:r>
            <a:r>
              <a:rPr lang="en-US" altLang="en-US" b="1" dirty="0" smtClean="0">
                <a:solidFill>
                  <a:srgbClr val="B50808"/>
                </a:solidFill>
              </a:rPr>
              <a:t>functions/protocols</a:t>
            </a:r>
            <a:endParaRPr lang="en-US" altLang="en-US" dirty="0" smtClean="0"/>
          </a:p>
          <a:p>
            <a:pPr eaLnBrk="1" hangingPunct="1"/>
            <a:r>
              <a:rPr lang="en-US" altLang="en-US" dirty="0" smtClean="0"/>
              <a:t>The service provided by one layer is based </a:t>
            </a:r>
            <a:r>
              <a:rPr lang="en-US" altLang="en-US" dirty="0" smtClean="0">
                <a:solidFill>
                  <a:srgbClr val="B50808"/>
                </a:solidFill>
              </a:rPr>
              <a:t>solely</a:t>
            </a:r>
            <a:r>
              <a:rPr lang="en-US" altLang="en-US" dirty="0" smtClean="0"/>
              <a:t> on the service provided by layer below</a:t>
            </a:r>
          </a:p>
          <a:p>
            <a:pPr lvl="1" eaLnBrk="1" hangingPunct="1"/>
            <a:r>
              <a:rPr lang="en-US" altLang="en-US" dirty="0" smtClean="0"/>
              <a:t>This is the “up/down” </a:t>
            </a:r>
            <a:r>
              <a:rPr lang="en-US" altLang="en-US" dirty="0" smtClean="0"/>
              <a:t>interface</a:t>
            </a:r>
            <a:endParaRPr lang="en-US" altLang="en-US" dirty="0" smtClean="0"/>
          </a:p>
        </p:txBody>
      </p:sp>
    </p:spTree>
    <p:extLst>
      <p:ext uri="{BB962C8B-B14F-4D97-AF65-F5344CB8AC3E}">
        <p14:creationId xmlns:p14="http://schemas.microsoft.com/office/powerpoint/2010/main" val="739870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104071" y="1926167"/>
            <a:ext cx="5766152" cy="1236487"/>
            <a:chOff x="59" y="1092"/>
            <a:chExt cx="3269" cy="701"/>
          </a:xfrm>
        </p:grpSpPr>
        <p:sp>
          <p:nvSpPr>
            <p:cNvPr id="39959" name="Rectangle 6"/>
            <p:cNvSpPr>
              <a:spLocks noChangeArrowheads="1"/>
            </p:cNvSpPr>
            <p:nvPr/>
          </p:nvSpPr>
          <p:spPr bwMode="auto">
            <a:xfrm rot="-5400000">
              <a:off x="2377" y="843"/>
              <a:ext cx="701" cy="1200"/>
            </a:xfrm>
            <a:prstGeom prst="rect">
              <a:avLst/>
            </a:prstGeom>
            <a:solidFill>
              <a:schemeClr val="bg1"/>
            </a:solidFill>
            <a:ln w="38100">
              <a:solidFill>
                <a:schemeClr val="tx1"/>
              </a:solidFill>
              <a:miter lim="800000"/>
              <a:headEnd/>
              <a:tailEnd/>
            </a:ln>
          </p:spPr>
          <p:txBody>
            <a:bodyPr vert="eaVert" wrap="none"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eaLnBrk="1" hangingPunct="1"/>
              <a:endParaRPr lang="en-US" altLang="en-US" sz="2200">
                <a:solidFill>
                  <a:srgbClr val="000099"/>
                </a:solidFill>
                <a:latin typeface="Trebuchet MS" pitchFamily="-112" charset="0"/>
              </a:endParaRPr>
            </a:p>
          </p:txBody>
        </p:sp>
        <p:sp>
          <p:nvSpPr>
            <p:cNvPr id="39960" name="Text Box 8"/>
            <p:cNvSpPr txBox="1">
              <a:spLocks noChangeArrowheads="1"/>
            </p:cNvSpPr>
            <p:nvPr/>
          </p:nvSpPr>
          <p:spPr bwMode="auto">
            <a:xfrm>
              <a:off x="2272" y="1334"/>
              <a:ext cx="9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a:solidFill>
                    <a:srgbClr val="000099"/>
                  </a:solidFill>
                  <a:latin typeface="Trebuchet MS" pitchFamily="-112" charset="0"/>
                </a:rPr>
                <a:t>Application</a:t>
              </a:r>
            </a:p>
          </p:txBody>
        </p:sp>
        <p:sp>
          <p:nvSpPr>
            <p:cNvPr id="39961" name="Text Box 9"/>
            <p:cNvSpPr txBox="1">
              <a:spLocks noChangeArrowheads="1"/>
            </p:cNvSpPr>
            <p:nvPr/>
          </p:nvSpPr>
          <p:spPr bwMode="auto">
            <a:xfrm>
              <a:off x="59" y="1238"/>
              <a:ext cx="135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sz="2200">
                  <a:solidFill>
                    <a:srgbClr val="002895"/>
                  </a:solidFill>
                  <a:latin typeface="Trebuchet MS" pitchFamily="-112" charset="0"/>
                </a:rPr>
                <a:t>HTTP, FTP, SMTP, </a:t>
              </a:r>
              <a:br>
                <a:rPr lang="en-US" altLang="en-US" sz="2200">
                  <a:solidFill>
                    <a:srgbClr val="002895"/>
                  </a:solidFill>
                  <a:latin typeface="Trebuchet MS" pitchFamily="-112" charset="0"/>
                </a:rPr>
              </a:br>
              <a:r>
                <a:rPr lang="en-US" altLang="en-US" sz="2200">
                  <a:solidFill>
                    <a:srgbClr val="002895"/>
                  </a:solidFill>
                  <a:latin typeface="Trebuchet MS" pitchFamily="-112" charset="0"/>
                </a:rPr>
                <a:t>BitTorrent, …</a:t>
              </a:r>
            </a:p>
          </p:txBody>
        </p:sp>
        <p:sp>
          <p:nvSpPr>
            <p:cNvPr id="39962" name="Line 13"/>
            <p:cNvSpPr>
              <a:spLocks noChangeShapeType="1"/>
            </p:cNvSpPr>
            <p:nvPr/>
          </p:nvSpPr>
          <p:spPr bwMode="auto">
            <a:xfrm>
              <a:off x="1600" y="1361"/>
              <a:ext cx="528" cy="0"/>
            </a:xfrm>
            <a:prstGeom prst="line">
              <a:avLst/>
            </a:prstGeom>
            <a:noFill/>
            <a:ln w="38100">
              <a:solidFill>
                <a:schemeClr val="bg1">
                  <a:lumMod val="65000"/>
                </a:scheme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6"/>
          <p:cNvGrpSpPr>
            <a:grpSpLocks/>
          </p:cNvGrpSpPr>
          <p:nvPr/>
        </p:nvGrpSpPr>
        <p:grpSpPr bwMode="auto">
          <a:xfrm>
            <a:off x="1481666" y="3162653"/>
            <a:ext cx="4388556" cy="1218847"/>
            <a:chOff x="840" y="1793"/>
            <a:chExt cx="2488" cy="691"/>
          </a:xfrm>
        </p:grpSpPr>
        <p:sp>
          <p:nvSpPr>
            <p:cNvPr id="39956" name="Rectangle 5"/>
            <p:cNvSpPr>
              <a:spLocks noChangeArrowheads="1"/>
            </p:cNvSpPr>
            <p:nvPr/>
          </p:nvSpPr>
          <p:spPr bwMode="auto">
            <a:xfrm>
              <a:off x="2128" y="1793"/>
              <a:ext cx="1200" cy="691"/>
            </a:xfrm>
            <a:prstGeom prst="rect">
              <a:avLst/>
            </a:prstGeom>
            <a:solidFill>
              <a:schemeClr val="bg1"/>
            </a:solidFill>
            <a:ln w="38100">
              <a:solidFill>
                <a:schemeClr val="tx1"/>
              </a:solidFill>
              <a:miter lim="800000"/>
              <a:headEnd/>
              <a:tailEnd/>
            </a:ln>
          </p:spPr>
          <p:txBody>
            <a:bodyPr wrap="none"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eaLnBrk="1" hangingPunct="1"/>
              <a:r>
                <a:rPr lang="en-US" altLang="en-US" sz="2200">
                  <a:solidFill>
                    <a:srgbClr val="000099"/>
                  </a:solidFill>
                  <a:latin typeface="Trebuchet MS" pitchFamily="-112" charset="0"/>
                </a:rPr>
                <a:t>Transport</a:t>
              </a:r>
            </a:p>
          </p:txBody>
        </p:sp>
        <p:sp>
          <p:nvSpPr>
            <p:cNvPr id="39957" name="Text Box 11"/>
            <p:cNvSpPr txBox="1">
              <a:spLocks noChangeArrowheads="1"/>
            </p:cNvSpPr>
            <p:nvPr/>
          </p:nvSpPr>
          <p:spPr bwMode="auto">
            <a:xfrm>
              <a:off x="840" y="2054"/>
              <a:ext cx="74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sz="2200">
                  <a:solidFill>
                    <a:srgbClr val="002895"/>
                  </a:solidFill>
                  <a:latin typeface="Trebuchet MS" pitchFamily="-112" charset="0"/>
                </a:rPr>
                <a:t>TCP, UDP</a:t>
              </a:r>
            </a:p>
          </p:txBody>
        </p:sp>
        <p:sp>
          <p:nvSpPr>
            <p:cNvPr id="39958" name="Line 14"/>
            <p:cNvSpPr>
              <a:spLocks noChangeShapeType="1"/>
            </p:cNvSpPr>
            <p:nvPr/>
          </p:nvSpPr>
          <p:spPr bwMode="auto">
            <a:xfrm>
              <a:off x="1600" y="2177"/>
              <a:ext cx="528" cy="0"/>
            </a:xfrm>
            <a:prstGeom prst="line">
              <a:avLst/>
            </a:prstGeom>
            <a:noFill/>
            <a:ln w="38100">
              <a:solidFill>
                <a:schemeClr val="bg1">
                  <a:lumMod val="65000"/>
                </a:scheme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6096000" y="1837972"/>
            <a:ext cx="3640667" cy="2455333"/>
            <a:chOff x="3456" y="1056"/>
            <a:chExt cx="2064" cy="1392"/>
          </a:xfrm>
        </p:grpSpPr>
        <p:sp>
          <p:nvSpPr>
            <p:cNvPr id="39954" name="Text Box 17"/>
            <p:cNvSpPr txBox="1">
              <a:spLocks noChangeArrowheads="1"/>
            </p:cNvSpPr>
            <p:nvPr/>
          </p:nvSpPr>
          <p:spPr bwMode="auto">
            <a:xfrm>
              <a:off x="3648" y="1056"/>
              <a:ext cx="187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i="1">
                  <a:solidFill>
                    <a:srgbClr val="002895"/>
                  </a:solidFill>
                  <a:latin typeface="Trebuchet MS" pitchFamily="-112" charset="0"/>
                </a:rPr>
                <a:t>End-to-End Layer</a:t>
              </a:r>
            </a:p>
          </p:txBody>
        </p:sp>
        <p:sp>
          <p:nvSpPr>
            <p:cNvPr id="39955" name="AutoShape 18"/>
            <p:cNvSpPr>
              <a:spLocks/>
            </p:cNvSpPr>
            <p:nvPr/>
          </p:nvSpPr>
          <p:spPr bwMode="auto">
            <a:xfrm>
              <a:off x="3456" y="1104"/>
              <a:ext cx="336" cy="1344"/>
            </a:xfrm>
            <a:prstGeom prst="rightBrace">
              <a:avLst>
                <a:gd name="adj1" fmla="val 33333"/>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grpSp>
      <p:sp>
        <p:nvSpPr>
          <p:cNvPr id="39941" name="Rectangle 19"/>
          <p:cNvSpPr>
            <a:spLocks noGrp="1" noChangeArrowheads="1"/>
          </p:cNvSpPr>
          <p:nvPr>
            <p:ph type="title"/>
          </p:nvPr>
        </p:nvSpPr>
        <p:spPr/>
        <p:txBody>
          <a:bodyPr/>
          <a:lstStyle/>
          <a:p>
            <a:pPr eaLnBrk="1" hangingPunct="1"/>
            <a:r>
              <a:rPr lang="en-US" altLang="en-US" smtClean="0"/>
              <a:t>Layering in the Internet</a:t>
            </a:r>
          </a:p>
        </p:txBody>
      </p:sp>
      <p:grpSp>
        <p:nvGrpSpPr>
          <p:cNvPr id="5" name="Group 24"/>
          <p:cNvGrpSpPr>
            <a:grpSpLocks/>
          </p:cNvGrpSpPr>
          <p:nvPr/>
        </p:nvGrpSpPr>
        <p:grpSpPr bwMode="auto">
          <a:xfrm>
            <a:off x="423334" y="4995335"/>
            <a:ext cx="9182611" cy="1439334"/>
            <a:chOff x="240" y="2832"/>
            <a:chExt cx="5204" cy="816"/>
          </a:xfrm>
        </p:grpSpPr>
        <p:sp>
          <p:nvSpPr>
            <p:cNvPr id="39949" name="Line 16"/>
            <p:cNvSpPr>
              <a:spLocks noChangeShapeType="1"/>
            </p:cNvSpPr>
            <p:nvPr/>
          </p:nvSpPr>
          <p:spPr bwMode="auto">
            <a:xfrm>
              <a:off x="1840" y="3137"/>
              <a:ext cx="288" cy="0"/>
            </a:xfrm>
            <a:prstGeom prst="line">
              <a:avLst/>
            </a:prstGeom>
            <a:noFill/>
            <a:ln w="38100">
              <a:solidFill>
                <a:schemeClr val="bg1">
                  <a:lumMod val="65000"/>
                </a:schemeClr>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950" name="Group 23"/>
            <p:cNvGrpSpPr>
              <a:grpSpLocks/>
            </p:cNvGrpSpPr>
            <p:nvPr/>
          </p:nvGrpSpPr>
          <p:grpSpPr bwMode="auto">
            <a:xfrm>
              <a:off x="240" y="2832"/>
              <a:ext cx="5204" cy="816"/>
              <a:chOff x="240" y="2832"/>
              <a:chExt cx="5204" cy="816"/>
            </a:xfrm>
          </p:grpSpPr>
          <p:sp>
            <p:nvSpPr>
              <p:cNvPr id="39951" name="Rectangle 4"/>
              <p:cNvSpPr>
                <a:spLocks noChangeArrowheads="1"/>
              </p:cNvSpPr>
              <p:nvPr/>
            </p:nvSpPr>
            <p:spPr bwMode="auto">
              <a:xfrm>
                <a:off x="2128" y="2832"/>
                <a:ext cx="1200" cy="816"/>
              </a:xfrm>
              <a:prstGeom prst="rect">
                <a:avLst/>
              </a:prstGeom>
              <a:solidFill>
                <a:schemeClr val="bg1"/>
              </a:solidFill>
              <a:ln w="38100">
                <a:solidFill>
                  <a:schemeClr val="tx1"/>
                </a:solidFill>
                <a:miter lim="800000"/>
                <a:headEnd/>
                <a:tailEnd/>
              </a:ln>
            </p:spPr>
            <p:txBody>
              <a:bodyPr wrap="none"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eaLnBrk="1" hangingPunct="1"/>
                <a:r>
                  <a:rPr lang="en-US" altLang="en-US" sz="2200">
                    <a:solidFill>
                      <a:srgbClr val="B50808"/>
                    </a:solidFill>
                    <a:latin typeface="Trebuchet MS" pitchFamily="-112" charset="0"/>
                  </a:rPr>
                  <a:t>Data Link</a:t>
                </a:r>
              </a:p>
              <a:p>
                <a:pPr algn="ctr" eaLnBrk="1" hangingPunct="1"/>
                <a:endParaRPr lang="en-US" altLang="en-US" sz="2200">
                  <a:solidFill>
                    <a:srgbClr val="B50808"/>
                  </a:solidFill>
                  <a:latin typeface="Trebuchet MS" pitchFamily="-112" charset="0"/>
                </a:endParaRPr>
              </a:p>
              <a:p>
                <a:pPr algn="ctr" eaLnBrk="1" hangingPunct="1"/>
                <a:r>
                  <a:rPr lang="en-US" altLang="en-US" sz="2200">
                    <a:solidFill>
                      <a:srgbClr val="B50808"/>
                    </a:solidFill>
                    <a:latin typeface="Trebuchet MS" pitchFamily="-112" charset="0"/>
                  </a:rPr>
                  <a:t>Physical</a:t>
                </a:r>
              </a:p>
            </p:txBody>
          </p:sp>
          <p:sp>
            <p:nvSpPr>
              <p:cNvPr id="39952" name="Text Box 12"/>
              <p:cNvSpPr txBox="1">
                <a:spLocks noChangeArrowheads="1"/>
              </p:cNvSpPr>
              <p:nvPr/>
            </p:nvSpPr>
            <p:spPr bwMode="auto">
              <a:xfrm>
                <a:off x="240" y="3026"/>
                <a:ext cx="1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sz="2200">
                    <a:solidFill>
                      <a:srgbClr val="B50808"/>
                    </a:solidFill>
                    <a:latin typeface="Trebuchet MS" pitchFamily="-112" charset="0"/>
                  </a:rPr>
                  <a:t>Ethernet, WiFi, … </a:t>
                </a:r>
              </a:p>
            </p:txBody>
          </p:sp>
          <p:sp>
            <p:nvSpPr>
              <p:cNvPr id="39953" name="Text Box 20"/>
              <p:cNvSpPr txBox="1">
                <a:spLocks noChangeArrowheads="1"/>
              </p:cNvSpPr>
              <p:nvPr/>
            </p:nvSpPr>
            <p:spPr bwMode="auto">
              <a:xfrm>
                <a:off x="3312" y="2934"/>
                <a:ext cx="213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dirty="0">
                    <a:solidFill>
                      <a:srgbClr val="B50808"/>
                    </a:solidFill>
                    <a:latin typeface="Trebuchet MS" pitchFamily="-112" charset="0"/>
                  </a:rPr>
                  <a:t>Framing, coding</a:t>
                </a:r>
                <a:r>
                  <a:rPr lang="en-US" altLang="en-US" dirty="0" smtClean="0">
                    <a:solidFill>
                      <a:srgbClr val="B50808"/>
                    </a:solidFill>
                    <a:latin typeface="Trebuchet MS" pitchFamily="-112" charset="0"/>
                  </a:rPr>
                  <a:t>, </a:t>
                </a:r>
              </a:p>
              <a:p>
                <a:pPr eaLnBrk="1" hangingPunct="1"/>
                <a:r>
                  <a:rPr lang="en-US" altLang="en-US" dirty="0" smtClean="0">
                    <a:solidFill>
                      <a:srgbClr val="B50808"/>
                    </a:solidFill>
                    <a:latin typeface="Trebuchet MS" pitchFamily="-112" charset="0"/>
                  </a:rPr>
                  <a:t>channel </a:t>
                </a:r>
                <a:r>
                  <a:rPr lang="en-US" altLang="en-US" dirty="0">
                    <a:solidFill>
                      <a:srgbClr val="B50808"/>
                    </a:solidFill>
                    <a:latin typeface="Trebuchet MS" pitchFamily="-112" charset="0"/>
                  </a:rPr>
                  <a:t>access</a:t>
                </a:r>
              </a:p>
              <a:p>
                <a:pPr eaLnBrk="1" hangingPunct="1"/>
                <a:r>
                  <a:rPr lang="en-US" altLang="en-US" dirty="0">
                    <a:solidFill>
                      <a:srgbClr val="B50808"/>
                    </a:solidFill>
                    <a:latin typeface="Trebuchet MS" pitchFamily="-112" charset="0"/>
                  </a:rPr>
                  <a:t>Modulation/demodulation</a:t>
                </a:r>
              </a:p>
            </p:txBody>
          </p:sp>
        </p:grpSp>
      </p:grpSp>
      <p:grpSp>
        <p:nvGrpSpPr>
          <p:cNvPr id="7" name="Group 25"/>
          <p:cNvGrpSpPr>
            <a:grpSpLocks/>
          </p:cNvGrpSpPr>
          <p:nvPr/>
        </p:nvGrpSpPr>
        <p:grpSpPr bwMode="auto">
          <a:xfrm>
            <a:off x="2270126" y="4381498"/>
            <a:ext cx="6697486" cy="592666"/>
            <a:chOff x="1286" y="2484"/>
            <a:chExt cx="3797" cy="336"/>
          </a:xfrm>
        </p:grpSpPr>
        <p:sp>
          <p:nvSpPr>
            <p:cNvPr id="39945" name="Rectangle 3"/>
            <p:cNvSpPr>
              <a:spLocks noChangeArrowheads="1"/>
            </p:cNvSpPr>
            <p:nvPr/>
          </p:nvSpPr>
          <p:spPr bwMode="auto">
            <a:xfrm>
              <a:off x="2128" y="2484"/>
              <a:ext cx="1200" cy="336"/>
            </a:xfrm>
            <a:prstGeom prst="rect">
              <a:avLst/>
            </a:prstGeom>
            <a:solidFill>
              <a:schemeClr val="bg1"/>
            </a:solidFill>
            <a:ln w="38100">
              <a:solidFill>
                <a:schemeClr val="tx1"/>
              </a:solidFill>
              <a:miter lim="800000"/>
              <a:headEnd/>
              <a:tailEnd/>
            </a:ln>
          </p:spPr>
          <p:txBody>
            <a:bodyPr wrap="none"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eaLnBrk="1" hangingPunct="1"/>
              <a:r>
                <a:rPr lang="en-US" altLang="en-US" sz="2200">
                  <a:solidFill>
                    <a:srgbClr val="00C000"/>
                  </a:solidFill>
                  <a:latin typeface="Trebuchet MS" pitchFamily="-112" charset="0"/>
                </a:rPr>
                <a:t>Network</a:t>
              </a:r>
            </a:p>
          </p:txBody>
        </p:sp>
        <p:sp>
          <p:nvSpPr>
            <p:cNvPr id="39946" name="Text Box 10"/>
            <p:cNvSpPr txBox="1">
              <a:spLocks noChangeArrowheads="1"/>
            </p:cNvSpPr>
            <p:nvPr/>
          </p:nvSpPr>
          <p:spPr bwMode="auto">
            <a:xfrm>
              <a:off x="1286" y="2544"/>
              <a:ext cx="23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sz="2200">
                  <a:solidFill>
                    <a:srgbClr val="00C000"/>
                  </a:solidFill>
                  <a:latin typeface="Trebuchet MS" pitchFamily="-112" charset="0"/>
                </a:rPr>
                <a:t>IP</a:t>
              </a:r>
            </a:p>
          </p:txBody>
        </p:sp>
        <p:sp>
          <p:nvSpPr>
            <p:cNvPr id="39947" name="Line 15"/>
            <p:cNvSpPr>
              <a:spLocks noChangeShapeType="1"/>
            </p:cNvSpPr>
            <p:nvPr/>
          </p:nvSpPr>
          <p:spPr bwMode="auto">
            <a:xfrm>
              <a:off x="1600" y="2657"/>
              <a:ext cx="528" cy="0"/>
            </a:xfrm>
            <a:prstGeom prst="line">
              <a:avLst/>
            </a:prstGeom>
            <a:noFill/>
            <a:ln w="38100">
              <a:solidFill>
                <a:schemeClr val="bg1">
                  <a:lumMod val="6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Text Box 21"/>
            <p:cNvSpPr txBox="1">
              <a:spLocks noChangeArrowheads="1"/>
            </p:cNvSpPr>
            <p:nvPr/>
          </p:nvSpPr>
          <p:spPr bwMode="auto">
            <a:xfrm>
              <a:off x="3317" y="2503"/>
              <a:ext cx="176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dirty="0">
                  <a:solidFill>
                    <a:srgbClr val="00C000"/>
                  </a:solidFill>
                  <a:latin typeface="Trebuchet MS" pitchFamily="-112" charset="0"/>
                </a:rPr>
                <a:t>Forwarding &amp; </a:t>
              </a:r>
              <a:r>
                <a:rPr lang="en-US" altLang="en-US" dirty="0" smtClean="0">
                  <a:solidFill>
                    <a:srgbClr val="00C000"/>
                  </a:solidFill>
                  <a:latin typeface="Trebuchet MS" pitchFamily="-112" charset="0"/>
                </a:rPr>
                <a:t>routing</a:t>
              </a:r>
              <a:endParaRPr lang="en-US" altLang="en-US" dirty="0">
                <a:solidFill>
                  <a:srgbClr val="00C000"/>
                </a:solidFill>
                <a:latin typeface="Trebuchet MS" pitchFamily="-112" charset="0"/>
              </a:endParaRPr>
            </a:p>
          </p:txBody>
        </p:sp>
      </p:grpSp>
      <p:sp>
        <p:nvSpPr>
          <p:cNvPr id="587798" name="Text Box 22"/>
          <p:cNvSpPr txBox="1">
            <a:spLocks noChangeArrowheads="1"/>
          </p:cNvSpPr>
          <p:nvPr/>
        </p:nvSpPr>
        <p:spPr bwMode="auto">
          <a:xfrm>
            <a:off x="6689023" y="2234848"/>
            <a:ext cx="3191577" cy="157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dirty="0">
                <a:solidFill>
                  <a:srgbClr val="002895"/>
                </a:solidFill>
                <a:latin typeface="Trebuchet MS" pitchFamily="-112" charset="0"/>
              </a:rPr>
              <a:t>Everything else!</a:t>
            </a:r>
          </a:p>
          <a:p>
            <a:pPr eaLnBrk="1" hangingPunct="1"/>
            <a:r>
              <a:rPr lang="en-US" altLang="en-US" dirty="0">
                <a:solidFill>
                  <a:srgbClr val="002895"/>
                </a:solidFill>
                <a:latin typeface="Trebuchet MS" pitchFamily="-112" charset="0"/>
              </a:rPr>
              <a:t>Reliability, integrity,</a:t>
            </a:r>
            <a:br>
              <a:rPr lang="en-US" altLang="en-US" dirty="0">
                <a:solidFill>
                  <a:srgbClr val="002895"/>
                </a:solidFill>
                <a:latin typeface="Trebuchet MS" pitchFamily="-112" charset="0"/>
              </a:rPr>
            </a:br>
            <a:r>
              <a:rPr lang="en-US" altLang="en-US" dirty="0" smtClean="0">
                <a:solidFill>
                  <a:srgbClr val="002895"/>
                </a:solidFill>
                <a:latin typeface="Trebuchet MS" pitchFamily="-112" charset="0"/>
              </a:rPr>
              <a:t>packet ordering,</a:t>
            </a:r>
            <a:r>
              <a:rPr lang="en-US" altLang="en-US" dirty="0">
                <a:solidFill>
                  <a:srgbClr val="002895"/>
                </a:solidFill>
                <a:latin typeface="Trebuchet MS" pitchFamily="-112" charset="0"/>
              </a:rPr>
              <a:t/>
            </a:r>
            <a:br>
              <a:rPr lang="en-US" altLang="en-US" dirty="0">
                <a:solidFill>
                  <a:srgbClr val="002895"/>
                </a:solidFill>
                <a:latin typeface="Trebuchet MS" pitchFamily="-112" charset="0"/>
              </a:rPr>
            </a:br>
            <a:r>
              <a:rPr lang="en-US" altLang="en-US" dirty="0">
                <a:solidFill>
                  <a:srgbClr val="002895"/>
                </a:solidFill>
                <a:latin typeface="Trebuchet MS" pitchFamily="-112" charset="0"/>
              </a:rPr>
              <a:t>congestion </a:t>
            </a:r>
            <a:r>
              <a:rPr lang="en-US" altLang="en-US" dirty="0" smtClean="0">
                <a:solidFill>
                  <a:srgbClr val="002895"/>
                </a:solidFill>
                <a:latin typeface="Trebuchet MS" pitchFamily="-112" charset="0"/>
              </a:rPr>
              <a:t>control, </a:t>
            </a:r>
            <a:r>
              <a:rPr lang="en-US" altLang="en-US" dirty="0">
                <a:solidFill>
                  <a:srgbClr val="002895"/>
                </a:solidFill>
                <a:latin typeface="Trebuchet MS" pitchFamily="-112" charset="0"/>
              </a:rPr>
              <a:t>…</a:t>
            </a:r>
          </a:p>
        </p:txBody>
      </p:sp>
    </p:spTree>
    <p:extLst>
      <p:ext uri="{BB962C8B-B14F-4D97-AF65-F5344CB8AC3E}">
        <p14:creationId xmlns:p14="http://schemas.microsoft.com/office/powerpoint/2010/main" val="175583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ChangeArrowheads="1"/>
          </p:cNvSpPr>
          <p:nvPr/>
        </p:nvSpPr>
        <p:spPr bwMode="auto">
          <a:xfrm>
            <a:off x="1016000" y="1778000"/>
            <a:ext cx="1892653" cy="423333"/>
          </a:xfrm>
          <a:prstGeom prst="rect">
            <a:avLst/>
          </a:prstGeom>
          <a:solidFill>
            <a:srgbClr val="FFFFCC"/>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1988" name="Text Box 5"/>
          <p:cNvSpPr txBox="1">
            <a:spLocks noChangeArrowheads="1"/>
          </p:cNvSpPr>
          <p:nvPr/>
        </p:nvSpPr>
        <p:spPr bwMode="auto">
          <a:xfrm>
            <a:off x="1100667" y="1760362"/>
            <a:ext cx="1740959"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Application</a:t>
            </a:r>
          </a:p>
        </p:txBody>
      </p:sp>
      <p:sp>
        <p:nvSpPr>
          <p:cNvPr id="41989" name="Rectangle 6"/>
          <p:cNvSpPr>
            <a:spLocks noChangeArrowheads="1"/>
          </p:cNvSpPr>
          <p:nvPr/>
        </p:nvSpPr>
        <p:spPr bwMode="auto">
          <a:xfrm>
            <a:off x="1016000" y="2201334"/>
            <a:ext cx="1892653" cy="423333"/>
          </a:xfrm>
          <a:prstGeom prst="rect">
            <a:avLst/>
          </a:prstGeom>
          <a:solidFill>
            <a:srgbClr val="FFFFCC"/>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1990" name="Text Box 7"/>
          <p:cNvSpPr txBox="1">
            <a:spLocks noChangeArrowheads="1"/>
          </p:cNvSpPr>
          <p:nvPr/>
        </p:nvSpPr>
        <p:spPr bwMode="auto">
          <a:xfrm>
            <a:off x="1218848" y="2183695"/>
            <a:ext cx="1522236"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Transport</a:t>
            </a:r>
          </a:p>
        </p:txBody>
      </p:sp>
      <p:sp>
        <p:nvSpPr>
          <p:cNvPr id="41991" name="Rectangle 8"/>
          <p:cNvSpPr>
            <a:spLocks noChangeArrowheads="1"/>
          </p:cNvSpPr>
          <p:nvPr/>
        </p:nvSpPr>
        <p:spPr bwMode="auto">
          <a:xfrm>
            <a:off x="1016000" y="2624667"/>
            <a:ext cx="1892653" cy="423333"/>
          </a:xfrm>
          <a:prstGeom prst="rect">
            <a:avLst/>
          </a:prstGeom>
          <a:solidFill>
            <a:srgbClr val="99CCFF"/>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1992" name="Text Box 9"/>
          <p:cNvSpPr txBox="1">
            <a:spLocks noChangeArrowheads="1"/>
          </p:cNvSpPr>
          <p:nvPr/>
        </p:nvSpPr>
        <p:spPr bwMode="auto">
          <a:xfrm>
            <a:off x="1218848" y="2607028"/>
            <a:ext cx="1317624"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Network</a:t>
            </a:r>
          </a:p>
        </p:txBody>
      </p:sp>
      <p:sp>
        <p:nvSpPr>
          <p:cNvPr id="41993" name="Rectangle 10"/>
          <p:cNvSpPr>
            <a:spLocks noChangeArrowheads="1"/>
          </p:cNvSpPr>
          <p:nvPr/>
        </p:nvSpPr>
        <p:spPr bwMode="auto">
          <a:xfrm>
            <a:off x="1016000" y="3048000"/>
            <a:ext cx="1892653" cy="423333"/>
          </a:xfrm>
          <a:prstGeom prst="rect">
            <a:avLst/>
          </a:prstGeom>
          <a:solidFill>
            <a:srgbClr val="99CCFF"/>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1994" name="Text Box 11"/>
          <p:cNvSpPr txBox="1">
            <a:spLocks noChangeArrowheads="1"/>
          </p:cNvSpPr>
          <p:nvPr/>
        </p:nvSpPr>
        <p:spPr bwMode="auto">
          <a:xfrm>
            <a:off x="1218848" y="3030362"/>
            <a:ext cx="1301750"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Datalink</a:t>
            </a:r>
          </a:p>
        </p:txBody>
      </p:sp>
      <p:sp>
        <p:nvSpPr>
          <p:cNvPr id="41995" name="Rectangle 12"/>
          <p:cNvSpPr>
            <a:spLocks noChangeArrowheads="1"/>
          </p:cNvSpPr>
          <p:nvPr/>
        </p:nvSpPr>
        <p:spPr bwMode="auto">
          <a:xfrm>
            <a:off x="7027334" y="1778000"/>
            <a:ext cx="1892653" cy="423333"/>
          </a:xfrm>
          <a:prstGeom prst="rect">
            <a:avLst/>
          </a:prstGeom>
          <a:solidFill>
            <a:srgbClr val="FFFFCC"/>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1996" name="Text Box 13"/>
          <p:cNvSpPr txBox="1">
            <a:spLocks noChangeArrowheads="1"/>
          </p:cNvSpPr>
          <p:nvPr/>
        </p:nvSpPr>
        <p:spPr bwMode="auto">
          <a:xfrm>
            <a:off x="7112001" y="1760362"/>
            <a:ext cx="1740959"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Application</a:t>
            </a:r>
          </a:p>
        </p:txBody>
      </p:sp>
      <p:sp>
        <p:nvSpPr>
          <p:cNvPr id="41997" name="Rectangle 14"/>
          <p:cNvSpPr>
            <a:spLocks noChangeArrowheads="1"/>
          </p:cNvSpPr>
          <p:nvPr/>
        </p:nvSpPr>
        <p:spPr bwMode="auto">
          <a:xfrm>
            <a:off x="7027334" y="2201334"/>
            <a:ext cx="1892653" cy="423333"/>
          </a:xfrm>
          <a:prstGeom prst="rect">
            <a:avLst/>
          </a:prstGeom>
          <a:solidFill>
            <a:srgbClr val="FFFFCC"/>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1998" name="Text Box 15"/>
          <p:cNvSpPr txBox="1">
            <a:spLocks noChangeArrowheads="1"/>
          </p:cNvSpPr>
          <p:nvPr/>
        </p:nvSpPr>
        <p:spPr bwMode="auto">
          <a:xfrm>
            <a:off x="7230181" y="2183695"/>
            <a:ext cx="1522236"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Transport</a:t>
            </a:r>
          </a:p>
        </p:txBody>
      </p:sp>
      <p:sp>
        <p:nvSpPr>
          <p:cNvPr id="41999" name="Rectangle 16"/>
          <p:cNvSpPr>
            <a:spLocks noChangeArrowheads="1"/>
          </p:cNvSpPr>
          <p:nvPr/>
        </p:nvSpPr>
        <p:spPr bwMode="auto">
          <a:xfrm>
            <a:off x="7027334" y="2624667"/>
            <a:ext cx="1892653" cy="423333"/>
          </a:xfrm>
          <a:prstGeom prst="rect">
            <a:avLst/>
          </a:prstGeom>
          <a:solidFill>
            <a:srgbClr val="99CCFF"/>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2000" name="Text Box 17"/>
          <p:cNvSpPr txBox="1">
            <a:spLocks noChangeArrowheads="1"/>
          </p:cNvSpPr>
          <p:nvPr/>
        </p:nvSpPr>
        <p:spPr bwMode="auto">
          <a:xfrm>
            <a:off x="7230181" y="2607028"/>
            <a:ext cx="1317624"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Network</a:t>
            </a:r>
          </a:p>
        </p:txBody>
      </p:sp>
      <p:sp>
        <p:nvSpPr>
          <p:cNvPr id="42001" name="Rectangle 18"/>
          <p:cNvSpPr>
            <a:spLocks noChangeArrowheads="1"/>
          </p:cNvSpPr>
          <p:nvPr/>
        </p:nvSpPr>
        <p:spPr bwMode="auto">
          <a:xfrm>
            <a:off x="7027334" y="3048000"/>
            <a:ext cx="1892653" cy="423333"/>
          </a:xfrm>
          <a:prstGeom prst="rect">
            <a:avLst/>
          </a:prstGeom>
          <a:solidFill>
            <a:srgbClr val="99CCFF"/>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2002" name="Text Box 19"/>
          <p:cNvSpPr txBox="1">
            <a:spLocks noChangeArrowheads="1"/>
          </p:cNvSpPr>
          <p:nvPr/>
        </p:nvSpPr>
        <p:spPr bwMode="auto">
          <a:xfrm>
            <a:off x="7230182" y="3030362"/>
            <a:ext cx="1301750"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Datalink</a:t>
            </a:r>
          </a:p>
        </p:txBody>
      </p:sp>
      <p:sp>
        <p:nvSpPr>
          <p:cNvPr id="42003" name="Rectangle 20"/>
          <p:cNvSpPr>
            <a:spLocks noChangeArrowheads="1"/>
          </p:cNvSpPr>
          <p:nvPr/>
        </p:nvSpPr>
        <p:spPr bwMode="auto">
          <a:xfrm>
            <a:off x="3949348" y="2624667"/>
            <a:ext cx="1892652" cy="423333"/>
          </a:xfrm>
          <a:prstGeom prst="rect">
            <a:avLst/>
          </a:prstGeom>
          <a:solidFill>
            <a:srgbClr val="99CCFF"/>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2004" name="Text Box 21"/>
          <p:cNvSpPr txBox="1">
            <a:spLocks noChangeArrowheads="1"/>
          </p:cNvSpPr>
          <p:nvPr/>
        </p:nvSpPr>
        <p:spPr bwMode="auto">
          <a:xfrm>
            <a:off x="4150431" y="2607028"/>
            <a:ext cx="1317624"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Network</a:t>
            </a:r>
          </a:p>
        </p:txBody>
      </p:sp>
      <p:sp>
        <p:nvSpPr>
          <p:cNvPr id="42005" name="Rectangle 22"/>
          <p:cNvSpPr>
            <a:spLocks noChangeArrowheads="1"/>
          </p:cNvSpPr>
          <p:nvPr/>
        </p:nvSpPr>
        <p:spPr bwMode="auto">
          <a:xfrm>
            <a:off x="3949348" y="3048000"/>
            <a:ext cx="1892652" cy="423333"/>
          </a:xfrm>
          <a:prstGeom prst="rect">
            <a:avLst/>
          </a:prstGeom>
          <a:solidFill>
            <a:srgbClr val="99CCFF"/>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2006" name="Text Box 23"/>
          <p:cNvSpPr txBox="1">
            <a:spLocks noChangeArrowheads="1"/>
          </p:cNvSpPr>
          <p:nvPr/>
        </p:nvSpPr>
        <p:spPr bwMode="auto">
          <a:xfrm>
            <a:off x="4150432" y="3030362"/>
            <a:ext cx="1301750"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Datalink</a:t>
            </a:r>
          </a:p>
        </p:txBody>
      </p:sp>
      <p:sp>
        <p:nvSpPr>
          <p:cNvPr id="42007" name="Rectangle 24"/>
          <p:cNvSpPr>
            <a:spLocks noChangeArrowheads="1"/>
          </p:cNvSpPr>
          <p:nvPr/>
        </p:nvSpPr>
        <p:spPr bwMode="auto">
          <a:xfrm>
            <a:off x="762000" y="3471334"/>
            <a:ext cx="8382000" cy="423333"/>
          </a:xfrm>
          <a:prstGeom prst="rect">
            <a:avLst/>
          </a:prstGeom>
          <a:solidFill>
            <a:srgbClr val="EAEAEA"/>
          </a:solidFill>
          <a:ln w="25400">
            <a:solidFill>
              <a:schemeClr val="tx1"/>
            </a:solidFill>
            <a:miter lim="800000"/>
            <a:headEnd/>
            <a:tailEnd/>
          </a:ln>
        </p:spPr>
        <p:txBody>
          <a:bodyPr wrap="none" lIns="101599" tIns="50799" rIns="101599" bIns="50799" anchor="ct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2008" name="Text Box 25"/>
          <p:cNvSpPr txBox="1">
            <a:spLocks noChangeArrowheads="1"/>
          </p:cNvSpPr>
          <p:nvPr/>
        </p:nvSpPr>
        <p:spPr bwMode="auto">
          <a:xfrm>
            <a:off x="3725334" y="3453695"/>
            <a:ext cx="2510014"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588" tIns="50795" rIns="101588" bIns="50795">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sz="2200" b="1">
                <a:latin typeface="Arial" charset="0"/>
              </a:rPr>
              <a:t>Physical medium</a:t>
            </a:r>
          </a:p>
        </p:txBody>
      </p:sp>
      <p:cxnSp>
        <p:nvCxnSpPr>
          <p:cNvPr id="42009" name="AutoShape 26"/>
          <p:cNvCxnSpPr>
            <a:cxnSpLocks noChangeShapeType="1"/>
            <a:stCxn id="41993" idx="3"/>
            <a:endCxn id="42005" idx="1"/>
          </p:cNvCxnSpPr>
          <p:nvPr/>
        </p:nvCxnSpPr>
        <p:spPr bwMode="auto">
          <a:xfrm>
            <a:off x="2922765" y="3259667"/>
            <a:ext cx="1012472"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42010" name="AutoShape 27"/>
          <p:cNvCxnSpPr>
            <a:cxnSpLocks noChangeShapeType="1"/>
            <a:stCxn id="41991" idx="3"/>
            <a:endCxn id="42003" idx="1"/>
          </p:cNvCxnSpPr>
          <p:nvPr/>
        </p:nvCxnSpPr>
        <p:spPr bwMode="auto">
          <a:xfrm>
            <a:off x="2922765" y="2836333"/>
            <a:ext cx="1012472"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42011" name="AutoShape 28"/>
          <p:cNvCxnSpPr>
            <a:cxnSpLocks noChangeShapeType="1"/>
            <a:stCxn id="42005" idx="3"/>
            <a:endCxn id="42001" idx="1"/>
          </p:cNvCxnSpPr>
          <p:nvPr/>
        </p:nvCxnSpPr>
        <p:spPr bwMode="auto">
          <a:xfrm>
            <a:off x="5856111" y="3259667"/>
            <a:ext cx="115711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42012" name="AutoShape 29"/>
          <p:cNvCxnSpPr>
            <a:cxnSpLocks noChangeShapeType="1"/>
            <a:stCxn id="42003" idx="3"/>
            <a:endCxn id="41999" idx="1"/>
          </p:cNvCxnSpPr>
          <p:nvPr/>
        </p:nvCxnSpPr>
        <p:spPr bwMode="auto">
          <a:xfrm>
            <a:off x="5856111" y="2836333"/>
            <a:ext cx="1157111"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42013" name="AutoShape 30"/>
          <p:cNvCxnSpPr>
            <a:cxnSpLocks noChangeShapeType="1"/>
            <a:stCxn id="41989" idx="3"/>
            <a:endCxn id="41997" idx="1"/>
          </p:cNvCxnSpPr>
          <p:nvPr/>
        </p:nvCxnSpPr>
        <p:spPr bwMode="auto">
          <a:xfrm>
            <a:off x="2922764" y="2413000"/>
            <a:ext cx="4090458"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42014" name="AutoShape 31"/>
          <p:cNvCxnSpPr>
            <a:cxnSpLocks noChangeShapeType="1"/>
            <a:stCxn id="41987" idx="3"/>
            <a:endCxn id="41995" idx="1"/>
          </p:cNvCxnSpPr>
          <p:nvPr/>
        </p:nvCxnSpPr>
        <p:spPr bwMode="auto">
          <a:xfrm>
            <a:off x="2922764" y="1989667"/>
            <a:ext cx="4090458"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sp>
        <p:nvSpPr>
          <p:cNvPr id="42016" name="Text Box 34"/>
          <p:cNvSpPr txBox="1">
            <a:spLocks noChangeArrowheads="1"/>
          </p:cNvSpPr>
          <p:nvPr/>
        </p:nvSpPr>
        <p:spPr bwMode="auto">
          <a:xfrm>
            <a:off x="7366000" y="1315861"/>
            <a:ext cx="827147" cy="471922"/>
          </a:xfrm>
          <a:prstGeom prst="rect">
            <a:avLst/>
          </a:prstGeom>
          <a:solidFill>
            <a:schemeClr val="bg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i="1">
                <a:solidFill>
                  <a:srgbClr val="000099"/>
                </a:solidFill>
                <a:latin typeface="Trebuchet MS" pitchFamily="-112" charset="0"/>
              </a:rPr>
              <a:t>Host</a:t>
            </a:r>
          </a:p>
        </p:txBody>
      </p:sp>
      <p:sp>
        <p:nvSpPr>
          <p:cNvPr id="42017" name="Text Box 35"/>
          <p:cNvSpPr txBox="1">
            <a:spLocks noChangeArrowheads="1"/>
          </p:cNvSpPr>
          <p:nvPr/>
        </p:nvSpPr>
        <p:spPr bwMode="auto">
          <a:xfrm>
            <a:off x="1439334" y="1315861"/>
            <a:ext cx="827147" cy="471922"/>
          </a:xfrm>
          <a:prstGeom prst="rect">
            <a:avLst/>
          </a:prstGeom>
          <a:solidFill>
            <a:schemeClr val="bg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r>
              <a:rPr lang="en-US" altLang="en-US" i="1">
                <a:solidFill>
                  <a:srgbClr val="000099"/>
                </a:solidFill>
                <a:latin typeface="Trebuchet MS" pitchFamily="-112" charset="0"/>
              </a:rPr>
              <a:t>Host</a:t>
            </a:r>
          </a:p>
        </p:txBody>
      </p:sp>
      <p:sp>
        <p:nvSpPr>
          <p:cNvPr id="42018" name="Oval 36"/>
          <p:cNvSpPr>
            <a:spLocks noChangeArrowheads="1"/>
          </p:cNvSpPr>
          <p:nvPr/>
        </p:nvSpPr>
        <p:spPr bwMode="auto">
          <a:xfrm>
            <a:off x="3556000" y="2673861"/>
            <a:ext cx="2709333" cy="6636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1599" tIns="50799" rIns="101599" bIns="50799"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endParaRPr lang="en-US" altLang="en-US"/>
          </a:p>
        </p:txBody>
      </p:sp>
      <p:sp>
        <p:nvSpPr>
          <p:cNvPr id="42019" name="Text Box 37"/>
          <p:cNvSpPr txBox="1">
            <a:spLocks noChangeArrowheads="1"/>
          </p:cNvSpPr>
          <p:nvPr/>
        </p:nvSpPr>
        <p:spPr bwMode="auto">
          <a:xfrm>
            <a:off x="4150431" y="381000"/>
            <a:ext cx="2327558" cy="47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r>
              <a:rPr lang="en-US" altLang="en-US" i="1">
                <a:solidFill>
                  <a:srgbClr val="002895"/>
                </a:solidFill>
                <a:latin typeface="Arial" charset="0"/>
              </a:rPr>
              <a:t>Switch (Router)</a:t>
            </a:r>
          </a:p>
        </p:txBody>
      </p:sp>
      <p:sp>
        <p:nvSpPr>
          <p:cNvPr id="42020" name="Line 38"/>
          <p:cNvSpPr>
            <a:spLocks noChangeShapeType="1"/>
          </p:cNvSpPr>
          <p:nvPr/>
        </p:nvSpPr>
        <p:spPr bwMode="auto">
          <a:xfrm flipH="1">
            <a:off x="5452181" y="852922"/>
            <a:ext cx="542217" cy="18209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101599" tIns="50799" rIns="101599" bIns="50799" anchor="ctr">
            <a:spAutoFit/>
          </a:bodyPr>
          <a:lstStyle/>
          <a:p>
            <a:endParaRPr lang="en-US"/>
          </a:p>
        </p:txBody>
      </p:sp>
      <p:sp>
        <p:nvSpPr>
          <p:cNvPr id="42021" name="Rectangle 71"/>
          <p:cNvSpPr>
            <a:spLocks noChangeArrowheads="1"/>
          </p:cNvSpPr>
          <p:nvPr/>
        </p:nvSpPr>
        <p:spPr bwMode="auto">
          <a:xfrm>
            <a:off x="508000" y="4267200"/>
            <a:ext cx="8974667"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531" tIns="49384" rIns="100531" bIns="49384"/>
          <a:lstStyle>
            <a:lvl1pPr marL="342900" indent="-342900"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spcBef>
                <a:spcPct val="20000"/>
              </a:spcBef>
              <a:buFontTx/>
              <a:buChar char="•"/>
            </a:pPr>
            <a:r>
              <a:rPr lang="en-US" altLang="en-US" dirty="0">
                <a:solidFill>
                  <a:srgbClr val="010882"/>
                </a:solidFill>
                <a:latin typeface="Trebuchet MS" pitchFamily="-112" charset="0"/>
              </a:rPr>
              <a:t>Link and network layers are implemented everywhere</a:t>
            </a:r>
          </a:p>
          <a:p>
            <a:pPr eaLnBrk="1" hangingPunct="1">
              <a:spcBef>
                <a:spcPct val="20000"/>
              </a:spcBef>
              <a:buFontTx/>
              <a:buChar char="•"/>
            </a:pPr>
            <a:r>
              <a:rPr lang="en-US" altLang="en-US" dirty="0">
                <a:solidFill>
                  <a:srgbClr val="010882"/>
                </a:solidFill>
                <a:latin typeface="Trebuchet MS" pitchFamily="-112" charset="0"/>
              </a:rPr>
              <a:t>The end-to-end layer (i.e., transport and application) is implemented only at hosts</a:t>
            </a:r>
          </a:p>
        </p:txBody>
      </p:sp>
    </p:spTree>
    <p:extLst>
      <p:ext uri="{BB962C8B-B14F-4D97-AF65-F5344CB8AC3E}">
        <p14:creationId xmlns:p14="http://schemas.microsoft.com/office/powerpoint/2010/main" val="2934425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ctrTitle"/>
          </p:nvPr>
        </p:nvSpPr>
        <p:spPr>
          <a:xfrm>
            <a:off x="592667" y="2367141"/>
            <a:ext cx="9144000" cy="1633361"/>
          </a:xfrm>
        </p:spPr>
        <p:txBody>
          <a:bodyPr/>
          <a:lstStyle/>
          <a:p>
            <a:r>
              <a:rPr lang="en-US" altLang="en-US" dirty="0" smtClean="0">
                <a:ea typeface="ＭＳ Ｐゴシック" pitchFamily="-112" charset="-128"/>
              </a:rPr>
              <a:t>The Internet is an Exciting Place</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BC8F746B-0836-4B01-9EC2-C65F0FE7BB19}" type="slidenum">
              <a:rPr lang="en-US" altLang="en-US" sz="1300">
                <a:solidFill>
                  <a:srgbClr val="898989"/>
                </a:solidFill>
              </a:rPr>
              <a:pPr eaLnBrk="1" hangingPunct="1"/>
              <a:t>2</a:t>
            </a:fld>
            <a:endParaRPr lang="en-US" altLang="en-US" sz="1300">
              <a:solidFill>
                <a:srgbClr val="898989"/>
              </a:solidFill>
            </a:endParaRPr>
          </a:p>
        </p:txBody>
      </p:sp>
    </p:spTree>
    <p:extLst>
      <p:ext uri="{BB962C8B-B14F-4D97-AF65-F5344CB8AC3E}">
        <p14:creationId xmlns:p14="http://schemas.microsoft.com/office/powerpoint/2010/main" val="2484453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Line 2"/>
          <p:cNvSpPr>
            <a:spLocks noChangeShapeType="1"/>
          </p:cNvSpPr>
          <p:nvPr/>
        </p:nvSpPr>
        <p:spPr bwMode="auto">
          <a:xfrm>
            <a:off x="1524000" y="2878667"/>
            <a:ext cx="508000" cy="84666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01599" tIns="50799" rIns="101599" bIns="50799" anchor="ctr">
            <a:spAutoFit/>
          </a:bodyPr>
          <a:lstStyle/>
          <a:p>
            <a:endParaRPr lang="en-US"/>
          </a:p>
        </p:txBody>
      </p:sp>
      <p:sp>
        <p:nvSpPr>
          <p:cNvPr id="675843" name="Line 3"/>
          <p:cNvSpPr>
            <a:spLocks noChangeShapeType="1"/>
          </p:cNvSpPr>
          <p:nvPr/>
        </p:nvSpPr>
        <p:spPr bwMode="auto">
          <a:xfrm flipV="1">
            <a:off x="7704667" y="4116917"/>
            <a:ext cx="0" cy="67733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01599" tIns="50799" rIns="101599" bIns="50799" anchor="ctr">
            <a:spAutoFit/>
          </a:bodyPr>
          <a:lstStyle/>
          <a:p>
            <a:endParaRPr lang="en-US"/>
          </a:p>
        </p:txBody>
      </p:sp>
      <p:sp>
        <p:nvSpPr>
          <p:cNvPr id="46084" name="Rectangle 4"/>
          <p:cNvSpPr>
            <a:spLocks noGrp="1" noChangeArrowheads="1"/>
          </p:cNvSpPr>
          <p:nvPr>
            <p:ph type="title"/>
          </p:nvPr>
        </p:nvSpPr>
        <p:spPr/>
        <p:txBody>
          <a:bodyPr/>
          <a:lstStyle/>
          <a:p>
            <a:pPr eaLnBrk="1" hangingPunct="1"/>
            <a:r>
              <a:rPr lang="en-US" altLang="en-US" smtClean="0"/>
              <a:t>An Example</a:t>
            </a:r>
          </a:p>
        </p:txBody>
      </p:sp>
      <p:sp>
        <p:nvSpPr>
          <p:cNvPr id="46085" name="Rectangle 5"/>
          <p:cNvSpPr>
            <a:spLocks noChangeArrowheads="1"/>
          </p:cNvSpPr>
          <p:nvPr/>
        </p:nvSpPr>
        <p:spPr bwMode="auto">
          <a:xfrm>
            <a:off x="848431" y="2391834"/>
            <a:ext cx="1347611" cy="455083"/>
          </a:xfrm>
          <a:prstGeom prst="rect">
            <a:avLst/>
          </a:prstGeom>
          <a:solidFill>
            <a:schemeClr val="folHlink"/>
          </a:solidFill>
          <a:ln w="12700">
            <a:solidFill>
              <a:schemeClr val="tx1"/>
            </a:solidFill>
            <a:miter lim="800000"/>
            <a:headEnd/>
            <a:tailEnd/>
          </a:ln>
        </p:spPr>
        <p:txBody>
          <a:bodyPr wrap="none" lIns="101599" tIns="50799" rIns="101599" bIns="50799"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Browser</a:t>
            </a:r>
          </a:p>
        </p:txBody>
      </p:sp>
      <p:sp>
        <p:nvSpPr>
          <p:cNvPr id="46086" name="Text Box 6"/>
          <p:cNvSpPr txBox="1">
            <a:spLocks noChangeArrowheads="1"/>
          </p:cNvSpPr>
          <p:nvPr/>
        </p:nvSpPr>
        <p:spPr bwMode="auto">
          <a:xfrm>
            <a:off x="654403" y="1915584"/>
            <a:ext cx="2023180"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599" tIns="50799" rIns="101599" bIns="50799"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mypc.mit.edu</a:t>
            </a:r>
          </a:p>
        </p:txBody>
      </p:sp>
      <p:sp>
        <p:nvSpPr>
          <p:cNvPr id="46087" name="Rectangle 7"/>
          <p:cNvSpPr>
            <a:spLocks noChangeArrowheads="1"/>
          </p:cNvSpPr>
          <p:nvPr/>
        </p:nvSpPr>
        <p:spPr bwMode="auto">
          <a:xfrm>
            <a:off x="7581195" y="2423584"/>
            <a:ext cx="1097139" cy="455083"/>
          </a:xfrm>
          <a:prstGeom prst="rect">
            <a:avLst/>
          </a:prstGeom>
          <a:solidFill>
            <a:srgbClr val="B50808"/>
          </a:solidFill>
          <a:ln w="12700">
            <a:solidFill>
              <a:schemeClr val="tx1"/>
            </a:solidFill>
            <a:miter lim="800000"/>
            <a:headEnd/>
            <a:tailEnd/>
          </a:ln>
        </p:spPr>
        <p:txBody>
          <a:bodyPr wrap="none" lIns="101599" tIns="50799" rIns="101599" bIns="50799"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Server</a:t>
            </a:r>
          </a:p>
        </p:txBody>
      </p:sp>
      <p:sp>
        <p:nvSpPr>
          <p:cNvPr id="46088" name="Text Box 8"/>
          <p:cNvSpPr txBox="1">
            <a:spLocks noChangeArrowheads="1"/>
          </p:cNvSpPr>
          <p:nvPr/>
        </p:nvSpPr>
        <p:spPr bwMode="auto">
          <a:xfrm>
            <a:off x="7366000" y="1947334"/>
            <a:ext cx="1836209"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599" tIns="50799" rIns="101599" bIns="50799"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web.mit.edu</a:t>
            </a:r>
          </a:p>
        </p:txBody>
      </p:sp>
      <p:grpSp>
        <p:nvGrpSpPr>
          <p:cNvPr id="2" name="Group 9"/>
          <p:cNvGrpSpPr>
            <a:grpSpLocks/>
          </p:cNvGrpSpPr>
          <p:nvPr/>
        </p:nvGrpSpPr>
        <p:grpSpPr bwMode="auto">
          <a:xfrm>
            <a:off x="2201333" y="2259544"/>
            <a:ext cx="5418667" cy="430389"/>
            <a:chOff x="1248" y="1281"/>
            <a:chExt cx="3072" cy="244"/>
          </a:xfrm>
        </p:grpSpPr>
        <p:sp>
          <p:nvSpPr>
            <p:cNvPr id="46130" name="Line 10"/>
            <p:cNvSpPr>
              <a:spLocks noChangeShapeType="1"/>
            </p:cNvSpPr>
            <p:nvPr/>
          </p:nvSpPr>
          <p:spPr bwMode="auto">
            <a:xfrm>
              <a:off x="1248" y="1518"/>
              <a:ext cx="307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6131" name="Text Box 11"/>
            <p:cNvSpPr txBox="1">
              <a:spLocks noChangeArrowheads="1"/>
            </p:cNvSpPr>
            <p:nvPr/>
          </p:nvSpPr>
          <p:spPr bwMode="auto">
            <a:xfrm>
              <a:off x="1798" y="1281"/>
              <a:ext cx="188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dirty="0">
                  <a:latin typeface="Helvetica" pitchFamily="-112" charset="0"/>
                </a:rPr>
                <a:t>GET “</a:t>
              </a:r>
              <a:r>
                <a:rPr lang="en-US" altLang="en-US" sz="2200" b="1" dirty="0" smtClean="0">
                  <a:latin typeface="Helvetica" pitchFamily="-112" charset="0"/>
                </a:rPr>
                <a:t>6.033/index.html</a:t>
              </a:r>
              <a:r>
                <a:rPr lang="en-US" altLang="en-US" sz="2200" b="1" dirty="0">
                  <a:latin typeface="Helvetica" pitchFamily="-112" charset="0"/>
                </a:rPr>
                <a:t>”</a:t>
              </a:r>
            </a:p>
          </p:txBody>
        </p:sp>
      </p:grpSp>
      <p:grpSp>
        <p:nvGrpSpPr>
          <p:cNvPr id="3" name="Group 12"/>
          <p:cNvGrpSpPr>
            <a:grpSpLocks/>
          </p:cNvGrpSpPr>
          <p:nvPr/>
        </p:nvGrpSpPr>
        <p:grpSpPr bwMode="auto">
          <a:xfrm>
            <a:off x="1524001" y="3705935"/>
            <a:ext cx="6699250" cy="430389"/>
            <a:chOff x="864" y="2101"/>
            <a:chExt cx="3798" cy="244"/>
          </a:xfrm>
        </p:grpSpPr>
        <p:sp>
          <p:nvSpPr>
            <p:cNvPr id="46128" name="Rectangle 13"/>
            <p:cNvSpPr>
              <a:spLocks noChangeArrowheads="1"/>
            </p:cNvSpPr>
            <p:nvPr/>
          </p:nvSpPr>
          <p:spPr bwMode="auto">
            <a:xfrm>
              <a:off x="4032" y="2101"/>
              <a:ext cx="630" cy="244"/>
            </a:xfrm>
            <a:prstGeom prst="rect">
              <a:avLst/>
            </a:prstGeom>
            <a:solidFill>
              <a:schemeClr val="accent1"/>
            </a:solidFill>
            <a:ln w="12700">
              <a:solidFill>
                <a:schemeClr val="tx1"/>
              </a:solidFill>
              <a:miter lim="800000"/>
              <a:headEnd/>
              <a:tailEnd/>
            </a:ln>
          </p:spPr>
          <p:txBody>
            <a:bodyPr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TCP</a:t>
              </a:r>
            </a:p>
          </p:txBody>
        </p:sp>
        <p:sp>
          <p:nvSpPr>
            <p:cNvPr id="46129" name="Rectangle 14"/>
            <p:cNvSpPr>
              <a:spLocks noChangeArrowheads="1"/>
            </p:cNvSpPr>
            <p:nvPr/>
          </p:nvSpPr>
          <p:spPr bwMode="auto">
            <a:xfrm>
              <a:off x="864" y="2101"/>
              <a:ext cx="630" cy="244"/>
            </a:xfrm>
            <a:prstGeom prst="rect">
              <a:avLst/>
            </a:prstGeom>
            <a:solidFill>
              <a:schemeClr val="accent1"/>
            </a:solidFill>
            <a:ln w="12700">
              <a:solidFill>
                <a:schemeClr val="tx1"/>
              </a:solidFill>
              <a:miter lim="800000"/>
              <a:headEnd/>
              <a:tailEnd/>
            </a:ln>
          </p:spPr>
          <p:txBody>
            <a:bodyPr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TCP</a:t>
              </a:r>
            </a:p>
          </p:txBody>
        </p:sp>
      </p:grpSp>
      <p:sp>
        <p:nvSpPr>
          <p:cNvPr id="675855" name="Line 15"/>
          <p:cNvSpPr>
            <a:spLocks noChangeShapeType="1"/>
          </p:cNvSpPr>
          <p:nvPr/>
        </p:nvSpPr>
        <p:spPr bwMode="auto">
          <a:xfrm>
            <a:off x="2624667" y="3947583"/>
            <a:ext cx="4487333" cy="0"/>
          </a:xfrm>
          <a:prstGeom prst="line">
            <a:avLst/>
          </a:prstGeom>
          <a:noFill/>
          <a:ln w="1270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lIns="101599" tIns="50799" rIns="101599" bIns="50799" anchor="ctr">
            <a:spAutoFit/>
          </a:bodyPr>
          <a:lstStyle/>
          <a:p>
            <a:endParaRPr lang="en-US"/>
          </a:p>
        </p:txBody>
      </p:sp>
      <p:sp>
        <p:nvSpPr>
          <p:cNvPr id="675856" name="Text Box 16"/>
          <p:cNvSpPr txBox="1">
            <a:spLocks noChangeArrowheads="1"/>
          </p:cNvSpPr>
          <p:nvPr/>
        </p:nvSpPr>
        <p:spPr bwMode="auto">
          <a:xfrm>
            <a:off x="3361973" y="3524251"/>
            <a:ext cx="3074459"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599" tIns="50799" rIns="101599" bIns="50799"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Reliable data transfer</a:t>
            </a:r>
          </a:p>
        </p:txBody>
      </p:sp>
      <p:grpSp>
        <p:nvGrpSpPr>
          <p:cNvPr id="4" name="Group 17"/>
          <p:cNvGrpSpPr>
            <a:grpSpLocks/>
          </p:cNvGrpSpPr>
          <p:nvPr/>
        </p:nvGrpSpPr>
        <p:grpSpPr bwMode="auto">
          <a:xfrm>
            <a:off x="1934986" y="4116918"/>
            <a:ext cx="451555" cy="1104195"/>
            <a:chOff x="1097" y="2334"/>
            <a:chExt cx="256" cy="626"/>
          </a:xfrm>
        </p:grpSpPr>
        <p:sp>
          <p:nvSpPr>
            <p:cNvPr id="46126" name="Line 18"/>
            <p:cNvSpPr>
              <a:spLocks noChangeShapeType="1"/>
            </p:cNvSpPr>
            <p:nvPr/>
          </p:nvSpPr>
          <p:spPr bwMode="auto">
            <a:xfrm flipV="1">
              <a:off x="1200" y="2334"/>
              <a:ext cx="0"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6127" name="Rectangle 19"/>
            <p:cNvSpPr>
              <a:spLocks noChangeArrowheads="1"/>
            </p:cNvSpPr>
            <p:nvPr/>
          </p:nvSpPr>
          <p:spPr bwMode="auto">
            <a:xfrm>
              <a:off x="1097" y="2716"/>
              <a:ext cx="256" cy="244"/>
            </a:xfrm>
            <a:prstGeom prst="rect">
              <a:avLst/>
            </a:prstGeom>
            <a:solidFill>
              <a:srgbClr val="CCFF66"/>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dirty="0">
                  <a:latin typeface="Helvetica" pitchFamily="-112" charset="0"/>
                </a:rPr>
                <a:t>IP</a:t>
              </a:r>
            </a:p>
          </p:txBody>
        </p:sp>
      </p:grpSp>
      <p:grpSp>
        <p:nvGrpSpPr>
          <p:cNvPr id="5" name="Group 20"/>
          <p:cNvGrpSpPr>
            <a:grpSpLocks/>
          </p:cNvGrpSpPr>
          <p:nvPr/>
        </p:nvGrpSpPr>
        <p:grpSpPr bwMode="auto">
          <a:xfrm>
            <a:off x="2370667" y="4806600"/>
            <a:ext cx="5549195" cy="938389"/>
            <a:chOff x="1344" y="2725"/>
            <a:chExt cx="3146" cy="532"/>
          </a:xfrm>
        </p:grpSpPr>
        <p:sp>
          <p:nvSpPr>
            <p:cNvPr id="46117" name="Rectangle 21"/>
            <p:cNvSpPr>
              <a:spLocks noChangeArrowheads="1"/>
            </p:cNvSpPr>
            <p:nvPr/>
          </p:nvSpPr>
          <p:spPr bwMode="auto">
            <a:xfrm>
              <a:off x="1834" y="3013"/>
              <a:ext cx="256" cy="244"/>
            </a:xfrm>
            <a:prstGeom prst="rect">
              <a:avLst/>
            </a:prstGeom>
            <a:solidFill>
              <a:srgbClr val="CCFF66"/>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IP</a:t>
              </a:r>
            </a:p>
          </p:txBody>
        </p:sp>
        <p:sp>
          <p:nvSpPr>
            <p:cNvPr id="46118" name="Rectangle 22"/>
            <p:cNvSpPr>
              <a:spLocks noChangeArrowheads="1"/>
            </p:cNvSpPr>
            <p:nvPr/>
          </p:nvSpPr>
          <p:spPr bwMode="auto">
            <a:xfrm>
              <a:off x="2591" y="3013"/>
              <a:ext cx="256" cy="244"/>
            </a:xfrm>
            <a:prstGeom prst="rect">
              <a:avLst/>
            </a:prstGeom>
            <a:solidFill>
              <a:srgbClr val="CCFF66"/>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IP</a:t>
              </a:r>
            </a:p>
          </p:txBody>
        </p:sp>
        <p:grpSp>
          <p:nvGrpSpPr>
            <p:cNvPr id="46119" name="Group 23"/>
            <p:cNvGrpSpPr>
              <a:grpSpLocks/>
            </p:cNvGrpSpPr>
            <p:nvPr/>
          </p:nvGrpSpPr>
          <p:grpSpPr bwMode="auto">
            <a:xfrm>
              <a:off x="1344" y="2725"/>
              <a:ext cx="3146" cy="532"/>
              <a:chOff x="1344" y="2725"/>
              <a:chExt cx="3146" cy="532"/>
            </a:xfrm>
          </p:grpSpPr>
          <p:sp>
            <p:nvSpPr>
              <p:cNvPr id="46120" name="Rectangle 24"/>
              <p:cNvSpPr>
                <a:spLocks noChangeArrowheads="1"/>
              </p:cNvSpPr>
              <p:nvPr/>
            </p:nvSpPr>
            <p:spPr bwMode="auto">
              <a:xfrm>
                <a:off x="3370" y="3013"/>
                <a:ext cx="256" cy="244"/>
              </a:xfrm>
              <a:prstGeom prst="rect">
                <a:avLst/>
              </a:prstGeom>
              <a:solidFill>
                <a:srgbClr val="CCFF66"/>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IP</a:t>
                </a:r>
              </a:p>
            </p:txBody>
          </p:sp>
          <p:sp>
            <p:nvSpPr>
              <p:cNvPr id="46121" name="Rectangle 25"/>
              <p:cNvSpPr>
                <a:spLocks noChangeArrowheads="1"/>
              </p:cNvSpPr>
              <p:nvPr/>
            </p:nvSpPr>
            <p:spPr bwMode="auto">
              <a:xfrm>
                <a:off x="4234" y="2725"/>
                <a:ext cx="256" cy="244"/>
              </a:xfrm>
              <a:prstGeom prst="rect">
                <a:avLst/>
              </a:prstGeom>
              <a:solidFill>
                <a:srgbClr val="CCFF66"/>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IP</a:t>
                </a:r>
              </a:p>
            </p:txBody>
          </p:sp>
          <p:sp>
            <p:nvSpPr>
              <p:cNvPr id="46122" name="Line 26"/>
              <p:cNvSpPr>
                <a:spLocks noChangeShapeType="1"/>
              </p:cNvSpPr>
              <p:nvPr/>
            </p:nvSpPr>
            <p:spPr bwMode="auto">
              <a:xfrm flipV="1">
                <a:off x="3648" y="2862"/>
                <a:ext cx="576" cy="2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6123" name="Line 27"/>
              <p:cNvSpPr>
                <a:spLocks noChangeShapeType="1"/>
              </p:cNvSpPr>
              <p:nvPr/>
            </p:nvSpPr>
            <p:spPr bwMode="auto">
              <a:xfrm>
                <a:off x="2832" y="3150"/>
                <a:ext cx="528"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6124" name="Line 28"/>
              <p:cNvSpPr>
                <a:spLocks noChangeShapeType="1"/>
              </p:cNvSpPr>
              <p:nvPr/>
            </p:nvSpPr>
            <p:spPr bwMode="auto">
              <a:xfrm>
                <a:off x="2112" y="3150"/>
                <a:ext cx="43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6125" name="Line 29"/>
              <p:cNvSpPr>
                <a:spLocks noChangeShapeType="1"/>
              </p:cNvSpPr>
              <p:nvPr/>
            </p:nvSpPr>
            <p:spPr bwMode="auto">
              <a:xfrm flipH="1" flipV="1">
                <a:off x="1344" y="2862"/>
                <a:ext cx="480"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sp>
        <p:nvSpPr>
          <p:cNvPr id="675870" name="Line 30"/>
          <p:cNvSpPr>
            <a:spLocks noChangeShapeType="1"/>
          </p:cNvSpPr>
          <p:nvPr/>
        </p:nvSpPr>
        <p:spPr bwMode="auto">
          <a:xfrm flipV="1">
            <a:off x="7620000" y="2878667"/>
            <a:ext cx="592667" cy="84666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lIns="101599" tIns="50799" rIns="101599" bIns="50799" anchor="ctr">
            <a:spAutoFit/>
          </a:bodyPr>
          <a:lstStyle/>
          <a:p>
            <a:endParaRPr lang="en-US"/>
          </a:p>
        </p:txBody>
      </p:sp>
      <p:grpSp>
        <p:nvGrpSpPr>
          <p:cNvPr id="7" name="Group 31"/>
          <p:cNvGrpSpPr>
            <a:grpSpLocks/>
          </p:cNvGrpSpPr>
          <p:nvPr/>
        </p:nvGrpSpPr>
        <p:grpSpPr bwMode="auto">
          <a:xfrm>
            <a:off x="8500182" y="2365377"/>
            <a:ext cx="1675694" cy="1538112"/>
            <a:chOff x="4819" y="1341"/>
            <a:chExt cx="950" cy="872"/>
          </a:xfrm>
        </p:grpSpPr>
        <p:sp>
          <p:nvSpPr>
            <p:cNvPr id="46114" name="Oval 32"/>
            <p:cNvSpPr>
              <a:spLocks noChangeArrowheads="1"/>
            </p:cNvSpPr>
            <p:nvPr/>
          </p:nvSpPr>
          <p:spPr bwMode="auto">
            <a:xfrm>
              <a:off x="4947" y="1341"/>
              <a:ext cx="822" cy="344"/>
            </a:xfrm>
            <a:prstGeom prst="ellipse">
              <a:avLst/>
            </a:prstGeom>
            <a:solidFill>
              <a:srgbClr val="B50808"/>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E-mail</a:t>
              </a:r>
            </a:p>
          </p:txBody>
        </p:sp>
        <p:sp>
          <p:nvSpPr>
            <p:cNvPr id="46115" name="Oval 33"/>
            <p:cNvSpPr>
              <a:spLocks noChangeArrowheads="1"/>
            </p:cNvSpPr>
            <p:nvPr/>
          </p:nvSpPr>
          <p:spPr bwMode="auto">
            <a:xfrm>
              <a:off x="4819" y="1581"/>
              <a:ext cx="573" cy="344"/>
            </a:xfrm>
            <a:prstGeom prst="ellipse">
              <a:avLst/>
            </a:prstGeom>
            <a:solidFill>
              <a:srgbClr val="B50808"/>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FTP</a:t>
              </a:r>
            </a:p>
          </p:txBody>
        </p:sp>
        <p:sp>
          <p:nvSpPr>
            <p:cNvPr id="46116" name="Oval 34"/>
            <p:cNvSpPr>
              <a:spLocks noChangeArrowheads="1"/>
            </p:cNvSpPr>
            <p:nvPr/>
          </p:nvSpPr>
          <p:spPr bwMode="auto">
            <a:xfrm>
              <a:off x="4986" y="1869"/>
              <a:ext cx="735" cy="344"/>
            </a:xfrm>
            <a:prstGeom prst="ellipse">
              <a:avLst/>
            </a:prstGeom>
            <a:solidFill>
              <a:srgbClr val="B50808"/>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News</a:t>
              </a:r>
            </a:p>
          </p:txBody>
        </p:sp>
      </p:grpSp>
      <p:sp>
        <p:nvSpPr>
          <p:cNvPr id="675875" name="Rectangle 35"/>
          <p:cNvSpPr>
            <a:spLocks noChangeArrowheads="1"/>
          </p:cNvSpPr>
          <p:nvPr/>
        </p:nvSpPr>
        <p:spPr bwMode="auto">
          <a:xfrm>
            <a:off x="6434667" y="2963334"/>
            <a:ext cx="1354667" cy="455083"/>
          </a:xfrm>
          <a:prstGeom prst="rect">
            <a:avLst/>
          </a:prstGeom>
          <a:solidFill>
            <a:srgbClr val="808080"/>
          </a:solidFill>
          <a:ln w="12700">
            <a:solidFill>
              <a:schemeClr val="tx1"/>
            </a:solidFill>
            <a:miter lim="800000"/>
            <a:headEnd/>
            <a:tailEnd/>
          </a:ln>
        </p:spPr>
        <p:txBody>
          <a:bodyPr lIns="101599" tIns="50799" rIns="101599" bIns="50799"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File</a:t>
            </a:r>
          </a:p>
        </p:txBody>
      </p:sp>
      <p:grpSp>
        <p:nvGrpSpPr>
          <p:cNvPr id="8" name="Group 36"/>
          <p:cNvGrpSpPr>
            <a:grpSpLocks/>
          </p:cNvGrpSpPr>
          <p:nvPr/>
        </p:nvGrpSpPr>
        <p:grpSpPr bwMode="auto">
          <a:xfrm>
            <a:off x="2973917" y="5744993"/>
            <a:ext cx="3790597" cy="430389"/>
            <a:chOff x="1686" y="3257"/>
            <a:chExt cx="2149" cy="244"/>
          </a:xfrm>
        </p:grpSpPr>
        <p:sp>
          <p:nvSpPr>
            <p:cNvPr id="46111" name="Text Box 37"/>
            <p:cNvSpPr txBox="1">
              <a:spLocks noChangeArrowheads="1"/>
            </p:cNvSpPr>
            <p:nvPr/>
          </p:nvSpPr>
          <p:spPr bwMode="auto">
            <a:xfrm>
              <a:off x="3214" y="3257"/>
              <a:ext cx="621" cy="2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Router</a:t>
              </a:r>
            </a:p>
          </p:txBody>
        </p:sp>
        <p:sp>
          <p:nvSpPr>
            <p:cNvPr id="46112" name="Text Box 38"/>
            <p:cNvSpPr txBox="1">
              <a:spLocks noChangeArrowheads="1"/>
            </p:cNvSpPr>
            <p:nvPr/>
          </p:nvSpPr>
          <p:spPr bwMode="auto">
            <a:xfrm>
              <a:off x="2398" y="3257"/>
              <a:ext cx="621" cy="2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Router</a:t>
              </a:r>
            </a:p>
          </p:txBody>
        </p:sp>
        <p:sp>
          <p:nvSpPr>
            <p:cNvPr id="46113" name="Text Box 39"/>
            <p:cNvSpPr txBox="1">
              <a:spLocks noChangeArrowheads="1"/>
            </p:cNvSpPr>
            <p:nvPr/>
          </p:nvSpPr>
          <p:spPr bwMode="auto">
            <a:xfrm>
              <a:off x="1686" y="3257"/>
              <a:ext cx="621" cy="2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Router</a:t>
              </a:r>
            </a:p>
          </p:txBody>
        </p:sp>
      </p:grpSp>
      <p:grpSp>
        <p:nvGrpSpPr>
          <p:cNvPr id="9" name="Group 40"/>
          <p:cNvGrpSpPr>
            <a:grpSpLocks/>
          </p:cNvGrpSpPr>
          <p:nvPr/>
        </p:nvGrpSpPr>
        <p:grpSpPr bwMode="auto">
          <a:xfrm>
            <a:off x="2444751" y="4808361"/>
            <a:ext cx="4831292" cy="797278"/>
            <a:chOff x="1386" y="2726"/>
            <a:chExt cx="2739" cy="452"/>
          </a:xfrm>
        </p:grpSpPr>
        <p:sp>
          <p:nvSpPr>
            <p:cNvPr id="46106" name="Text Box 41"/>
            <p:cNvSpPr txBox="1">
              <a:spLocks noChangeArrowheads="1"/>
            </p:cNvSpPr>
            <p:nvPr/>
          </p:nvSpPr>
          <p:spPr bwMode="auto">
            <a:xfrm>
              <a:off x="1386" y="2726"/>
              <a:ext cx="7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i="1">
                  <a:latin typeface="Helvetica" pitchFamily="-112" charset="0"/>
                </a:rPr>
                <a:t>Wireless</a:t>
              </a:r>
            </a:p>
          </p:txBody>
        </p:sp>
        <p:grpSp>
          <p:nvGrpSpPr>
            <p:cNvPr id="46107" name="Group 42"/>
            <p:cNvGrpSpPr>
              <a:grpSpLocks/>
            </p:cNvGrpSpPr>
            <p:nvPr/>
          </p:nvGrpSpPr>
          <p:grpSpPr bwMode="auto">
            <a:xfrm>
              <a:off x="1975" y="2918"/>
              <a:ext cx="1304" cy="260"/>
              <a:chOff x="1975" y="2918"/>
              <a:chExt cx="1304" cy="260"/>
            </a:xfrm>
          </p:grpSpPr>
          <p:sp>
            <p:nvSpPr>
              <p:cNvPr id="46109" name="Text Box 43"/>
              <p:cNvSpPr txBox="1">
                <a:spLocks noChangeArrowheads="1"/>
              </p:cNvSpPr>
              <p:nvPr/>
            </p:nvSpPr>
            <p:spPr bwMode="auto">
              <a:xfrm>
                <a:off x="1975" y="2918"/>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i="1">
                    <a:latin typeface="Helvetica" pitchFamily="-112" charset="0"/>
                  </a:rPr>
                  <a:t>Optical</a:t>
                </a:r>
              </a:p>
            </p:txBody>
          </p:sp>
          <p:sp>
            <p:nvSpPr>
              <p:cNvPr id="46110" name="Text Box 44"/>
              <p:cNvSpPr txBox="1">
                <a:spLocks noChangeArrowheads="1"/>
              </p:cNvSpPr>
              <p:nvPr/>
            </p:nvSpPr>
            <p:spPr bwMode="auto">
              <a:xfrm>
                <a:off x="2976" y="2928"/>
                <a:ext cx="3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i="1">
                    <a:latin typeface="Helvetica" pitchFamily="-112" charset="0"/>
                  </a:rPr>
                  <a:t>T3</a:t>
                </a:r>
              </a:p>
            </p:txBody>
          </p:sp>
        </p:grpSp>
        <p:sp>
          <p:nvSpPr>
            <p:cNvPr id="46108" name="Text Box 45"/>
            <p:cNvSpPr txBox="1">
              <a:spLocks noChangeArrowheads="1"/>
            </p:cNvSpPr>
            <p:nvPr/>
          </p:nvSpPr>
          <p:spPr bwMode="auto">
            <a:xfrm>
              <a:off x="3360" y="2736"/>
              <a:ext cx="7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i="1">
                  <a:latin typeface="Helvetica" pitchFamily="-112" charset="0"/>
                </a:rPr>
                <a:t>Ethernet</a:t>
              </a:r>
            </a:p>
          </p:txBody>
        </p:sp>
      </p:grpSp>
      <p:grpSp>
        <p:nvGrpSpPr>
          <p:cNvPr id="11" name="Group 46"/>
          <p:cNvGrpSpPr>
            <a:grpSpLocks/>
          </p:cNvGrpSpPr>
          <p:nvPr/>
        </p:nvGrpSpPr>
        <p:grpSpPr bwMode="auto">
          <a:xfrm>
            <a:off x="8043334" y="3991683"/>
            <a:ext cx="1534583" cy="853723"/>
            <a:chOff x="4560" y="2263"/>
            <a:chExt cx="870" cy="484"/>
          </a:xfrm>
        </p:grpSpPr>
        <p:sp>
          <p:nvSpPr>
            <p:cNvPr id="46104" name="Rectangle 47"/>
            <p:cNvSpPr>
              <a:spLocks noChangeArrowheads="1"/>
            </p:cNvSpPr>
            <p:nvPr/>
          </p:nvSpPr>
          <p:spPr bwMode="auto">
            <a:xfrm>
              <a:off x="4560" y="2263"/>
              <a:ext cx="630" cy="244"/>
            </a:xfrm>
            <a:prstGeom prst="rect">
              <a:avLst/>
            </a:prstGeom>
            <a:solidFill>
              <a:schemeClr val="accent1"/>
            </a:solidFill>
            <a:ln w="12700">
              <a:solidFill>
                <a:schemeClr val="tx1"/>
              </a:solidFill>
              <a:miter lim="800000"/>
              <a:headEnd/>
              <a:tailEnd/>
            </a:ln>
          </p:spPr>
          <p:txBody>
            <a:bodyPr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SCTP</a:t>
              </a:r>
            </a:p>
          </p:txBody>
        </p:sp>
        <p:sp>
          <p:nvSpPr>
            <p:cNvPr id="46105" name="Rectangle 48"/>
            <p:cNvSpPr>
              <a:spLocks noChangeArrowheads="1"/>
            </p:cNvSpPr>
            <p:nvPr/>
          </p:nvSpPr>
          <p:spPr bwMode="auto">
            <a:xfrm>
              <a:off x="4800" y="2503"/>
              <a:ext cx="630" cy="244"/>
            </a:xfrm>
            <a:prstGeom prst="rect">
              <a:avLst/>
            </a:prstGeom>
            <a:solidFill>
              <a:schemeClr val="accent1"/>
            </a:solidFill>
            <a:ln w="12700">
              <a:solidFill>
                <a:schemeClr val="tx1"/>
              </a:solidFill>
              <a:miter lim="800000"/>
              <a:headEnd/>
              <a:tailEnd/>
            </a:ln>
          </p:spPr>
          <p:txBody>
            <a:bodyPr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UDP</a:t>
              </a:r>
            </a:p>
          </p:txBody>
        </p:sp>
      </p:grpSp>
      <p:grpSp>
        <p:nvGrpSpPr>
          <p:cNvPr id="12" name="Group 50"/>
          <p:cNvGrpSpPr>
            <a:grpSpLocks/>
          </p:cNvGrpSpPr>
          <p:nvPr/>
        </p:nvGrpSpPr>
        <p:grpSpPr bwMode="auto">
          <a:xfrm>
            <a:off x="2201333" y="2709334"/>
            <a:ext cx="5418667" cy="440972"/>
            <a:chOff x="1248" y="1536"/>
            <a:chExt cx="3072" cy="250"/>
          </a:xfrm>
        </p:grpSpPr>
        <p:sp>
          <p:nvSpPr>
            <p:cNvPr id="46102" name="Line 51"/>
            <p:cNvSpPr>
              <a:spLocks noChangeShapeType="1"/>
            </p:cNvSpPr>
            <p:nvPr/>
          </p:nvSpPr>
          <p:spPr bwMode="auto">
            <a:xfrm>
              <a:off x="1248" y="1584"/>
              <a:ext cx="307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6103" name="Text Box 52"/>
            <p:cNvSpPr txBox="1">
              <a:spLocks noChangeArrowheads="1"/>
            </p:cNvSpPr>
            <p:nvPr/>
          </p:nvSpPr>
          <p:spPr bwMode="auto">
            <a:xfrm>
              <a:off x="2159" y="1536"/>
              <a:ext cx="10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OK; file data</a:t>
              </a:r>
            </a:p>
          </p:txBody>
        </p:sp>
      </p:grpSp>
    </p:spTree>
    <p:extLst>
      <p:ext uri="{BB962C8B-B14F-4D97-AF65-F5344CB8AC3E}">
        <p14:creationId xmlns:p14="http://schemas.microsoft.com/office/powerpoint/2010/main" val="1442726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B2B2B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875"/>
                                        </p:tgtEl>
                                        <p:attrNameLst>
                                          <p:attrName>style.visibility</p:attrName>
                                        </p:attrNameLst>
                                      </p:cBhvr>
                                      <p:to>
                                        <p:strVal val="visible"/>
                                      </p:to>
                                    </p:set>
                                    <p:animEffect transition="in" filter="dissolve">
                                      <p:cBhvr>
                                        <p:cTn id="17" dur="500"/>
                                        <p:tgtEl>
                                          <p:spTgt spid="675875"/>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675870"/>
                                        </p:tgtEl>
                                        <p:attrNameLst>
                                          <p:attrName>style.visibility</p:attrName>
                                        </p:attrNameLst>
                                      </p:cBhvr>
                                      <p:to>
                                        <p:strVal val="visible"/>
                                      </p:to>
                                    </p:set>
                                    <p:animEffect transition="in" filter="wipe(up)">
                                      <p:cBhvr>
                                        <p:cTn id="21" dur="500"/>
                                        <p:tgtEl>
                                          <p:spTgt spid="6758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3"/>
                                        </p:tgtEl>
                                        <p:attrNameLst>
                                          <p:attrName>style.visibility</p:attrName>
                                        </p:attrNameLst>
                                      </p:cBhvr>
                                      <p:to>
                                        <p:strVal val="visible"/>
                                      </p:to>
                                    </p:se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675856"/>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675855"/>
                                        </p:tgtEl>
                                        <p:attrNameLst>
                                          <p:attrName>style.visibility</p:attrName>
                                        </p:attrNameLst>
                                      </p:cBhvr>
                                      <p:to>
                                        <p:strVal val="visible"/>
                                      </p:to>
                                    </p:set>
                                    <p:animEffect transition="in" filter="wipe(right)">
                                      <p:cBhvr>
                                        <p:cTn id="32" dur="500"/>
                                        <p:tgtEl>
                                          <p:spTgt spid="675855"/>
                                        </p:tgtEl>
                                      </p:cBhvr>
                                    </p:animEffect>
                                  </p:childTnLst>
                                </p:cTn>
                              </p:par>
                            </p:childTnLst>
                          </p:cTn>
                        </p:par>
                        <p:par>
                          <p:cTn id="33" fill="hold" nodeType="afterGroup">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675842"/>
                                        </p:tgtEl>
                                        <p:attrNameLst>
                                          <p:attrName>style.visibility</p:attrName>
                                        </p:attrNameLst>
                                      </p:cBhvr>
                                      <p:to>
                                        <p:strVal val="visible"/>
                                      </p:to>
                                    </p:set>
                                    <p:animEffect transition="in" filter="wipe(down)">
                                      <p:cBhvr>
                                        <p:cTn id="36" dur="500"/>
                                        <p:tgtEl>
                                          <p:spTgt spid="67584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75843"/>
                                        </p:tgtEl>
                                        <p:attrNameLst>
                                          <p:attrName>style.visibility</p:attrName>
                                        </p:attrNameLst>
                                      </p:cBhvr>
                                      <p:to>
                                        <p:strVal val="visible"/>
                                      </p:to>
                                    </p:set>
                                    <p:animEffect transition="in" filter="wipe(up)">
                                      <p:cBhvr>
                                        <p:cTn id="41" dur="500"/>
                                        <p:tgtEl>
                                          <p:spTgt spid="67584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9"/>
                                        </p:tgtEl>
                                        <p:attrNameLst>
                                          <p:attrName>style.visibility</p:attrName>
                                        </p:attrNameLst>
                                      </p:cBhvr>
                                      <p:to>
                                        <p:strVal val="visible"/>
                                      </p:to>
                                    </p:set>
                                  </p:childTnLst>
                                </p:cTn>
                              </p:par>
                            </p:childTnLst>
                          </p:cTn>
                        </p:par>
                        <p:par>
                          <p:cTn id="46" fill="hold" nodeType="afterGroup">
                            <p:stCondLst>
                              <p:cond delay="50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right)">
                                      <p:cBhvr>
                                        <p:cTn id="54" dur="500"/>
                                        <p:tgtEl>
                                          <p:spTgt spid="5"/>
                                        </p:tgtEl>
                                      </p:cBhvr>
                                    </p:animEffect>
                                  </p:childTnLst>
                                </p:cTn>
                              </p:par>
                            </p:childTnLst>
                          </p:cTn>
                        </p:par>
                        <p:par>
                          <p:cTn id="55" fill="hold" nodeType="afterGroup">
                            <p:stCondLst>
                              <p:cond delay="500"/>
                            </p:stCondLst>
                            <p:childTnLst>
                              <p:par>
                                <p:cTn id="56" presetID="22" presetClass="entr" presetSubtype="4"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down)">
                                      <p:cBhvr>
                                        <p:cTn id="58" dur="500"/>
                                        <p:tgtEl>
                                          <p:spTgt spid="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dissolve">
                                      <p:cBhvr>
                                        <p:cTn id="63" dur="500"/>
                                        <p:tgtEl>
                                          <p:spTgt spid="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dissolve">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2" grpId="0" animBg="1"/>
      <p:bldP spid="675843" grpId="0" animBg="1"/>
      <p:bldP spid="675855" grpId="0" animBg="1"/>
      <p:bldP spid="675856" grpId="0" autoUpdateAnimBg="0"/>
      <p:bldP spid="675870" grpId="0" animBg="1"/>
      <p:bldP spid="67587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The Internet “Hourglass”</a:t>
            </a:r>
          </a:p>
        </p:txBody>
      </p:sp>
      <p:sp>
        <p:nvSpPr>
          <p:cNvPr id="677891" name="Text Box 3"/>
          <p:cNvSpPr txBox="1">
            <a:spLocks noChangeArrowheads="1"/>
          </p:cNvSpPr>
          <p:nvPr/>
        </p:nvSpPr>
        <p:spPr bwMode="auto">
          <a:xfrm>
            <a:off x="4826000" y="4141612"/>
            <a:ext cx="677333" cy="440972"/>
          </a:xfrm>
          <a:prstGeom prst="rect">
            <a:avLst/>
          </a:prstGeom>
          <a:solidFill>
            <a:srgbClr val="99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01599" tIns="50799" rIns="101599" bIns="50799"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IP</a:t>
            </a:r>
          </a:p>
        </p:txBody>
      </p:sp>
      <p:grpSp>
        <p:nvGrpSpPr>
          <p:cNvPr id="2" name="Group 4"/>
          <p:cNvGrpSpPr>
            <a:grpSpLocks/>
          </p:cNvGrpSpPr>
          <p:nvPr/>
        </p:nvGrpSpPr>
        <p:grpSpPr bwMode="auto">
          <a:xfrm>
            <a:off x="0" y="1770944"/>
            <a:ext cx="10160000" cy="3894667"/>
            <a:chOff x="0" y="1200"/>
            <a:chExt cx="5760" cy="2208"/>
          </a:xfrm>
        </p:grpSpPr>
        <p:sp>
          <p:nvSpPr>
            <p:cNvPr id="48160" name="Line 5"/>
            <p:cNvSpPr>
              <a:spLocks noChangeShapeType="1"/>
            </p:cNvSpPr>
            <p:nvPr/>
          </p:nvSpPr>
          <p:spPr bwMode="auto">
            <a:xfrm>
              <a:off x="0" y="1200"/>
              <a:ext cx="2208" cy="1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8161" name="Line 6"/>
            <p:cNvSpPr>
              <a:spLocks noChangeShapeType="1"/>
            </p:cNvSpPr>
            <p:nvPr/>
          </p:nvSpPr>
          <p:spPr bwMode="auto">
            <a:xfrm flipV="1">
              <a:off x="0" y="2592"/>
              <a:ext cx="2208" cy="8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8162" name="Line 7"/>
            <p:cNvSpPr>
              <a:spLocks noChangeShapeType="1"/>
            </p:cNvSpPr>
            <p:nvPr/>
          </p:nvSpPr>
          <p:spPr bwMode="auto">
            <a:xfrm flipH="1">
              <a:off x="3600" y="1200"/>
              <a:ext cx="2160" cy="14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63" name="Line 8"/>
            <p:cNvSpPr>
              <a:spLocks noChangeShapeType="1"/>
            </p:cNvSpPr>
            <p:nvPr/>
          </p:nvSpPr>
          <p:spPr bwMode="auto">
            <a:xfrm>
              <a:off x="3600" y="2640"/>
              <a:ext cx="2160" cy="7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3" name="Group 9"/>
          <p:cNvGrpSpPr>
            <a:grpSpLocks/>
          </p:cNvGrpSpPr>
          <p:nvPr/>
        </p:nvGrpSpPr>
        <p:grpSpPr bwMode="auto">
          <a:xfrm>
            <a:off x="239889" y="1008945"/>
            <a:ext cx="9681986" cy="1109486"/>
            <a:chOff x="136" y="768"/>
            <a:chExt cx="5489" cy="629"/>
          </a:xfrm>
        </p:grpSpPr>
        <p:sp>
          <p:nvSpPr>
            <p:cNvPr id="48151" name="Oval 10"/>
            <p:cNvSpPr>
              <a:spLocks noChangeArrowheads="1"/>
            </p:cNvSpPr>
            <p:nvPr/>
          </p:nvSpPr>
          <p:spPr bwMode="auto">
            <a:xfrm>
              <a:off x="136" y="1053"/>
              <a:ext cx="619" cy="344"/>
            </a:xfrm>
            <a:prstGeom prst="ellipse">
              <a:avLst/>
            </a:prstGeom>
            <a:solidFill>
              <a:schemeClr val="accent5">
                <a:lumMod val="60000"/>
                <a:lumOff val="40000"/>
              </a:schemeClr>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dirty="0">
                  <a:latin typeface="Helvetica" pitchFamily="-112" charset="0"/>
                </a:rPr>
                <a:t>Web</a:t>
              </a:r>
            </a:p>
          </p:txBody>
        </p:sp>
        <p:sp>
          <p:nvSpPr>
            <p:cNvPr id="48152" name="Oval 11"/>
            <p:cNvSpPr>
              <a:spLocks noChangeArrowheads="1"/>
            </p:cNvSpPr>
            <p:nvPr/>
          </p:nvSpPr>
          <p:spPr bwMode="auto">
            <a:xfrm>
              <a:off x="748" y="1053"/>
              <a:ext cx="573" cy="344"/>
            </a:xfrm>
            <a:prstGeom prst="ellipse">
              <a:avLst/>
            </a:prstGeom>
            <a:solidFill>
              <a:schemeClr val="accent5">
                <a:lumMod val="60000"/>
                <a:lumOff val="40000"/>
              </a:schemeClr>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FTP</a:t>
              </a:r>
            </a:p>
          </p:txBody>
        </p:sp>
        <p:sp>
          <p:nvSpPr>
            <p:cNvPr id="48153" name="Oval 12"/>
            <p:cNvSpPr>
              <a:spLocks noChangeArrowheads="1"/>
            </p:cNvSpPr>
            <p:nvPr/>
          </p:nvSpPr>
          <p:spPr bwMode="auto">
            <a:xfrm>
              <a:off x="1311" y="1053"/>
              <a:ext cx="586" cy="344"/>
            </a:xfrm>
            <a:prstGeom prst="ellipse">
              <a:avLst/>
            </a:prstGeom>
            <a:solidFill>
              <a:schemeClr val="accent5">
                <a:lumMod val="60000"/>
                <a:lumOff val="40000"/>
              </a:schemeClr>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Mail</a:t>
              </a:r>
            </a:p>
          </p:txBody>
        </p:sp>
        <p:sp>
          <p:nvSpPr>
            <p:cNvPr id="48154" name="Oval 13"/>
            <p:cNvSpPr>
              <a:spLocks noChangeArrowheads="1"/>
            </p:cNvSpPr>
            <p:nvPr/>
          </p:nvSpPr>
          <p:spPr bwMode="auto">
            <a:xfrm>
              <a:off x="1875" y="1053"/>
              <a:ext cx="735" cy="344"/>
            </a:xfrm>
            <a:prstGeom prst="ellipse">
              <a:avLst/>
            </a:prstGeom>
            <a:solidFill>
              <a:schemeClr val="accent5">
                <a:lumMod val="60000"/>
                <a:lumOff val="40000"/>
              </a:schemeClr>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News</a:t>
              </a:r>
            </a:p>
          </p:txBody>
        </p:sp>
        <p:sp>
          <p:nvSpPr>
            <p:cNvPr id="48155" name="Oval 14"/>
            <p:cNvSpPr>
              <a:spLocks noChangeArrowheads="1"/>
            </p:cNvSpPr>
            <p:nvPr/>
          </p:nvSpPr>
          <p:spPr bwMode="auto">
            <a:xfrm>
              <a:off x="2593" y="1053"/>
              <a:ext cx="757" cy="344"/>
            </a:xfrm>
            <a:prstGeom prst="ellipse">
              <a:avLst/>
            </a:prstGeom>
            <a:solidFill>
              <a:schemeClr val="accent5">
                <a:lumMod val="60000"/>
                <a:lumOff val="40000"/>
              </a:schemeClr>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Video</a:t>
              </a:r>
            </a:p>
          </p:txBody>
        </p:sp>
        <p:sp>
          <p:nvSpPr>
            <p:cNvPr id="48156" name="Oval 15"/>
            <p:cNvSpPr>
              <a:spLocks noChangeArrowheads="1"/>
            </p:cNvSpPr>
            <p:nvPr/>
          </p:nvSpPr>
          <p:spPr bwMode="auto">
            <a:xfrm>
              <a:off x="3310" y="1053"/>
              <a:ext cx="786" cy="344"/>
            </a:xfrm>
            <a:prstGeom prst="ellipse">
              <a:avLst/>
            </a:prstGeom>
            <a:solidFill>
              <a:schemeClr val="accent5">
                <a:lumMod val="60000"/>
                <a:lumOff val="40000"/>
              </a:schemeClr>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Audio</a:t>
              </a:r>
            </a:p>
          </p:txBody>
        </p:sp>
        <p:sp>
          <p:nvSpPr>
            <p:cNvPr id="48157" name="Oval 16"/>
            <p:cNvSpPr>
              <a:spLocks noChangeArrowheads="1"/>
            </p:cNvSpPr>
            <p:nvPr/>
          </p:nvSpPr>
          <p:spPr bwMode="auto">
            <a:xfrm>
              <a:off x="4077" y="1053"/>
              <a:ext cx="624" cy="344"/>
            </a:xfrm>
            <a:prstGeom prst="ellipse">
              <a:avLst/>
            </a:prstGeom>
            <a:solidFill>
              <a:schemeClr val="accent5">
                <a:lumMod val="60000"/>
                <a:lumOff val="40000"/>
              </a:schemeClr>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ping</a:t>
              </a:r>
            </a:p>
          </p:txBody>
        </p:sp>
        <p:sp>
          <p:nvSpPr>
            <p:cNvPr id="48158" name="Oval 17"/>
            <p:cNvSpPr>
              <a:spLocks noChangeArrowheads="1"/>
            </p:cNvSpPr>
            <p:nvPr/>
          </p:nvSpPr>
          <p:spPr bwMode="auto">
            <a:xfrm>
              <a:off x="4664" y="1053"/>
              <a:ext cx="961" cy="344"/>
            </a:xfrm>
            <a:prstGeom prst="ellipse">
              <a:avLst/>
            </a:prstGeom>
            <a:solidFill>
              <a:schemeClr val="accent5">
                <a:lumMod val="60000"/>
                <a:lumOff val="40000"/>
              </a:schemeClr>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napster</a:t>
              </a:r>
            </a:p>
          </p:txBody>
        </p:sp>
        <p:sp>
          <p:nvSpPr>
            <p:cNvPr id="48159" name="Text Box 18"/>
            <p:cNvSpPr txBox="1">
              <a:spLocks noChangeArrowheads="1"/>
            </p:cNvSpPr>
            <p:nvPr/>
          </p:nvSpPr>
          <p:spPr bwMode="auto">
            <a:xfrm>
              <a:off x="2352" y="768"/>
              <a:ext cx="10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Applications</a:t>
              </a:r>
            </a:p>
          </p:txBody>
        </p:sp>
      </p:grpSp>
      <p:grpSp>
        <p:nvGrpSpPr>
          <p:cNvPr id="4" name="Group 19"/>
          <p:cNvGrpSpPr>
            <a:grpSpLocks/>
          </p:cNvGrpSpPr>
          <p:nvPr/>
        </p:nvGrpSpPr>
        <p:grpSpPr bwMode="auto">
          <a:xfrm>
            <a:off x="2566459" y="2532945"/>
            <a:ext cx="4691944" cy="834320"/>
            <a:chOff x="1455" y="1632"/>
            <a:chExt cx="2660" cy="473"/>
          </a:xfrm>
        </p:grpSpPr>
        <p:sp>
          <p:nvSpPr>
            <p:cNvPr id="48146" name="Rectangle 20"/>
            <p:cNvSpPr>
              <a:spLocks noChangeArrowheads="1"/>
            </p:cNvSpPr>
            <p:nvPr/>
          </p:nvSpPr>
          <p:spPr bwMode="auto">
            <a:xfrm>
              <a:off x="1455" y="1861"/>
              <a:ext cx="425" cy="244"/>
            </a:xfrm>
            <a:prstGeom prst="rect">
              <a:avLst/>
            </a:prstGeom>
            <a:solidFill>
              <a:schemeClr val="tx2"/>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TCP</a:t>
              </a:r>
            </a:p>
          </p:txBody>
        </p:sp>
        <p:sp>
          <p:nvSpPr>
            <p:cNvPr id="48147" name="Rectangle 21"/>
            <p:cNvSpPr>
              <a:spLocks noChangeArrowheads="1"/>
            </p:cNvSpPr>
            <p:nvPr/>
          </p:nvSpPr>
          <p:spPr bwMode="auto">
            <a:xfrm>
              <a:off x="2123" y="1861"/>
              <a:ext cx="531" cy="244"/>
            </a:xfrm>
            <a:prstGeom prst="rect">
              <a:avLst/>
            </a:prstGeom>
            <a:solidFill>
              <a:schemeClr val="tx2"/>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SCTP</a:t>
              </a:r>
            </a:p>
          </p:txBody>
        </p:sp>
        <p:sp>
          <p:nvSpPr>
            <p:cNvPr id="48148" name="Rectangle 22"/>
            <p:cNvSpPr>
              <a:spLocks noChangeArrowheads="1"/>
            </p:cNvSpPr>
            <p:nvPr/>
          </p:nvSpPr>
          <p:spPr bwMode="auto">
            <a:xfrm>
              <a:off x="2891" y="1861"/>
              <a:ext cx="442" cy="244"/>
            </a:xfrm>
            <a:prstGeom prst="rect">
              <a:avLst/>
            </a:prstGeom>
            <a:solidFill>
              <a:schemeClr val="tx2"/>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UDP</a:t>
              </a:r>
            </a:p>
          </p:txBody>
        </p:sp>
        <p:sp>
          <p:nvSpPr>
            <p:cNvPr id="48149" name="Rectangle 23"/>
            <p:cNvSpPr>
              <a:spLocks noChangeArrowheads="1"/>
            </p:cNvSpPr>
            <p:nvPr/>
          </p:nvSpPr>
          <p:spPr bwMode="auto">
            <a:xfrm>
              <a:off x="3610" y="1861"/>
              <a:ext cx="505" cy="244"/>
            </a:xfrm>
            <a:prstGeom prst="rect">
              <a:avLst/>
            </a:prstGeom>
            <a:solidFill>
              <a:schemeClr val="tx2"/>
            </a:solidFill>
            <a:ln w="12700">
              <a:solidFill>
                <a:schemeClr val="tx1"/>
              </a:solidFill>
              <a:miter lim="800000"/>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ICMP</a:t>
              </a:r>
            </a:p>
          </p:txBody>
        </p:sp>
        <p:sp>
          <p:nvSpPr>
            <p:cNvPr id="48150" name="Text Box 24"/>
            <p:cNvSpPr txBox="1">
              <a:spLocks noChangeArrowheads="1"/>
            </p:cNvSpPr>
            <p:nvPr/>
          </p:nvSpPr>
          <p:spPr bwMode="auto">
            <a:xfrm>
              <a:off x="2064" y="1632"/>
              <a:ext cx="16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solidFill>
                    <a:schemeClr val="bg1"/>
                  </a:solidFill>
                  <a:latin typeface="Helvetica" pitchFamily="-112" charset="0"/>
                </a:rPr>
                <a:t>Transport protocols</a:t>
              </a:r>
            </a:p>
          </p:txBody>
        </p:sp>
      </p:grpSp>
      <p:grpSp>
        <p:nvGrpSpPr>
          <p:cNvPr id="5" name="Group 25"/>
          <p:cNvGrpSpPr>
            <a:grpSpLocks/>
          </p:cNvGrpSpPr>
          <p:nvPr/>
        </p:nvGrpSpPr>
        <p:grpSpPr bwMode="auto">
          <a:xfrm>
            <a:off x="195791" y="5349878"/>
            <a:ext cx="9987140" cy="1023056"/>
            <a:chOff x="63" y="3212"/>
            <a:chExt cx="5662" cy="580"/>
          </a:xfrm>
        </p:grpSpPr>
        <p:sp>
          <p:nvSpPr>
            <p:cNvPr id="48138" name="Oval 26"/>
            <p:cNvSpPr>
              <a:spLocks noChangeArrowheads="1"/>
            </p:cNvSpPr>
            <p:nvPr/>
          </p:nvSpPr>
          <p:spPr bwMode="auto">
            <a:xfrm>
              <a:off x="63" y="3212"/>
              <a:ext cx="977" cy="319"/>
            </a:xfrm>
            <a:prstGeom prst="ellipse">
              <a:avLst/>
            </a:prstGeom>
            <a:solidFill>
              <a:srgbClr val="FFFFFF"/>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000" b="1">
                  <a:latin typeface="Helvetica" pitchFamily="-112" charset="0"/>
                </a:rPr>
                <a:t>Ethernet</a:t>
              </a:r>
            </a:p>
          </p:txBody>
        </p:sp>
        <p:sp>
          <p:nvSpPr>
            <p:cNvPr id="48139" name="Oval 27"/>
            <p:cNvSpPr>
              <a:spLocks noChangeArrowheads="1"/>
            </p:cNvSpPr>
            <p:nvPr/>
          </p:nvSpPr>
          <p:spPr bwMode="auto">
            <a:xfrm>
              <a:off x="880" y="3224"/>
              <a:ext cx="761" cy="319"/>
            </a:xfrm>
            <a:prstGeom prst="ellipse">
              <a:avLst/>
            </a:prstGeom>
            <a:solidFill>
              <a:srgbClr val="FFFFFF"/>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000" b="1">
                  <a:latin typeface="Helvetica" pitchFamily="-112" charset="0"/>
                </a:rPr>
                <a:t>802.11</a:t>
              </a:r>
            </a:p>
          </p:txBody>
        </p:sp>
        <p:sp>
          <p:nvSpPr>
            <p:cNvPr id="48140" name="Oval 28"/>
            <p:cNvSpPr>
              <a:spLocks noChangeArrowheads="1"/>
            </p:cNvSpPr>
            <p:nvPr/>
          </p:nvSpPr>
          <p:spPr bwMode="auto">
            <a:xfrm>
              <a:off x="3904" y="3224"/>
              <a:ext cx="929" cy="319"/>
            </a:xfrm>
            <a:prstGeom prst="ellipse">
              <a:avLst/>
            </a:prstGeom>
            <a:solidFill>
              <a:srgbClr val="FFFFFF"/>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000" b="1">
                  <a:latin typeface="Helvetica" pitchFamily="-112" charset="0"/>
                </a:rPr>
                <a:t>Satellite</a:t>
              </a:r>
            </a:p>
          </p:txBody>
        </p:sp>
        <p:sp>
          <p:nvSpPr>
            <p:cNvPr id="48141" name="Oval 29"/>
            <p:cNvSpPr>
              <a:spLocks noChangeArrowheads="1"/>
            </p:cNvSpPr>
            <p:nvPr/>
          </p:nvSpPr>
          <p:spPr bwMode="auto">
            <a:xfrm>
              <a:off x="3137" y="3224"/>
              <a:ext cx="839" cy="319"/>
            </a:xfrm>
            <a:prstGeom prst="ellipse">
              <a:avLst/>
            </a:prstGeom>
            <a:solidFill>
              <a:srgbClr val="FFFFFF"/>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000" b="1">
                  <a:latin typeface="Helvetica" pitchFamily="-112" charset="0"/>
                </a:rPr>
                <a:t>Optical</a:t>
              </a:r>
            </a:p>
          </p:txBody>
        </p:sp>
        <p:sp>
          <p:nvSpPr>
            <p:cNvPr id="48142" name="Oval 30"/>
            <p:cNvSpPr>
              <a:spLocks noChangeArrowheads="1"/>
            </p:cNvSpPr>
            <p:nvPr/>
          </p:nvSpPr>
          <p:spPr bwMode="auto">
            <a:xfrm>
              <a:off x="1505" y="3224"/>
              <a:ext cx="1282" cy="319"/>
            </a:xfrm>
            <a:prstGeom prst="ellipse">
              <a:avLst/>
            </a:prstGeom>
            <a:solidFill>
              <a:srgbClr val="FFFFFF"/>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000" b="1">
                  <a:latin typeface="Helvetica" pitchFamily="-112" charset="0"/>
                </a:rPr>
                <a:t>Power lines</a:t>
              </a:r>
            </a:p>
          </p:txBody>
        </p:sp>
        <p:sp>
          <p:nvSpPr>
            <p:cNvPr id="48143" name="Oval 31"/>
            <p:cNvSpPr>
              <a:spLocks noChangeArrowheads="1"/>
            </p:cNvSpPr>
            <p:nvPr/>
          </p:nvSpPr>
          <p:spPr bwMode="auto">
            <a:xfrm>
              <a:off x="4623" y="3224"/>
              <a:ext cx="1102" cy="319"/>
            </a:xfrm>
            <a:prstGeom prst="ellipse">
              <a:avLst/>
            </a:prstGeom>
            <a:solidFill>
              <a:srgbClr val="FFFFFF"/>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000" b="1">
                  <a:latin typeface="Helvetica" pitchFamily="-112" charset="0"/>
                </a:rPr>
                <a:t>Bluetooth</a:t>
              </a:r>
            </a:p>
          </p:txBody>
        </p:sp>
        <p:sp>
          <p:nvSpPr>
            <p:cNvPr id="48144" name="Oval 32"/>
            <p:cNvSpPr>
              <a:spLocks noChangeArrowheads="1"/>
            </p:cNvSpPr>
            <p:nvPr/>
          </p:nvSpPr>
          <p:spPr bwMode="auto">
            <a:xfrm>
              <a:off x="2612" y="3224"/>
              <a:ext cx="575" cy="319"/>
            </a:xfrm>
            <a:prstGeom prst="ellipse">
              <a:avLst/>
            </a:prstGeom>
            <a:solidFill>
              <a:srgbClr val="FFFFFF"/>
            </a:solidFill>
            <a:ln w="12700">
              <a:solidFill>
                <a:schemeClr val="tx1"/>
              </a:solidFill>
              <a:round/>
              <a:headEnd/>
              <a:tailEnd/>
            </a:ln>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000" b="1">
                  <a:latin typeface="Helvetica" pitchFamily="-112" charset="0"/>
                </a:rPr>
                <a:t>ATM</a:t>
              </a:r>
            </a:p>
          </p:txBody>
        </p:sp>
        <p:sp>
          <p:nvSpPr>
            <p:cNvPr id="48145" name="Text Box 33"/>
            <p:cNvSpPr txBox="1">
              <a:spLocks noChangeArrowheads="1"/>
            </p:cNvSpPr>
            <p:nvPr/>
          </p:nvSpPr>
          <p:spPr bwMode="auto">
            <a:xfrm>
              <a:off x="2145" y="3542"/>
              <a:ext cx="14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algn="ctr"/>
              <a:r>
                <a:rPr lang="en-US" altLang="en-US" sz="2200" b="1">
                  <a:latin typeface="Helvetica" pitchFamily="-112" charset="0"/>
                </a:rPr>
                <a:t>Link technologies</a:t>
              </a:r>
            </a:p>
          </p:txBody>
        </p:sp>
      </p:grpSp>
      <p:sp>
        <p:nvSpPr>
          <p:cNvPr id="48136" name="Rectangle 34"/>
          <p:cNvSpPr>
            <a:spLocks noChangeArrowheads="1"/>
          </p:cNvSpPr>
          <p:nvPr/>
        </p:nvSpPr>
        <p:spPr bwMode="auto">
          <a:xfrm>
            <a:off x="227542" y="6171848"/>
            <a:ext cx="9398000" cy="10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531" tIns="49384" rIns="100531" bIns="49384"/>
          <a:lstStyle>
            <a:lvl1pPr marL="342900" indent="-342900" eaLnBrk="0" hangingPunct="0">
              <a:defRPr sz="2400">
                <a:solidFill>
                  <a:schemeClr val="tx1"/>
                </a:solidFill>
                <a:latin typeface="Tahoma" pitchFamily="-112" charset="0"/>
                <a:ea typeface="ＭＳ Ｐゴシック" pitchFamily="-112" charset="-128"/>
              </a:defRPr>
            </a:lvl1pPr>
            <a:lvl2pPr marL="37931725" indent="-37474525" eaLnBrk="0" hangingPunct="0">
              <a:defRPr sz="2400">
                <a:solidFill>
                  <a:schemeClr val="tx1"/>
                </a:solidFill>
                <a:latin typeface="Tahoma" pitchFamily="-112" charset="0"/>
                <a:ea typeface="ＭＳ Ｐゴシック" pitchFamily="-112" charset="-128"/>
              </a:defRPr>
            </a:lvl2pPr>
            <a:lvl3pPr eaLnBrk="0" hangingPunct="0">
              <a:defRPr sz="2400">
                <a:solidFill>
                  <a:schemeClr val="tx1"/>
                </a:solidFill>
                <a:latin typeface="Tahoma" pitchFamily="-112" charset="0"/>
                <a:ea typeface="ＭＳ Ｐゴシック" pitchFamily="-112" charset="-128"/>
              </a:defRPr>
            </a:lvl3pPr>
            <a:lvl4pPr eaLnBrk="0" hangingPunct="0">
              <a:defRPr sz="2400">
                <a:solidFill>
                  <a:schemeClr val="tx1"/>
                </a:solidFill>
                <a:latin typeface="Tahoma" pitchFamily="-112" charset="0"/>
                <a:ea typeface="ＭＳ Ｐゴシック" pitchFamily="-112" charset="-128"/>
              </a:defRPr>
            </a:lvl4pPr>
            <a:lvl5pPr eaLnBrk="0" hangingPunct="0">
              <a:defRPr sz="2400">
                <a:solidFill>
                  <a:schemeClr val="tx1"/>
                </a:solidFill>
                <a:latin typeface="Tahoma" pitchFamily="-112" charset="0"/>
                <a:ea typeface="ＭＳ Ｐゴシック" pitchFamily="-112" charset="-128"/>
              </a:defRPr>
            </a:lvl5pPr>
            <a:lvl6pPr marL="457200" eaLnBrk="0" fontAlgn="base" hangingPunct="0">
              <a:spcBef>
                <a:spcPct val="0"/>
              </a:spcBef>
              <a:spcAft>
                <a:spcPct val="0"/>
              </a:spcAft>
              <a:defRPr sz="2400">
                <a:solidFill>
                  <a:schemeClr val="tx1"/>
                </a:solidFill>
                <a:latin typeface="Tahoma" pitchFamily="-112" charset="0"/>
                <a:ea typeface="ＭＳ Ｐゴシック" pitchFamily="-112" charset="-128"/>
              </a:defRPr>
            </a:lvl6pPr>
            <a:lvl7pPr marL="914400" eaLnBrk="0" fontAlgn="base" hangingPunct="0">
              <a:spcBef>
                <a:spcPct val="0"/>
              </a:spcBef>
              <a:spcAft>
                <a:spcPct val="0"/>
              </a:spcAft>
              <a:defRPr sz="2400">
                <a:solidFill>
                  <a:schemeClr val="tx1"/>
                </a:solidFill>
                <a:latin typeface="Tahoma" pitchFamily="-112" charset="0"/>
                <a:ea typeface="ＭＳ Ｐゴシック" pitchFamily="-112" charset="-128"/>
              </a:defRPr>
            </a:lvl7pPr>
            <a:lvl8pPr marL="1371600" eaLnBrk="0" fontAlgn="base" hangingPunct="0">
              <a:spcBef>
                <a:spcPct val="0"/>
              </a:spcBef>
              <a:spcAft>
                <a:spcPct val="0"/>
              </a:spcAft>
              <a:defRPr sz="2400">
                <a:solidFill>
                  <a:schemeClr val="tx1"/>
                </a:solidFill>
                <a:latin typeface="Tahoma" pitchFamily="-112" charset="0"/>
                <a:ea typeface="ＭＳ Ｐゴシック" pitchFamily="-112" charset="-128"/>
              </a:defRPr>
            </a:lvl8pPr>
            <a:lvl9pPr marL="1828800" eaLnBrk="0" fontAlgn="base" hangingPunct="0">
              <a:spcBef>
                <a:spcPct val="0"/>
              </a:spcBef>
              <a:spcAft>
                <a:spcPct val="0"/>
              </a:spcAft>
              <a:defRPr sz="2400">
                <a:solidFill>
                  <a:schemeClr val="tx1"/>
                </a:solidFill>
                <a:latin typeface="Tahoma" pitchFamily="-112" charset="0"/>
                <a:ea typeface="ＭＳ Ｐゴシック" pitchFamily="-112" charset="-128"/>
              </a:defRPr>
            </a:lvl9pPr>
          </a:lstStyle>
          <a:p>
            <a:pPr eaLnBrk="1" hangingPunct="1">
              <a:spcBef>
                <a:spcPct val="20000"/>
              </a:spcBef>
              <a:buFontTx/>
              <a:buChar char="•"/>
            </a:pPr>
            <a:r>
              <a:rPr lang="en-US" altLang="en-US">
                <a:solidFill>
                  <a:srgbClr val="010882"/>
                </a:solidFill>
                <a:latin typeface="Trebuchet MS" pitchFamily="-112" charset="0"/>
              </a:rPr>
              <a:t>Many applications, transports, and link protocols</a:t>
            </a:r>
          </a:p>
          <a:p>
            <a:pPr eaLnBrk="1" hangingPunct="1">
              <a:spcBef>
                <a:spcPct val="20000"/>
              </a:spcBef>
              <a:buFontTx/>
              <a:buChar char="•"/>
            </a:pPr>
            <a:r>
              <a:rPr lang="en-US" altLang="en-US">
                <a:solidFill>
                  <a:srgbClr val="010882"/>
                </a:solidFill>
                <a:latin typeface="Trebuchet MS" pitchFamily="-112" charset="0"/>
              </a:rPr>
              <a:t>All use IP at the network layer: universal network layer </a:t>
            </a:r>
          </a:p>
        </p:txBody>
      </p:sp>
      <p:pic>
        <p:nvPicPr>
          <p:cNvPr id="67792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139" y="2873376"/>
            <a:ext cx="1589264" cy="211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8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77891"/>
                                        </p:tgtEl>
                                        <p:attrNameLst>
                                          <p:attrName>style.visibility</p:attrName>
                                        </p:attrNameLst>
                                      </p:cBhvr>
                                      <p:to>
                                        <p:strVal val="visible"/>
                                      </p:to>
                                    </p:set>
                                    <p:animEffect transition="in" filter="dissolve">
                                      <p:cBhvr>
                                        <p:cTn id="19" dur="500"/>
                                        <p:tgtEl>
                                          <p:spTgt spid="677891"/>
                                        </p:tgtEl>
                                      </p:cBhvr>
                                    </p:animEffec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nodeType="afterGroup">
                            <p:stCondLst>
                              <p:cond delay="1000"/>
                            </p:stCondLst>
                            <p:childTnLst>
                              <p:par>
                                <p:cTn id="25" presetID="1" presetClass="entr" presetSubtype="0" fill="hold" nodeType="afterEffect">
                                  <p:stCondLst>
                                    <p:cond delay="0"/>
                                  </p:stCondLst>
                                  <p:childTnLst>
                                    <p:set>
                                      <p:cBhvr>
                                        <p:cTn id="26" dur="1" fill="hold">
                                          <p:stCondLst>
                                            <p:cond delay="0"/>
                                          </p:stCondLst>
                                        </p:cTn>
                                        <p:tgtEl>
                                          <p:spTgt spid="677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744" y="2692400"/>
            <a:ext cx="9144000" cy="1270000"/>
          </a:xfrm>
        </p:spPr>
        <p:txBody>
          <a:bodyPr/>
          <a:lstStyle/>
          <a:p>
            <a:r>
              <a:rPr lang="en-US" dirty="0" smtClean="0">
                <a:solidFill>
                  <a:schemeClr val="tx1"/>
                </a:solidFill>
              </a:rPr>
              <a:t>Routing (figuring out the routes) </a:t>
            </a:r>
            <a:br>
              <a:rPr lang="en-US" dirty="0" smtClean="0">
                <a:solidFill>
                  <a:schemeClr val="tx1"/>
                </a:solidFill>
              </a:rPr>
            </a:br>
            <a:r>
              <a:rPr lang="en-US" dirty="0" smtClean="0">
                <a:solidFill>
                  <a:schemeClr val="tx1"/>
                </a:solidFill>
              </a:rPr>
              <a:t>&amp; </a:t>
            </a:r>
            <a:br>
              <a:rPr lang="en-US" dirty="0" smtClean="0">
                <a:solidFill>
                  <a:schemeClr val="tx1"/>
                </a:solidFill>
              </a:rPr>
            </a:br>
            <a:r>
              <a:rPr lang="en-US" dirty="0" smtClean="0">
                <a:solidFill>
                  <a:schemeClr val="tx1"/>
                </a:solidFill>
              </a:rPr>
              <a:t>Forwarding (sending the packets)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F5B8BDD-3A38-4E81-AEF5-23137DFFC017}" type="slidenum">
              <a:rPr lang="en-US" altLang="en-US" smtClean="0"/>
              <a:pPr/>
              <a:t>22</a:t>
            </a:fld>
            <a:endParaRPr lang="en-US" altLang="en-US"/>
          </a:p>
        </p:txBody>
      </p:sp>
      <p:sp>
        <p:nvSpPr>
          <p:cNvPr id="5" name="Title 1"/>
          <p:cNvSpPr txBox="1">
            <a:spLocks/>
          </p:cNvSpPr>
          <p:nvPr/>
        </p:nvSpPr>
        <p:spPr bwMode="auto">
          <a:xfrm>
            <a:off x="508000" y="4826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9" tIns="50799" rIns="101599" bIns="50799" numCol="1" anchor="ctr" anchorCtr="0" compatLnSpc="1">
            <a:prstTxWarp prst="textNoShape">
              <a:avLst/>
            </a:prstTxWarp>
          </a:bodyPr>
          <a:lstStyle>
            <a:lvl1pPr algn="ctr" defTabSz="507995" rtl="0" eaLnBrk="0" fontAlgn="base" hangingPunct="0">
              <a:spcBef>
                <a:spcPct val="0"/>
              </a:spcBef>
              <a:spcAft>
                <a:spcPct val="0"/>
              </a:spcAft>
              <a:defRPr sz="4900" kern="1200">
                <a:solidFill>
                  <a:srgbClr val="000090"/>
                </a:solidFill>
                <a:latin typeface="+mj-lt"/>
                <a:ea typeface="ＭＳ Ｐゴシック" charset="-128"/>
                <a:cs typeface="ＭＳ Ｐゴシック" charset="-128"/>
              </a:defRPr>
            </a:lvl1pPr>
            <a:lvl2pPr algn="ctr" defTabSz="507995" rtl="0" eaLnBrk="0" fontAlgn="base" hangingPunct="0">
              <a:spcBef>
                <a:spcPct val="0"/>
              </a:spcBef>
              <a:spcAft>
                <a:spcPct val="0"/>
              </a:spcAft>
              <a:defRPr sz="4900">
                <a:solidFill>
                  <a:srgbClr val="000090"/>
                </a:solidFill>
                <a:latin typeface="Calibri" charset="0"/>
                <a:ea typeface="ＭＳ Ｐゴシック" charset="-128"/>
                <a:cs typeface="ＭＳ Ｐゴシック" charset="-128"/>
              </a:defRPr>
            </a:lvl2pPr>
            <a:lvl3pPr algn="ctr" defTabSz="507995" rtl="0" eaLnBrk="0" fontAlgn="base" hangingPunct="0">
              <a:spcBef>
                <a:spcPct val="0"/>
              </a:spcBef>
              <a:spcAft>
                <a:spcPct val="0"/>
              </a:spcAft>
              <a:defRPr sz="4900">
                <a:solidFill>
                  <a:srgbClr val="000090"/>
                </a:solidFill>
                <a:latin typeface="Calibri" charset="0"/>
                <a:ea typeface="ＭＳ Ｐゴシック" charset="-128"/>
                <a:cs typeface="ＭＳ Ｐゴシック" charset="-128"/>
              </a:defRPr>
            </a:lvl3pPr>
            <a:lvl4pPr algn="ctr" defTabSz="507995" rtl="0" eaLnBrk="0" fontAlgn="base" hangingPunct="0">
              <a:spcBef>
                <a:spcPct val="0"/>
              </a:spcBef>
              <a:spcAft>
                <a:spcPct val="0"/>
              </a:spcAft>
              <a:defRPr sz="4900">
                <a:solidFill>
                  <a:srgbClr val="000090"/>
                </a:solidFill>
                <a:latin typeface="Calibri" charset="0"/>
                <a:ea typeface="ＭＳ Ｐゴシック" charset="-128"/>
                <a:cs typeface="ＭＳ Ｐゴシック" charset="-128"/>
              </a:defRPr>
            </a:lvl4pPr>
            <a:lvl5pPr algn="ctr" defTabSz="507995" rtl="0" eaLnBrk="0" fontAlgn="base" hangingPunct="0">
              <a:spcBef>
                <a:spcPct val="0"/>
              </a:spcBef>
              <a:spcAft>
                <a:spcPct val="0"/>
              </a:spcAft>
              <a:defRPr sz="4900">
                <a:solidFill>
                  <a:srgbClr val="000090"/>
                </a:solidFill>
                <a:latin typeface="Calibri" charset="0"/>
                <a:ea typeface="ＭＳ Ｐゴシック" charset="-128"/>
                <a:cs typeface="ＭＳ Ｐゴシック" charset="-128"/>
              </a:defRPr>
            </a:lvl5pPr>
            <a:lvl6pPr marL="507995" algn="ctr" defTabSz="507995" rtl="0" fontAlgn="base">
              <a:spcBef>
                <a:spcPct val="0"/>
              </a:spcBef>
              <a:spcAft>
                <a:spcPct val="0"/>
              </a:spcAft>
              <a:defRPr sz="4900">
                <a:solidFill>
                  <a:srgbClr val="000090"/>
                </a:solidFill>
                <a:latin typeface="Calibri" charset="0"/>
                <a:ea typeface="ＭＳ Ｐゴシック" charset="-128"/>
                <a:cs typeface="ＭＳ Ｐゴシック" charset="-128"/>
              </a:defRPr>
            </a:lvl6pPr>
            <a:lvl7pPr marL="1015990" algn="ctr" defTabSz="507995" rtl="0" fontAlgn="base">
              <a:spcBef>
                <a:spcPct val="0"/>
              </a:spcBef>
              <a:spcAft>
                <a:spcPct val="0"/>
              </a:spcAft>
              <a:defRPr sz="4900">
                <a:solidFill>
                  <a:srgbClr val="000090"/>
                </a:solidFill>
                <a:latin typeface="Calibri" charset="0"/>
                <a:ea typeface="ＭＳ Ｐゴシック" charset="-128"/>
                <a:cs typeface="ＭＳ Ｐゴシック" charset="-128"/>
              </a:defRPr>
            </a:lvl7pPr>
            <a:lvl8pPr marL="1523985" algn="ctr" defTabSz="507995" rtl="0" fontAlgn="base">
              <a:spcBef>
                <a:spcPct val="0"/>
              </a:spcBef>
              <a:spcAft>
                <a:spcPct val="0"/>
              </a:spcAft>
              <a:defRPr sz="4900">
                <a:solidFill>
                  <a:srgbClr val="000090"/>
                </a:solidFill>
                <a:latin typeface="Calibri" charset="0"/>
                <a:ea typeface="ＭＳ Ｐゴシック" charset="-128"/>
                <a:cs typeface="ＭＳ Ｐゴシック" charset="-128"/>
              </a:defRPr>
            </a:lvl8pPr>
            <a:lvl9pPr marL="2031980" algn="ctr" defTabSz="507995" rtl="0" fontAlgn="base">
              <a:spcBef>
                <a:spcPct val="0"/>
              </a:spcBef>
              <a:spcAft>
                <a:spcPct val="0"/>
              </a:spcAft>
              <a:defRPr sz="4900">
                <a:solidFill>
                  <a:srgbClr val="000090"/>
                </a:solidFill>
                <a:latin typeface="Calibri" charset="0"/>
                <a:ea typeface="ＭＳ Ｐゴシック" charset="-128"/>
                <a:cs typeface="ＭＳ Ｐゴシック" charset="-128"/>
              </a:defRPr>
            </a:lvl9pPr>
          </a:lstStyle>
          <a:p>
            <a:r>
              <a:rPr lang="en-US" dirty="0" smtClean="0"/>
              <a:t>Network Layer</a:t>
            </a:r>
            <a:endParaRPr lang="en-US" dirty="0"/>
          </a:p>
        </p:txBody>
      </p:sp>
    </p:spTree>
    <p:extLst>
      <p:ext uri="{BB962C8B-B14F-4D97-AF65-F5344CB8AC3E}">
        <p14:creationId xmlns:p14="http://schemas.microsoft.com/office/powerpoint/2010/main" val="2319614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592666" y="1864431"/>
            <a:ext cx="3127376" cy="143580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0540" tIns="49387" rIns="100540" bIns="49387" anchor="ctr"/>
          <a:lstStyle/>
          <a:p>
            <a:endParaRPr lang="en-US"/>
          </a:p>
        </p:txBody>
      </p:sp>
      <p:sp>
        <p:nvSpPr>
          <p:cNvPr id="4099" name="Rectangle 13"/>
          <p:cNvSpPr>
            <a:spLocks noGrp="1" noChangeArrowheads="1"/>
          </p:cNvSpPr>
          <p:nvPr>
            <p:ph type="title"/>
          </p:nvPr>
        </p:nvSpPr>
        <p:spPr>
          <a:xfrm>
            <a:off x="0" y="-84667"/>
            <a:ext cx="10160000" cy="1270000"/>
          </a:xfrm>
        </p:spPr>
        <p:txBody>
          <a:bodyPr/>
          <a:lstStyle/>
          <a:p>
            <a:pPr defTabSz="1017744"/>
            <a:r>
              <a:rPr lang="en-US" sz="3600" dirty="0" smtClean="0"/>
              <a:t>How Does a Router Forwards the Packets?</a:t>
            </a:r>
            <a:endParaRPr lang="en-US" sz="3600" dirty="0"/>
          </a:p>
        </p:txBody>
      </p:sp>
      <p:sp>
        <p:nvSpPr>
          <p:cNvPr id="18443" name="Rectangle 14"/>
          <p:cNvSpPr>
            <a:spLocks noGrp="1" noChangeArrowheads="1"/>
          </p:cNvSpPr>
          <p:nvPr>
            <p:ph type="body" idx="1"/>
          </p:nvPr>
        </p:nvSpPr>
        <p:spPr>
          <a:xfrm>
            <a:off x="338667" y="4572001"/>
            <a:ext cx="9652000" cy="2370667"/>
          </a:xfrm>
        </p:spPr>
        <p:txBody>
          <a:bodyPr/>
          <a:lstStyle/>
          <a:p>
            <a:pPr marL="317493" indent="-317493" defTabSz="1017744">
              <a:lnSpc>
                <a:spcPct val="80000"/>
              </a:lnSpc>
              <a:spcAft>
                <a:spcPts val="667"/>
              </a:spcAft>
              <a:defRPr/>
            </a:pPr>
            <a:r>
              <a:rPr lang="en-US" sz="2700" dirty="0"/>
              <a:t>A </a:t>
            </a:r>
            <a:r>
              <a:rPr lang="en-US" sz="2700" dirty="0"/>
              <a:t>router </a:t>
            </a:r>
            <a:r>
              <a:rPr lang="en-US" sz="2700" dirty="0"/>
              <a:t>has input links and output links</a:t>
            </a:r>
          </a:p>
          <a:p>
            <a:pPr marL="317493" indent="-317493" defTabSz="1017744">
              <a:lnSpc>
                <a:spcPct val="80000"/>
              </a:lnSpc>
              <a:spcAft>
                <a:spcPts val="667"/>
              </a:spcAft>
              <a:defRPr/>
            </a:pPr>
            <a:r>
              <a:rPr lang="en-US" sz="2700" dirty="0"/>
              <a:t>A </a:t>
            </a:r>
            <a:r>
              <a:rPr lang="en-US" sz="2700" dirty="0"/>
              <a:t>router </a:t>
            </a:r>
            <a:r>
              <a:rPr lang="en-US" sz="2700" dirty="0">
                <a:solidFill>
                  <a:schemeClr val="accent2"/>
                </a:solidFill>
              </a:rPr>
              <a:t>sends</a:t>
            </a:r>
            <a:r>
              <a:rPr lang="en-US" sz="2700" dirty="0"/>
              <a:t> an input </a:t>
            </a:r>
            <a:r>
              <a:rPr lang="en-US" sz="2700" dirty="0">
                <a:solidFill>
                  <a:schemeClr val="accent2"/>
                </a:solidFill>
              </a:rPr>
              <a:t>packet</a:t>
            </a:r>
            <a:r>
              <a:rPr lang="en-US" sz="2700" dirty="0"/>
              <a:t> on the output link leading </a:t>
            </a:r>
            <a:r>
              <a:rPr lang="en-US" sz="2700" dirty="0">
                <a:solidFill>
                  <a:schemeClr val="accent2"/>
                </a:solidFill>
              </a:rPr>
              <a:t>toward the packet’s destination node</a:t>
            </a:r>
            <a:r>
              <a:rPr lang="en-US" sz="2200" dirty="0"/>
              <a:t> </a:t>
            </a:r>
          </a:p>
          <a:p>
            <a:pPr marL="317493" defTabSz="1017744">
              <a:lnSpc>
                <a:spcPct val="80000"/>
              </a:lnSpc>
              <a:spcAft>
                <a:spcPts val="667"/>
              </a:spcAft>
              <a:defRPr/>
            </a:pPr>
            <a:r>
              <a:rPr lang="en-US" sz="2700" dirty="0"/>
              <a:t>A </a:t>
            </a:r>
            <a:r>
              <a:rPr lang="en-US" sz="2700" dirty="0"/>
              <a:t>router </a:t>
            </a:r>
            <a:r>
              <a:rPr lang="en-US" sz="2700" dirty="0"/>
              <a:t>does not care of who generated the packet</a:t>
            </a:r>
          </a:p>
          <a:p>
            <a:pPr marL="761985" lvl="1" defTabSz="1017744">
              <a:lnSpc>
                <a:spcPct val="80000"/>
              </a:lnSpc>
              <a:spcAft>
                <a:spcPts val="667"/>
              </a:spcAft>
              <a:defRPr/>
            </a:pPr>
            <a:endParaRPr lang="en-US" sz="2200" dirty="0"/>
          </a:p>
        </p:txBody>
      </p:sp>
      <p:sp>
        <p:nvSpPr>
          <p:cNvPr id="4101" name="Line 16"/>
          <p:cNvSpPr>
            <a:spLocks noChangeShapeType="1"/>
          </p:cNvSpPr>
          <p:nvPr/>
        </p:nvSpPr>
        <p:spPr bwMode="auto">
          <a:xfrm flipV="1">
            <a:off x="4988278" y="2455333"/>
            <a:ext cx="0" cy="2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100540" tIns="49387" rIns="100540" bIns="49387" anchor="ctr"/>
          <a:lstStyle/>
          <a:p>
            <a:endParaRPr lang="en-US"/>
          </a:p>
        </p:txBody>
      </p:sp>
      <p:sp>
        <p:nvSpPr>
          <p:cNvPr id="18447" name="Rectangle 20"/>
          <p:cNvSpPr>
            <a:spLocks noChangeArrowheads="1"/>
          </p:cNvSpPr>
          <p:nvPr/>
        </p:nvSpPr>
        <p:spPr bwMode="auto">
          <a:xfrm>
            <a:off x="4734278" y="1862667"/>
            <a:ext cx="254000" cy="25400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0540" tIns="49387" rIns="100540" bIns="49387" anchor="ctr"/>
          <a:lstStyle/>
          <a:p>
            <a:endParaRPr lang="en-US"/>
          </a:p>
        </p:txBody>
      </p:sp>
      <p:sp>
        <p:nvSpPr>
          <p:cNvPr id="18448" name="Rectangle 21"/>
          <p:cNvSpPr>
            <a:spLocks noChangeArrowheads="1"/>
          </p:cNvSpPr>
          <p:nvPr/>
        </p:nvSpPr>
        <p:spPr bwMode="auto">
          <a:xfrm>
            <a:off x="5007683" y="2975681"/>
            <a:ext cx="250472" cy="254000"/>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0540" tIns="49387" rIns="100540" bIns="49387" anchor="ctr"/>
          <a:lstStyle/>
          <a:p>
            <a:endParaRPr lang="en-US"/>
          </a:p>
        </p:txBody>
      </p:sp>
      <p:sp>
        <p:nvSpPr>
          <p:cNvPr id="18449" name="Rectangle 22"/>
          <p:cNvSpPr>
            <a:spLocks noChangeArrowheads="1"/>
          </p:cNvSpPr>
          <p:nvPr/>
        </p:nvSpPr>
        <p:spPr bwMode="auto">
          <a:xfrm>
            <a:off x="5588000" y="2455333"/>
            <a:ext cx="254000" cy="2540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0540" tIns="49387" rIns="100540" bIns="49387" anchor="ctr"/>
          <a:lstStyle/>
          <a:p>
            <a:endParaRPr lang="en-US"/>
          </a:p>
        </p:txBody>
      </p:sp>
      <p:sp>
        <p:nvSpPr>
          <p:cNvPr id="18454" name="Rectangle 34"/>
          <p:cNvSpPr>
            <a:spLocks noChangeArrowheads="1"/>
          </p:cNvSpPr>
          <p:nvPr/>
        </p:nvSpPr>
        <p:spPr bwMode="auto">
          <a:xfrm rot="2381674">
            <a:off x="2365377" y="1859139"/>
            <a:ext cx="291041" cy="282222"/>
          </a:xfrm>
          <a:prstGeom prst="rect">
            <a:avLst/>
          </a:prstGeom>
          <a:solidFill>
            <a:srgbClr val="FF0000"/>
          </a:solidFill>
          <a:ln w="12700">
            <a:solidFill>
              <a:schemeClr val="tx1"/>
            </a:solidFill>
            <a:miter lim="800000"/>
            <a:headEnd/>
            <a:tailEnd/>
          </a:ln>
        </p:spPr>
        <p:txBody>
          <a:bodyPr wrap="none" lIns="100540" tIns="49387" rIns="100540" bIns="49387" anchor="ctr"/>
          <a:lstStyle/>
          <a:p>
            <a:endParaRPr lang="en-US"/>
          </a:p>
        </p:txBody>
      </p:sp>
      <p:sp>
        <p:nvSpPr>
          <p:cNvPr id="18455" name="Rectangle 36"/>
          <p:cNvSpPr>
            <a:spLocks noChangeArrowheads="1"/>
          </p:cNvSpPr>
          <p:nvPr/>
        </p:nvSpPr>
        <p:spPr bwMode="auto">
          <a:xfrm rot="-1851924">
            <a:off x="1936752" y="2841626"/>
            <a:ext cx="271639" cy="310444"/>
          </a:xfrm>
          <a:prstGeom prst="rect">
            <a:avLst/>
          </a:prstGeom>
          <a:solidFill>
            <a:schemeClr val="tx2"/>
          </a:solidFill>
          <a:ln w="12700">
            <a:solidFill>
              <a:schemeClr val="tx1"/>
            </a:solidFill>
            <a:miter lim="800000"/>
            <a:headEnd/>
            <a:tailEnd/>
          </a:ln>
        </p:spPr>
        <p:txBody>
          <a:bodyPr wrap="none" lIns="100540" tIns="49387" rIns="100540" bIns="49387" anchor="ctr"/>
          <a:lstStyle/>
          <a:p>
            <a:endParaRPr lang="en-US"/>
          </a:p>
        </p:txBody>
      </p:sp>
      <p:grpSp>
        <p:nvGrpSpPr>
          <p:cNvPr id="4107" name="Group 55"/>
          <p:cNvGrpSpPr>
            <a:grpSpLocks/>
          </p:cNvGrpSpPr>
          <p:nvPr/>
        </p:nvGrpSpPr>
        <p:grpSpPr bwMode="auto">
          <a:xfrm>
            <a:off x="846667" y="1695098"/>
            <a:ext cx="6096000" cy="2114902"/>
            <a:chOff x="762000" y="1296988"/>
            <a:chExt cx="5486400" cy="1903412"/>
          </a:xfrm>
        </p:grpSpPr>
        <p:sp>
          <p:nvSpPr>
            <p:cNvPr id="4123" name="Line 15"/>
            <p:cNvSpPr>
              <a:spLocks noChangeShapeType="1"/>
            </p:cNvSpPr>
            <p:nvPr/>
          </p:nvSpPr>
          <p:spPr bwMode="auto">
            <a:xfrm>
              <a:off x="3962400" y="2590800"/>
              <a:ext cx="2286000" cy="6096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124" name="Rectangle 12"/>
            <p:cNvSpPr>
              <a:spLocks noChangeArrowheads="1"/>
            </p:cNvSpPr>
            <p:nvPr/>
          </p:nvSpPr>
          <p:spPr bwMode="auto">
            <a:xfrm>
              <a:off x="2662238" y="1373188"/>
              <a:ext cx="1293812" cy="1444625"/>
            </a:xfrm>
            <a:prstGeom prst="rect">
              <a:avLst/>
            </a:prstGeom>
            <a:solidFill>
              <a:srgbClr val="E6E6E6"/>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6E6E6"/>
              </a:extrusionClr>
            </a:sp3d>
          </p:spPr>
          <p:txBody>
            <a:bodyPr wrap="none" lIns="91294" tIns="45647" rIns="91294" bIns="45647" anchor="ctr">
              <a:flatTx/>
            </a:bodyPr>
            <a:lstStyle/>
            <a:p>
              <a:pPr algn="ctr" defTabSz="1014217" eaLnBrk="0" hangingPunct="0"/>
              <a:endParaRPr lang="en-US" sz="2000">
                <a:latin typeface="Arial" charset="0"/>
              </a:endParaRPr>
            </a:p>
          </p:txBody>
        </p:sp>
        <p:sp>
          <p:nvSpPr>
            <p:cNvPr id="4125" name="Line 15"/>
            <p:cNvSpPr>
              <a:spLocks noChangeShapeType="1"/>
            </p:cNvSpPr>
            <p:nvPr/>
          </p:nvSpPr>
          <p:spPr bwMode="auto">
            <a:xfrm>
              <a:off x="4032251" y="2209799"/>
              <a:ext cx="2139949" cy="45719"/>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126" name="Line 30"/>
            <p:cNvSpPr>
              <a:spLocks noChangeShapeType="1"/>
            </p:cNvSpPr>
            <p:nvPr/>
          </p:nvSpPr>
          <p:spPr bwMode="auto">
            <a:xfrm>
              <a:off x="1598613" y="1296988"/>
              <a:ext cx="838200" cy="684212"/>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4127" name="Line 31"/>
            <p:cNvSpPr>
              <a:spLocks noChangeShapeType="1"/>
            </p:cNvSpPr>
            <p:nvPr/>
          </p:nvSpPr>
          <p:spPr bwMode="auto">
            <a:xfrm flipV="1">
              <a:off x="762000" y="2133599"/>
              <a:ext cx="1674813" cy="45719"/>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4128" name="Line 32"/>
            <p:cNvSpPr>
              <a:spLocks noChangeShapeType="1"/>
            </p:cNvSpPr>
            <p:nvPr/>
          </p:nvSpPr>
          <p:spPr bwMode="auto">
            <a:xfrm flipH="1">
              <a:off x="990599" y="2360612"/>
              <a:ext cx="1446213" cy="763588"/>
            </a:xfrm>
            <a:prstGeom prst="line">
              <a:avLst/>
            </a:prstGeom>
            <a:noFill/>
            <a:ln w="12700">
              <a:solidFill>
                <a:schemeClr val="tx1"/>
              </a:solidFill>
              <a:round/>
              <a:headEnd type="triangle" w="lg" len="med"/>
              <a:tailEnd type="none" w="lg"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4129" name="Text Box 37"/>
            <p:cNvSpPr txBox="1">
              <a:spLocks noChangeArrowheads="1"/>
            </p:cNvSpPr>
            <p:nvPr/>
          </p:nvSpPr>
          <p:spPr bwMode="auto">
            <a:xfrm>
              <a:off x="2743200" y="1800225"/>
              <a:ext cx="1066800" cy="36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43" tIns="44379" rIns="90343" bIns="44379">
              <a:spAutoFit/>
            </a:bodyPr>
            <a:lstStyle>
              <a:lvl1pPr defTabSz="912813" eaLnBrk="0" hangingPunct="0">
                <a:defRPr sz="2400">
                  <a:solidFill>
                    <a:schemeClr val="tx1"/>
                  </a:solidFill>
                  <a:latin typeface="Tahoma" pitchFamily="34" charset="0"/>
                  <a:ea typeface="ＭＳ Ｐゴシック" pitchFamily="-112" charset="-128"/>
                </a:defRPr>
              </a:lvl1pPr>
              <a:lvl2pPr marL="742950" indent="-285750" defTabSz="912813" eaLnBrk="0" hangingPunct="0">
                <a:defRPr sz="2400">
                  <a:solidFill>
                    <a:schemeClr val="tx1"/>
                  </a:solidFill>
                  <a:latin typeface="Tahoma" pitchFamily="34" charset="0"/>
                  <a:ea typeface="ＭＳ Ｐゴシック" pitchFamily="-112" charset="-128"/>
                </a:defRPr>
              </a:lvl2pPr>
              <a:lvl3pPr marL="1143000" indent="-228600" defTabSz="912813" eaLnBrk="0" hangingPunct="0">
                <a:defRPr sz="2400">
                  <a:solidFill>
                    <a:schemeClr val="tx1"/>
                  </a:solidFill>
                  <a:latin typeface="Tahoma" pitchFamily="34" charset="0"/>
                  <a:ea typeface="ＭＳ Ｐゴシック" pitchFamily="-112" charset="-128"/>
                </a:defRPr>
              </a:lvl3pPr>
              <a:lvl4pPr marL="1600200" indent="-228600" defTabSz="912813" eaLnBrk="0" hangingPunct="0">
                <a:defRPr sz="2400">
                  <a:solidFill>
                    <a:schemeClr val="tx1"/>
                  </a:solidFill>
                  <a:latin typeface="Tahoma" pitchFamily="34" charset="0"/>
                  <a:ea typeface="ＭＳ Ｐゴシック" pitchFamily="-112" charset="-128"/>
                </a:defRPr>
              </a:lvl4pPr>
              <a:lvl5pPr marL="2057400" indent="-228600" defTabSz="912813" eaLnBrk="0" hangingPunct="0">
                <a:defRPr sz="2400">
                  <a:solidFill>
                    <a:schemeClr val="tx1"/>
                  </a:solidFill>
                  <a:latin typeface="Tahoma" pitchFamily="34" charset="0"/>
                  <a:ea typeface="ＭＳ Ｐゴシック" pitchFamily="-112" charset="-128"/>
                </a:defRPr>
              </a:lvl5pPr>
              <a:lvl6pPr marL="25146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algn="ctr">
                <a:spcBef>
                  <a:spcPct val="50000"/>
                </a:spcBef>
              </a:pPr>
              <a:r>
                <a:rPr lang="en-US" sz="2000" b="1" dirty="0">
                  <a:solidFill>
                    <a:schemeClr val="bg1"/>
                  </a:solidFill>
                  <a:latin typeface="Arial" charset="0"/>
                </a:rPr>
                <a:t>Router</a:t>
              </a:r>
              <a:endParaRPr lang="en-US" sz="2000" b="1" dirty="0">
                <a:solidFill>
                  <a:schemeClr val="bg1"/>
                </a:solidFill>
                <a:latin typeface="Arial" charset="0"/>
              </a:endParaRPr>
            </a:p>
          </p:txBody>
        </p:sp>
        <p:sp>
          <p:nvSpPr>
            <p:cNvPr id="4130" name="Line 15"/>
            <p:cNvSpPr>
              <a:spLocks noChangeShapeType="1"/>
            </p:cNvSpPr>
            <p:nvPr/>
          </p:nvSpPr>
          <p:spPr bwMode="auto">
            <a:xfrm flipV="1">
              <a:off x="4032250" y="1371600"/>
              <a:ext cx="1682750" cy="4572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grpSp>
      <p:sp>
        <p:nvSpPr>
          <p:cNvPr id="18466" name="Rectangle 21"/>
          <p:cNvSpPr>
            <a:spLocks noChangeArrowheads="1"/>
          </p:cNvSpPr>
          <p:nvPr/>
        </p:nvSpPr>
        <p:spPr bwMode="auto">
          <a:xfrm>
            <a:off x="2109613" y="2370667"/>
            <a:ext cx="250472" cy="254000"/>
          </a:xfrm>
          <a:prstGeom prst="rect">
            <a:avLst/>
          </a:prstGeom>
          <a:solidFill>
            <a:srgbClr val="00FF00"/>
          </a:solidFill>
          <a:ln w="12700">
            <a:solidFill>
              <a:schemeClr val="tx1"/>
            </a:solidFill>
            <a:miter lim="800000"/>
            <a:headEnd/>
            <a:tailEnd/>
          </a:ln>
        </p:spPr>
        <p:txBody>
          <a:bodyPr wrap="none" lIns="100540" tIns="49387" rIns="100540" bIns="49387" anchor="ctr"/>
          <a:lstStyle/>
          <a:p>
            <a:endParaRPr lang="en-US"/>
          </a:p>
        </p:txBody>
      </p:sp>
      <p:sp>
        <p:nvSpPr>
          <p:cNvPr id="18467" name="Rectangle 20"/>
          <p:cNvSpPr>
            <a:spLocks noChangeArrowheads="1"/>
          </p:cNvSpPr>
          <p:nvPr/>
        </p:nvSpPr>
        <p:spPr bwMode="auto">
          <a:xfrm>
            <a:off x="1778000" y="2370667"/>
            <a:ext cx="254000" cy="25400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0540" tIns="49387" rIns="100540" bIns="49387" anchor="ctr"/>
          <a:lstStyle/>
          <a:p>
            <a:endParaRPr lang="en-US"/>
          </a:p>
        </p:txBody>
      </p:sp>
      <p:sp>
        <p:nvSpPr>
          <p:cNvPr id="18468" name="Rectangle 36"/>
          <p:cNvSpPr>
            <a:spLocks noChangeArrowheads="1"/>
          </p:cNvSpPr>
          <p:nvPr/>
        </p:nvSpPr>
        <p:spPr bwMode="auto">
          <a:xfrm rot="-1851924">
            <a:off x="1661585" y="3010959"/>
            <a:ext cx="273403" cy="310444"/>
          </a:xfrm>
          <a:prstGeom prst="rect">
            <a:avLst/>
          </a:prstGeom>
          <a:solidFill>
            <a:srgbClr val="FF0000"/>
          </a:solidFill>
          <a:ln w="12700">
            <a:solidFill>
              <a:schemeClr val="tx1"/>
            </a:solidFill>
            <a:miter lim="800000"/>
            <a:headEnd/>
            <a:tailEnd/>
          </a:ln>
        </p:spPr>
        <p:txBody>
          <a:bodyPr wrap="none" lIns="100540" tIns="49387" rIns="100540" bIns="49387" anchor="ctr"/>
          <a:lstStyle/>
          <a:p>
            <a:endParaRPr lang="en-US"/>
          </a:p>
        </p:txBody>
      </p:sp>
      <p:sp>
        <p:nvSpPr>
          <p:cNvPr id="42" name="Oval 21"/>
          <p:cNvSpPr>
            <a:spLocks noChangeArrowheads="1"/>
          </p:cNvSpPr>
          <p:nvPr/>
        </p:nvSpPr>
        <p:spPr bwMode="auto">
          <a:xfrm>
            <a:off x="6434668" y="1356719"/>
            <a:ext cx="288626" cy="673229"/>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wrap="none" lIns="101598" tIns="50798" rIns="101598" bIns="50798" anchor="ctr">
            <a:spAutoFit/>
          </a:bodyPr>
          <a:lstStyle/>
          <a:p>
            <a:pPr>
              <a:defRPr/>
            </a:pPr>
            <a:endParaRPr lang="en-US">
              <a:latin typeface="Tahoma" pitchFamily="-112" charset="0"/>
            </a:endParaRPr>
          </a:p>
        </p:txBody>
      </p:sp>
      <p:sp>
        <p:nvSpPr>
          <p:cNvPr id="43" name="Oval 22"/>
          <p:cNvSpPr>
            <a:spLocks noChangeArrowheads="1"/>
          </p:cNvSpPr>
          <p:nvPr/>
        </p:nvSpPr>
        <p:spPr bwMode="auto">
          <a:xfrm>
            <a:off x="6858000" y="2372719"/>
            <a:ext cx="288626" cy="673229"/>
          </a:xfrm>
          <a:prstGeom prst="ellipse">
            <a:avLst/>
          </a:prstGeom>
          <a:solidFill>
            <a:srgbClr val="FF0000"/>
          </a:solidFill>
          <a:ln w="9525">
            <a:solidFill>
              <a:schemeClr val="tx1"/>
            </a:solidFill>
            <a:round/>
            <a:headEnd/>
            <a:tailEnd/>
          </a:ln>
          <a:effectLst>
            <a:outerShdw dist="35921" dir="2700000" algn="ctr" rotWithShape="0">
              <a:schemeClr val="bg2"/>
            </a:outerShdw>
          </a:effectLst>
        </p:spPr>
        <p:txBody>
          <a:bodyPr wrap="none" lIns="101598" tIns="50798" rIns="101598" bIns="50798" anchor="ctr">
            <a:spAutoFit/>
          </a:bodyPr>
          <a:lstStyle/>
          <a:p>
            <a:pPr>
              <a:defRPr/>
            </a:pPr>
            <a:endParaRPr lang="en-US">
              <a:latin typeface="Tahoma" pitchFamily="-112" charset="0"/>
            </a:endParaRPr>
          </a:p>
        </p:txBody>
      </p:sp>
      <p:sp>
        <p:nvSpPr>
          <p:cNvPr id="47" name="Oval 31"/>
          <p:cNvSpPr>
            <a:spLocks noChangeArrowheads="1"/>
          </p:cNvSpPr>
          <p:nvPr/>
        </p:nvSpPr>
        <p:spPr bwMode="auto">
          <a:xfrm>
            <a:off x="7027334" y="3473387"/>
            <a:ext cx="288626" cy="673229"/>
          </a:xfrm>
          <a:prstGeom prst="ellipse">
            <a:avLst/>
          </a:prstGeom>
          <a:solidFill>
            <a:srgbClr val="00C000"/>
          </a:solidFill>
          <a:ln w="9525">
            <a:solidFill>
              <a:schemeClr val="tx1"/>
            </a:solidFill>
            <a:round/>
            <a:headEnd/>
            <a:tailEnd/>
          </a:ln>
          <a:effectLst>
            <a:outerShdw dist="35921" dir="2700000" algn="ctr" rotWithShape="0">
              <a:schemeClr val="bg2"/>
            </a:outerShdw>
          </a:effectLst>
        </p:spPr>
        <p:txBody>
          <a:bodyPr wrap="none" lIns="101598" tIns="50798" rIns="101598" bIns="50798" anchor="ctr">
            <a:spAutoFit/>
          </a:bodyPr>
          <a:lstStyle/>
          <a:p>
            <a:pPr>
              <a:defRPr/>
            </a:pPr>
            <a:endParaRPr lang="en-US">
              <a:latin typeface="Tahoma" pitchFamily="-112" charset="0"/>
            </a:endParaRPr>
          </a:p>
        </p:txBody>
      </p:sp>
      <p:sp>
        <p:nvSpPr>
          <p:cNvPr id="50" name="Rectangle 12"/>
          <p:cNvSpPr>
            <a:spLocks noChangeArrowheads="1"/>
          </p:cNvSpPr>
          <p:nvPr/>
        </p:nvSpPr>
        <p:spPr bwMode="auto">
          <a:xfrm>
            <a:off x="5757335" y="3302002"/>
            <a:ext cx="677333" cy="675570"/>
          </a:xfrm>
          <a:prstGeom prst="rect">
            <a:avLst/>
          </a:prstGeom>
          <a:solidFill>
            <a:srgbClr val="E6E6E6"/>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6E6E6"/>
            </a:extrusionClr>
          </a:sp3d>
        </p:spPr>
        <p:txBody>
          <a:bodyPr wrap="none" lIns="101436" tIns="50717" rIns="101436" bIns="50717" anchor="ctr">
            <a:flatTx/>
          </a:bodyPr>
          <a:lstStyle/>
          <a:p>
            <a:pPr algn="ctr" defTabSz="1014217" eaLnBrk="0" hangingPunct="0"/>
            <a:endParaRPr lang="en-US" sz="2000">
              <a:latin typeface="Arial" charset="0"/>
            </a:endParaRPr>
          </a:p>
        </p:txBody>
      </p:sp>
      <p:sp>
        <p:nvSpPr>
          <p:cNvPr id="52" name="TextBox 51"/>
          <p:cNvSpPr txBox="1">
            <a:spLocks noChangeArrowheads="1"/>
          </p:cNvSpPr>
          <p:nvPr/>
        </p:nvSpPr>
        <p:spPr bwMode="auto">
          <a:xfrm>
            <a:off x="7112001" y="1354669"/>
            <a:ext cx="2370667" cy="71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2000" dirty="0"/>
              <a:t>Destination of </a:t>
            </a:r>
            <a:r>
              <a:rPr lang="en-US" sz="2000" dirty="0" smtClean="0"/>
              <a:t>blue </a:t>
            </a:r>
            <a:r>
              <a:rPr lang="en-US" sz="2000" dirty="0"/>
              <a:t>packets</a:t>
            </a:r>
          </a:p>
        </p:txBody>
      </p:sp>
      <p:sp>
        <p:nvSpPr>
          <p:cNvPr id="54" name="TextBox 53"/>
          <p:cNvSpPr txBox="1">
            <a:spLocks noChangeArrowheads="1"/>
          </p:cNvSpPr>
          <p:nvPr/>
        </p:nvSpPr>
        <p:spPr bwMode="auto">
          <a:xfrm>
            <a:off x="7535333" y="2455335"/>
            <a:ext cx="2116667" cy="71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2000">
                <a:solidFill>
                  <a:srgbClr val="FF0000"/>
                </a:solidFill>
              </a:rPr>
              <a:t>Destination of red packets</a:t>
            </a:r>
          </a:p>
        </p:txBody>
      </p:sp>
      <p:sp>
        <p:nvSpPr>
          <p:cNvPr id="55" name="TextBox 54"/>
          <p:cNvSpPr txBox="1">
            <a:spLocks noChangeArrowheads="1"/>
          </p:cNvSpPr>
          <p:nvPr/>
        </p:nvSpPr>
        <p:spPr bwMode="auto">
          <a:xfrm>
            <a:off x="7535335" y="3471335"/>
            <a:ext cx="2201333" cy="71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2000">
                <a:solidFill>
                  <a:srgbClr val="00C000"/>
                </a:solidFill>
              </a:rPr>
              <a:t>Destination of green packets</a:t>
            </a:r>
          </a:p>
        </p:txBody>
      </p:sp>
      <p:sp>
        <p:nvSpPr>
          <p:cNvPr id="57" name="Rectangle 20"/>
          <p:cNvSpPr>
            <a:spLocks noChangeArrowheads="1"/>
          </p:cNvSpPr>
          <p:nvPr/>
        </p:nvSpPr>
        <p:spPr bwMode="auto">
          <a:xfrm>
            <a:off x="5503333" y="1608667"/>
            <a:ext cx="254000" cy="25400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0540" tIns="49387" rIns="100540" bIns="49387" anchor="ctr"/>
          <a:lstStyle/>
          <a:p>
            <a:endParaRPr lang="en-US"/>
          </a:p>
        </p:txBody>
      </p:sp>
      <p:sp>
        <p:nvSpPr>
          <p:cNvPr id="4119" name="Rectangle 57"/>
          <p:cNvSpPr>
            <a:spLocks noChangeArrowheads="1"/>
          </p:cNvSpPr>
          <p:nvPr/>
        </p:nvSpPr>
        <p:spPr bwMode="auto">
          <a:xfrm>
            <a:off x="4928628" y="2442987"/>
            <a:ext cx="102627" cy="47876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square" lIns="101598" tIns="50798" rIns="101598" bIns="50798">
            <a:spAutoFit/>
          </a:bodyPr>
          <a:lstStyle/>
          <a:p>
            <a:endParaRPr lang="en-US"/>
          </a:p>
        </p:txBody>
      </p:sp>
      <p:sp>
        <p:nvSpPr>
          <p:cNvPr id="18446" name="Rectangle 19"/>
          <p:cNvSpPr>
            <a:spLocks noChangeArrowheads="1"/>
          </p:cNvSpPr>
          <p:nvPr/>
        </p:nvSpPr>
        <p:spPr bwMode="auto">
          <a:xfrm>
            <a:off x="4953000" y="2455333"/>
            <a:ext cx="254000" cy="2540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0540" tIns="49387" rIns="100540" bIns="49387" anchor="ctr"/>
          <a:lstStyle/>
          <a:p>
            <a:endParaRPr lang="en-US"/>
          </a:p>
        </p:txBody>
      </p:sp>
      <p:sp>
        <p:nvSpPr>
          <p:cNvPr id="59" name="Line 30"/>
          <p:cNvSpPr>
            <a:spLocks noChangeShapeType="1"/>
          </p:cNvSpPr>
          <p:nvPr/>
        </p:nvSpPr>
        <p:spPr bwMode="auto">
          <a:xfrm flipV="1">
            <a:off x="4826000" y="3640667"/>
            <a:ext cx="762000" cy="254000"/>
          </a:xfrm>
          <a:prstGeom prst="line">
            <a:avLst/>
          </a:prstGeom>
          <a:noFill/>
          <a:ln w="12700">
            <a:solidFill>
              <a:schemeClr val="tx1"/>
            </a:solidFill>
            <a:round/>
            <a:headEnd/>
            <a:tailEnd type="triangle" w="lg" len="med"/>
          </a:ln>
          <a:extLst>
            <a:ext uri="{909E8E84-426E-40DD-AFC4-6F175D3DCCD1}">
              <a14:hiddenFill xmlns:a14="http://schemas.microsoft.com/office/drawing/2010/main">
                <a:noFill/>
              </a14:hiddenFill>
            </a:ext>
          </a:extLst>
        </p:spPr>
        <p:txBody>
          <a:bodyPr lIns="100540" tIns="49387" rIns="100540" bIns="49387"/>
          <a:lstStyle/>
          <a:p>
            <a:endParaRPr lang="en-US"/>
          </a:p>
        </p:txBody>
      </p:sp>
      <p:sp>
        <p:nvSpPr>
          <p:cNvPr id="60" name="Text Box 37"/>
          <p:cNvSpPr txBox="1">
            <a:spLocks noChangeArrowheads="1"/>
          </p:cNvSpPr>
          <p:nvPr/>
        </p:nvSpPr>
        <p:spPr bwMode="auto">
          <a:xfrm>
            <a:off x="5503335" y="3302000"/>
            <a:ext cx="1185333" cy="34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379" tIns="49310" rIns="100379" bIns="49310">
            <a:spAutoFit/>
          </a:bodyPr>
          <a:lstStyle>
            <a:lvl1pPr defTabSz="912813" eaLnBrk="0" hangingPunct="0">
              <a:defRPr sz="2400">
                <a:solidFill>
                  <a:schemeClr val="tx1"/>
                </a:solidFill>
                <a:latin typeface="Tahoma" pitchFamily="34" charset="0"/>
                <a:ea typeface="ＭＳ Ｐゴシック" pitchFamily="-112" charset="-128"/>
              </a:defRPr>
            </a:lvl1pPr>
            <a:lvl2pPr marL="742950" indent="-285750" defTabSz="912813" eaLnBrk="0" hangingPunct="0">
              <a:defRPr sz="2400">
                <a:solidFill>
                  <a:schemeClr val="tx1"/>
                </a:solidFill>
                <a:latin typeface="Tahoma" pitchFamily="34" charset="0"/>
                <a:ea typeface="ＭＳ Ｐゴシック" pitchFamily="-112" charset="-128"/>
              </a:defRPr>
            </a:lvl2pPr>
            <a:lvl3pPr marL="1143000" indent="-228600" defTabSz="912813" eaLnBrk="0" hangingPunct="0">
              <a:defRPr sz="2400">
                <a:solidFill>
                  <a:schemeClr val="tx1"/>
                </a:solidFill>
                <a:latin typeface="Tahoma" pitchFamily="34" charset="0"/>
                <a:ea typeface="ＭＳ Ｐゴシック" pitchFamily="-112" charset="-128"/>
              </a:defRPr>
            </a:lvl3pPr>
            <a:lvl4pPr marL="1600200" indent="-228600" defTabSz="912813" eaLnBrk="0" hangingPunct="0">
              <a:defRPr sz="2400">
                <a:solidFill>
                  <a:schemeClr val="tx1"/>
                </a:solidFill>
                <a:latin typeface="Tahoma" pitchFamily="34" charset="0"/>
                <a:ea typeface="ＭＳ Ｐゴシック" pitchFamily="-112" charset="-128"/>
              </a:defRPr>
            </a:lvl4pPr>
            <a:lvl5pPr marL="2057400" indent="-228600" defTabSz="912813" eaLnBrk="0" hangingPunct="0">
              <a:defRPr sz="2400">
                <a:solidFill>
                  <a:schemeClr val="tx1"/>
                </a:solidFill>
                <a:latin typeface="Tahoma" pitchFamily="34" charset="0"/>
                <a:ea typeface="ＭＳ Ｐゴシック" pitchFamily="-112" charset="-128"/>
              </a:defRPr>
            </a:lvl5pPr>
            <a:lvl6pPr marL="25146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algn="ctr">
              <a:spcBef>
                <a:spcPct val="50000"/>
              </a:spcBef>
            </a:pPr>
            <a:r>
              <a:rPr lang="en-US" sz="1600" b="1" dirty="0">
                <a:solidFill>
                  <a:schemeClr val="bg1"/>
                </a:solidFill>
                <a:latin typeface="Arial" charset="0"/>
              </a:rPr>
              <a:t>Router</a:t>
            </a:r>
            <a:endParaRPr lang="en-US" sz="1600" b="1" dirty="0">
              <a:solidFill>
                <a:schemeClr val="bg1"/>
              </a:solidFill>
              <a:latin typeface="Arial" charset="0"/>
            </a:endParaRPr>
          </a:p>
        </p:txBody>
      </p:sp>
    </p:spTree>
    <p:custDataLst>
      <p:tags r:id="rId1"/>
    </p:custDataLst>
    <p:extLst>
      <p:ext uri="{BB962C8B-B14F-4D97-AF65-F5344CB8AC3E}">
        <p14:creationId xmlns:p14="http://schemas.microsoft.com/office/powerpoint/2010/main" val="925532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44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build="p"/>
      <p:bldP spid="18447" grpId="0" animBg="1"/>
      <p:bldP spid="18448" grpId="0" animBg="1"/>
      <p:bldP spid="18449" grpId="0" animBg="1"/>
      <p:bldP spid="18454" grpId="0" animBg="1"/>
      <p:bldP spid="18455" grpId="0" animBg="1"/>
      <p:bldP spid="18466" grpId="0" animBg="1"/>
      <p:bldP spid="18467" grpId="0" animBg="1"/>
      <p:bldP spid="18468" grpId="0" animBg="1"/>
      <p:bldP spid="42" grpId="0" animBg="1"/>
      <p:bldP spid="43" grpId="0" animBg="1"/>
      <p:bldP spid="47" grpId="0" animBg="1"/>
      <p:bldP spid="50" grpId="0" animBg="1"/>
      <p:bldP spid="52" grpId="0"/>
      <p:bldP spid="54" grpId="0"/>
      <p:bldP spid="55" grpId="0"/>
      <p:bldP spid="57" grpId="0" animBg="1"/>
      <p:bldP spid="18446" grpId="0" animBg="1"/>
      <p:bldP spid="59" grpId="0" animBg="1"/>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504472" y="1430515"/>
            <a:ext cx="9166931" cy="3756796"/>
            <a:chOff x="454025" y="1524000"/>
            <a:chExt cx="8250238" cy="3381117"/>
          </a:xfrm>
        </p:grpSpPr>
        <p:sp>
          <p:nvSpPr>
            <p:cNvPr id="5136" name="AutoShape 5"/>
            <p:cNvSpPr>
              <a:spLocks noChangeArrowheads="1"/>
            </p:cNvSpPr>
            <p:nvPr/>
          </p:nvSpPr>
          <p:spPr bwMode="auto">
            <a:xfrm>
              <a:off x="2133600" y="1524000"/>
              <a:ext cx="3124200" cy="3276600"/>
            </a:xfrm>
            <a:prstGeom prst="roundRect">
              <a:avLst>
                <a:gd name="adj" fmla="val 16667"/>
              </a:avLst>
            </a:prstGeom>
            <a:solidFill>
              <a:schemeClr val="bg1">
                <a:lumMod val="65000"/>
              </a:schemeClr>
            </a:solidFill>
            <a:ln w="9525">
              <a:solidFill>
                <a:schemeClr val="bg2"/>
              </a:solidFill>
              <a:round/>
              <a:headEnd/>
              <a:tailEnd/>
            </a:ln>
          </p:spPr>
          <p:txBody>
            <a:bodyPr wrap="none" anchor="ctr"/>
            <a:lstStyle/>
            <a:p>
              <a:endParaRPr lang="en-US"/>
            </a:p>
          </p:txBody>
        </p:sp>
        <p:grpSp>
          <p:nvGrpSpPr>
            <p:cNvPr id="5137" name="Group 6"/>
            <p:cNvGrpSpPr>
              <a:grpSpLocks/>
            </p:cNvGrpSpPr>
            <p:nvPr/>
          </p:nvGrpSpPr>
          <p:grpSpPr bwMode="auto">
            <a:xfrm>
              <a:off x="584200" y="2209800"/>
              <a:ext cx="1524000" cy="1752600"/>
              <a:chOff x="1824" y="1632"/>
              <a:chExt cx="1200" cy="1104"/>
            </a:xfrm>
          </p:grpSpPr>
          <p:sp>
            <p:nvSpPr>
              <p:cNvPr id="5157" name="Line 7"/>
              <p:cNvSpPr>
                <a:spLocks noChangeShapeType="1"/>
              </p:cNvSpPr>
              <p:nvPr/>
            </p:nvSpPr>
            <p:spPr bwMode="auto">
              <a:xfrm>
                <a:off x="1824" y="1632"/>
                <a:ext cx="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8" name="Line 8"/>
              <p:cNvSpPr>
                <a:spLocks noChangeShapeType="1"/>
              </p:cNvSpPr>
              <p:nvPr/>
            </p:nvSpPr>
            <p:spPr bwMode="auto">
              <a:xfrm>
                <a:off x="1824" y="2208"/>
                <a:ext cx="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9" name="Line 9"/>
              <p:cNvSpPr>
                <a:spLocks noChangeShapeType="1"/>
              </p:cNvSpPr>
              <p:nvPr/>
            </p:nvSpPr>
            <p:spPr bwMode="auto">
              <a:xfrm>
                <a:off x="1824" y="2736"/>
                <a:ext cx="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8" name="Group 11"/>
            <p:cNvGrpSpPr>
              <a:grpSpLocks/>
            </p:cNvGrpSpPr>
            <p:nvPr/>
          </p:nvGrpSpPr>
          <p:grpSpPr bwMode="auto">
            <a:xfrm>
              <a:off x="5257800" y="2286000"/>
              <a:ext cx="1555750" cy="1752600"/>
              <a:chOff x="1824" y="1632"/>
              <a:chExt cx="1225" cy="1104"/>
            </a:xfrm>
          </p:grpSpPr>
          <p:sp>
            <p:nvSpPr>
              <p:cNvPr id="5154" name="Line 12"/>
              <p:cNvSpPr>
                <a:spLocks noChangeShapeType="1"/>
              </p:cNvSpPr>
              <p:nvPr/>
            </p:nvSpPr>
            <p:spPr bwMode="auto">
              <a:xfrm>
                <a:off x="1832" y="1632"/>
                <a:ext cx="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5" name="Line 13"/>
              <p:cNvSpPr>
                <a:spLocks noChangeShapeType="1"/>
              </p:cNvSpPr>
              <p:nvPr/>
            </p:nvSpPr>
            <p:spPr bwMode="auto">
              <a:xfrm>
                <a:off x="1849" y="2208"/>
                <a:ext cx="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6" name="Line 14"/>
              <p:cNvSpPr>
                <a:spLocks noChangeShapeType="1"/>
              </p:cNvSpPr>
              <p:nvPr/>
            </p:nvSpPr>
            <p:spPr bwMode="auto">
              <a:xfrm>
                <a:off x="1824" y="2736"/>
                <a:ext cx="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39" name="Text Box 16"/>
            <p:cNvSpPr txBox="1">
              <a:spLocks noChangeArrowheads="1"/>
            </p:cNvSpPr>
            <p:nvPr/>
          </p:nvSpPr>
          <p:spPr bwMode="auto">
            <a:xfrm>
              <a:off x="454025" y="2209800"/>
              <a:ext cx="1168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1600"/>
                <a:t>Link 1, input</a:t>
              </a:r>
            </a:p>
          </p:txBody>
        </p:sp>
        <p:sp>
          <p:nvSpPr>
            <p:cNvPr id="5140" name="Text Box 17"/>
            <p:cNvSpPr txBox="1">
              <a:spLocks noChangeArrowheads="1"/>
            </p:cNvSpPr>
            <p:nvPr/>
          </p:nvSpPr>
          <p:spPr bwMode="auto">
            <a:xfrm>
              <a:off x="5295900" y="224155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1600"/>
                <a:t>Link 1, output</a:t>
              </a:r>
            </a:p>
          </p:txBody>
        </p:sp>
        <p:sp>
          <p:nvSpPr>
            <p:cNvPr id="5141" name="Text Box 18"/>
            <p:cNvSpPr txBox="1">
              <a:spLocks noChangeArrowheads="1"/>
            </p:cNvSpPr>
            <p:nvPr/>
          </p:nvSpPr>
          <p:spPr bwMode="auto">
            <a:xfrm>
              <a:off x="488950" y="3124200"/>
              <a:ext cx="1168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1600"/>
                <a:t>Link 2, input</a:t>
              </a:r>
            </a:p>
          </p:txBody>
        </p:sp>
        <p:sp>
          <p:nvSpPr>
            <p:cNvPr id="5142" name="Text Box 19"/>
            <p:cNvSpPr txBox="1">
              <a:spLocks noChangeArrowheads="1"/>
            </p:cNvSpPr>
            <p:nvPr/>
          </p:nvSpPr>
          <p:spPr bwMode="auto">
            <a:xfrm>
              <a:off x="5295900" y="3155950"/>
              <a:ext cx="130016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1600"/>
                <a:t>Link 2, output</a:t>
              </a:r>
            </a:p>
          </p:txBody>
        </p:sp>
        <p:sp>
          <p:nvSpPr>
            <p:cNvPr id="5143" name="Text Box 20"/>
            <p:cNvSpPr txBox="1">
              <a:spLocks noChangeArrowheads="1"/>
            </p:cNvSpPr>
            <p:nvPr/>
          </p:nvSpPr>
          <p:spPr bwMode="auto">
            <a:xfrm>
              <a:off x="530225" y="3962400"/>
              <a:ext cx="1168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1600"/>
                <a:t>Link 3, input</a:t>
              </a:r>
            </a:p>
          </p:txBody>
        </p:sp>
        <p:sp>
          <p:nvSpPr>
            <p:cNvPr id="5144" name="Text Box 21"/>
            <p:cNvSpPr txBox="1">
              <a:spLocks noChangeArrowheads="1"/>
            </p:cNvSpPr>
            <p:nvPr/>
          </p:nvSpPr>
          <p:spPr bwMode="auto">
            <a:xfrm>
              <a:off x="5295900" y="3994150"/>
              <a:ext cx="130016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1600"/>
                <a:t>Link 3, output</a:t>
              </a:r>
            </a:p>
          </p:txBody>
        </p:sp>
        <p:sp>
          <p:nvSpPr>
            <p:cNvPr id="61" name="Oval 21"/>
            <p:cNvSpPr>
              <a:spLocks noChangeArrowheads="1"/>
            </p:cNvSpPr>
            <p:nvPr/>
          </p:nvSpPr>
          <p:spPr bwMode="auto">
            <a:xfrm>
              <a:off x="6910388" y="1963201"/>
              <a:ext cx="609600" cy="605909"/>
            </a:xfrm>
            <a:prstGeom prst="ellipse">
              <a:avLst/>
            </a:prstGeom>
            <a:solidFill>
              <a:schemeClr val="bg1"/>
            </a:solidFill>
            <a:ln w="12700">
              <a:solidFill>
                <a:schemeClr val="tx1"/>
              </a:solidFill>
              <a:round/>
              <a:headEnd/>
              <a:tailEnd/>
            </a:ln>
            <a:effectLst>
              <a:outerShdw dist="35921" dir="2700000" algn="ctr" rotWithShape="0">
                <a:schemeClr val="bg2"/>
              </a:outerShdw>
            </a:effectLst>
          </p:spPr>
          <p:txBody>
            <a:bodyPr anchor="ctr">
              <a:spAutoFit/>
            </a:bodyPr>
            <a:lstStyle/>
            <a:p>
              <a:pPr algn="ctr">
                <a:defRPr/>
              </a:pPr>
              <a:r>
                <a:rPr lang="en-US" dirty="0">
                  <a:latin typeface="Tahoma" pitchFamily="-112" charset="0"/>
                </a:rPr>
                <a:t>A</a:t>
              </a:r>
            </a:p>
          </p:txBody>
        </p:sp>
        <p:sp>
          <p:nvSpPr>
            <p:cNvPr id="62" name="Oval 21"/>
            <p:cNvSpPr>
              <a:spLocks noChangeArrowheads="1"/>
            </p:cNvSpPr>
            <p:nvPr/>
          </p:nvSpPr>
          <p:spPr bwMode="auto">
            <a:xfrm>
              <a:off x="6910388" y="2877601"/>
              <a:ext cx="609600" cy="605909"/>
            </a:xfrm>
            <a:prstGeom prst="ellipse">
              <a:avLst/>
            </a:prstGeom>
            <a:solidFill>
              <a:schemeClr val="bg1"/>
            </a:solidFill>
            <a:ln w="12700">
              <a:solidFill>
                <a:schemeClr val="tx1"/>
              </a:solidFill>
              <a:round/>
              <a:headEnd/>
              <a:tailEnd/>
            </a:ln>
            <a:effectLst>
              <a:outerShdw dist="35921" dir="2700000" algn="ctr" rotWithShape="0">
                <a:schemeClr val="bg2"/>
              </a:outerShdw>
            </a:effectLst>
          </p:spPr>
          <p:txBody>
            <a:bodyPr anchor="ctr">
              <a:spAutoFit/>
            </a:bodyPr>
            <a:lstStyle/>
            <a:p>
              <a:pPr algn="ctr">
                <a:defRPr/>
              </a:pPr>
              <a:r>
                <a:rPr lang="en-US" dirty="0">
                  <a:latin typeface="Tahoma" pitchFamily="-112" charset="0"/>
                </a:rPr>
                <a:t>B</a:t>
              </a:r>
            </a:p>
          </p:txBody>
        </p:sp>
        <p:sp>
          <p:nvSpPr>
            <p:cNvPr id="63" name="Oval 21"/>
            <p:cNvSpPr>
              <a:spLocks noChangeArrowheads="1"/>
            </p:cNvSpPr>
            <p:nvPr/>
          </p:nvSpPr>
          <p:spPr bwMode="auto">
            <a:xfrm>
              <a:off x="8077200" y="3533240"/>
              <a:ext cx="609600" cy="605909"/>
            </a:xfrm>
            <a:prstGeom prst="ellipse">
              <a:avLst/>
            </a:prstGeom>
            <a:solidFill>
              <a:schemeClr val="bg1"/>
            </a:solidFill>
            <a:ln w="12700">
              <a:solidFill>
                <a:schemeClr val="tx1"/>
              </a:solidFill>
              <a:round/>
              <a:headEnd/>
              <a:tailEnd/>
            </a:ln>
            <a:effectLst>
              <a:outerShdw dist="35921" dir="2700000" algn="ctr" rotWithShape="0">
                <a:schemeClr val="bg2"/>
              </a:outerShdw>
            </a:effectLst>
          </p:spPr>
          <p:txBody>
            <a:bodyPr anchor="ctr">
              <a:spAutoFit/>
            </a:bodyPr>
            <a:lstStyle/>
            <a:p>
              <a:pPr algn="ctr">
                <a:defRPr/>
              </a:pPr>
              <a:r>
                <a:rPr lang="en-US" dirty="0">
                  <a:latin typeface="Tahoma" pitchFamily="-112" charset="0"/>
                </a:rPr>
                <a:t>C</a:t>
              </a:r>
            </a:p>
          </p:txBody>
        </p:sp>
        <p:sp>
          <p:nvSpPr>
            <p:cNvPr id="64" name="Rectangle 12"/>
            <p:cNvSpPr>
              <a:spLocks noChangeArrowheads="1"/>
            </p:cNvSpPr>
            <p:nvPr/>
          </p:nvSpPr>
          <p:spPr bwMode="auto">
            <a:xfrm>
              <a:off x="6934200" y="3810001"/>
              <a:ext cx="609600" cy="608012"/>
            </a:xfrm>
            <a:prstGeom prst="rect">
              <a:avLst/>
            </a:prstGeom>
            <a:solidFill>
              <a:schemeClr val="tx1">
                <a:lumMod val="50000"/>
                <a:lumOff val="50000"/>
              </a:schemeClr>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6E6E6"/>
              </a:extrusionClr>
            </a:sp3d>
          </p:spPr>
          <p:txBody>
            <a:bodyPr wrap="none" lIns="91294" tIns="45647" rIns="91294" bIns="45647" anchor="ctr">
              <a:flatTx/>
            </a:bodyPr>
            <a:lstStyle/>
            <a:p>
              <a:pPr algn="ctr" defTabSz="1014217" eaLnBrk="0" hangingPunct="0">
                <a:defRPr/>
              </a:pPr>
              <a:endParaRPr lang="en-US" sz="2000">
                <a:latin typeface="Arial" charset="0"/>
              </a:endParaRPr>
            </a:p>
          </p:txBody>
        </p:sp>
        <p:sp>
          <p:nvSpPr>
            <p:cNvPr id="5149" name="Text Box 37"/>
            <p:cNvSpPr txBox="1">
              <a:spLocks noChangeArrowheads="1"/>
            </p:cNvSpPr>
            <p:nvPr/>
          </p:nvSpPr>
          <p:spPr bwMode="auto">
            <a:xfrm>
              <a:off x="6705600" y="3886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43" tIns="44379" rIns="90343" bIns="44379">
              <a:spAutoFit/>
            </a:bodyPr>
            <a:lstStyle>
              <a:lvl1pPr defTabSz="912813" eaLnBrk="0" hangingPunct="0">
                <a:defRPr sz="2400">
                  <a:solidFill>
                    <a:schemeClr val="tx1"/>
                  </a:solidFill>
                  <a:latin typeface="Tahoma" pitchFamily="34" charset="0"/>
                  <a:ea typeface="ＭＳ Ｐゴシック" pitchFamily="-112" charset="-128"/>
                </a:defRPr>
              </a:lvl1pPr>
              <a:lvl2pPr marL="742950" indent="-285750" defTabSz="912813" eaLnBrk="0" hangingPunct="0">
                <a:defRPr sz="2400">
                  <a:solidFill>
                    <a:schemeClr val="tx1"/>
                  </a:solidFill>
                  <a:latin typeface="Tahoma" pitchFamily="34" charset="0"/>
                  <a:ea typeface="ＭＳ Ｐゴシック" pitchFamily="-112" charset="-128"/>
                </a:defRPr>
              </a:lvl2pPr>
              <a:lvl3pPr marL="1143000" indent="-228600" defTabSz="912813" eaLnBrk="0" hangingPunct="0">
                <a:defRPr sz="2400">
                  <a:solidFill>
                    <a:schemeClr val="tx1"/>
                  </a:solidFill>
                  <a:latin typeface="Tahoma" pitchFamily="34" charset="0"/>
                  <a:ea typeface="ＭＳ Ｐゴシック" pitchFamily="-112" charset="-128"/>
                </a:defRPr>
              </a:lvl3pPr>
              <a:lvl4pPr marL="1600200" indent="-228600" defTabSz="912813" eaLnBrk="0" hangingPunct="0">
                <a:defRPr sz="2400">
                  <a:solidFill>
                    <a:schemeClr val="tx1"/>
                  </a:solidFill>
                  <a:latin typeface="Tahoma" pitchFamily="34" charset="0"/>
                  <a:ea typeface="ＭＳ Ｐゴシック" pitchFamily="-112" charset="-128"/>
                </a:defRPr>
              </a:lvl4pPr>
              <a:lvl5pPr marL="2057400" indent="-228600" defTabSz="912813" eaLnBrk="0" hangingPunct="0">
                <a:defRPr sz="2400">
                  <a:solidFill>
                    <a:schemeClr val="tx1"/>
                  </a:solidFill>
                  <a:latin typeface="Tahoma" pitchFamily="34" charset="0"/>
                  <a:ea typeface="ＭＳ Ｐゴシック" pitchFamily="-112" charset="-128"/>
                </a:defRPr>
              </a:lvl5pPr>
              <a:lvl6pPr marL="25146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algn="ctr">
                <a:spcBef>
                  <a:spcPct val="50000"/>
                </a:spcBef>
              </a:pPr>
              <a:r>
                <a:rPr lang="en-US" sz="1600" b="1" dirty="0">
                  <a:solidFill>
                    <a:schemeClr val="bg1"/>
                  </a:solidFill>
                  <a:latin typeface="Arial" charset="0"/>
                </a:rPr>
                <a:t>Router</a:t>
              </a:r>
              <a:endParaRPr lang="en-US" sz="1600" b="1" dirty="0">
                <a:solidFill>
                  <a:schemeClr val="bg1"/>
                </a:solidFill>
                <a:latin typeface="Arial" charset="0"/>
              </a:endParaRPr>
            </a:p>
          </p:txBody>
        </p:sp>
        <p:sp>
          <p:nvSpPr>
            <p:cNvPr id="5150" name="Line 14"/>
            <p:cNvSpPr>
              <a:spLocks noChangeShapeType="1"/>
            </p:cNvSpPr>
            <p:nvPr/>
          </p:nvSpPr>
          <p:spPr bwMode="auto">
            <a:xfrm flipV="1">
              <a:off x="7543800" y="3776663"/>
              <a:ext cx="533400" cy="231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 name="Oval 21"/>
            <p:cNvSpPr>
              <a:spLocks noChangeArrowheads="1"/>
            </p:cNvSpPr>
            <p:nvPr/>
          </p:nvSpPr>
          <p:spPr bwMode="auto">
            <a:xfrm>
              <a:off x="8094663" y="4299208"/>
              <a:ext cx="609600" cy="605909"/>
            </a:xfrm>
            <a:prstGeom prst="ellipse">
              <a:avLst/>
            </a:prstGeom>
            <a:solidFill>
              <a:schemeClr val="bg1"/>
            </a:solidFill>
            <a:ln w="12700">
              <a:solidFill>
                <a:schemeClr val="tx1"/>
              </a:solidFill>
              <a:round/>
              <a:headEnd/>
              <a:tailEnd/>
            </a:ln>
            <a:effectLst>
              <a:outerShdw dist="35921" dir="2700000" algn="ctr" rotWithShape="0">
                <a:schemeClr val="bg2"/>
              </a:outerShdw>
            </a:effectLst>
          </p:spPr>
          <p:txBody>
            <a:bodyPr anchor="ctr">
              <a:spAutoFit/>
            </a:bodyPr>
            <a:lstStyle/>
            <a:p>
              <a:pPr algn="ctr">
                <a:defRPr/>
              </a:pPr>
              <a:r>
                <a:rPr lang="en-US" dirty="0">
                  <a:latin typeface="Tahoma" pitchFamily="-112" charset="0"/>
                </a:rPr>
                <a:t>D</a:t>
              </a:r>
            </a:p>
          </p:txBody>
        </p:sp>
        <p:sp>
          <p:nvSpPr>
            <p:cNvPr id="5152" name="Line 14"/>
            <p:cNvSpPr>
              <a:spLocks noChangeShapeType="1"/>
            </p:cNvSpPr>
            <p:nvPr/>
          </p:nvSpPr>
          <p:spPr bwMode="auto">
            <a:xfrm>
              <a:off x="7543800" y="4160838"/>
              <a:ext cx="533400" cy="444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3" name="Text Box 37"/>
            <p:cNvSpPr txBox="1">
              <a:spLocks noChangeArrowheads="1"/>
            </p:cNvSpPr>
            <p:nvPr/>
          </p:nvSpPr>
          <p:spPr bwMode="auto">
            <a:xfrm>
              <a:off x="2432050" y="1590675"/>
              <a:ext cx="2693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43" tIns="44379" rIns="90343" bIns="44379">
              <a:spAutoFit/>
            </a:bodyPr>
            <a:lstStyle>
              <a:lvl1pPr defTabSz="912813" eaLnBrk="0" hangingPunct="0">
                <a:defRPr sz="2400">
                  <a:solidFill>
                    <a:schemeClr val="tx1"/>
                  </a:solidFill>
                  <a:latin typeface="Tahoma" pitchFamily="34" charset="0"/>
                  <a:ea typeface="ＭＳ Ｐゴシック" pitchFamily="-112" charset="-128"/>
                </a:defRPr>
              </a:lvl1pPr>
              <a:lvl2pPr marL="742950" indent="-285750" defTabSz="912813" eaLnBrk="0" hangingPunct="0">
                <a:defRPr sz="2400">
                  <a:solidFill>
                    <a:schemeClr val="tx1"/>
                  </a:solidFill>
                  <a:latin typeface="Tahoma" pitchFamily="34" charset="0"/>
                  <a:ea typeface="ＭＳ Ｐゴシック" pitchFamily="-112" charset="-128"/>
                </a:defRPr>
              </a:lvl2pPr>
              <a:lvl3pPr marL="1143000" indent="-228600" defTabSz="912813" eaLnBrk="0" hangingPunct="0">
                <a:defRPr sz="2400">
                  <a:solidFill>
                    <a:schemeClr val="tx1"/>
                  </a:solidFill>
                  <a:latin typeface="Tahoma" pitchFamily="34" charset="0"/>
                  <a:ea typeface="ＭＳ Ｐゴシック" pitchFamily="-112" charset="-128"/>
                </a:defRPr>
              </a:lvl3pPr>
              <a:lvl4pPr marL="1600200" indent="-228600" defTabSz="912813" eaLnBrk="0" hangingPunct="0">
                <a:defRPr sz="2400">
                  <a:solidFill>
                    <a:schemeClr val="tx1"/>
                  </a:solidFill>
                  <a:latin typeface="Tahoma" pitchFamily="34" charset="0"/>
                  <a:ea typeface="ＭＳ Ｐゴシック" pitchFamily="-112" charset="-128"/>
                </a:defRPr>
              </a:lvl4pPr>
              <a:lvl5pPr marL="2057400" indent="-228600" defTabSz="912813" eaLnBrk="0" hangingPunct="0">
                <a:defRPr sz="2400">
                  <a:solidFill>
                    <a:schemeClr val="tx1"/>
                  </a:solidFill>
                  <a:latin typeface="Tahoma" pitchFamily="34" charset="0"/>
                  <a:ea typeface="ＭＳ Ｐゴシック" pitchFamily="-112" charset="-128"/>
                </a:defRPr>
              </a:lvl5pPr>
              <a:lvl6pPr marL="25146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algn="ctr">
                <a:spcBef>
                  <a:spcPct val="50000"/>
                </a:spcBef>
              </a:pPr>
              <a:r>
                <a:rPr lang="en-US" sz="2200" b="1" dirty="0">
                  <a:latin typeface="Arial" charset="0"/>
                </a:rPr>
                <a:t>Router</a:t>
              </a:r>
              <a:endParaRPr lang="en-US" sz="2200" b="1" dirty="0">
                <a:latin typeface="Arial" charset="0"/>
              </a:endParaRPr>
            </a:p>
          </p:txBody>
        </p:sp>
      </p:grpSp>
      <p:sp>
        <p:nvSpPr>
          <p:cNvPr id="5123" name="Title 1"/>
          <p:cNvSpPr>
            <a:spLocks noGrp="1"/>
          </p:cNvSpPr>
          <p:nvPr>
            <p:ph type="title"/>
          </p:nvPr>
        </p:nvSpPr>
        <p:spPr>
          <a:xfrm>
            <a:off x="231072" y="-15874"/>
            <a:ext cx="9759597" cy="1270001"/>
          </a:xfrm>
        </p:spPr>
        <p:txBody>
          <a:bodyPr/>
          <a:lstStyle/>
          <a:p>
            <a:r>
              <a:rPr lang="en-US" sz="3100" dirty="0"/>
              <a:t>How does </a:t>
            </a:r>
            <a:r>
              <a:rPr lang="en-US" sz="3100" dirty="0"/>
              <a:t>the router </a:t>
            </a:r>
            <a:r>
              <a:rPr lang="en-US" sz="3100" dirty="0"/>
              <a:t>know which output link leads to a packet destination?</a:t>
            </a:r>
          </a:p>
        </p:txBody>
      </p:sp>
      <p:sp>
        <p:nvSpPr>
          <p:cNvPr id="77" name="Rectangle 14"/>
          <p:cNvSpPr txBox="1">
            <a:spLocks noChangeArrowheads="1"/>
          </p:cNvSpPr>
          <p:nvPr/>
        </p:nvSpPr>
        <p:spPr>
          <a:xfrm>
            <a:off x="338667" y="5348112"/>
            <a:ext cx="9652000" cy="2370667"/>
          </a:xfrm>
          <a:prstGeom prst="rect">
            <a:avLst/>
          </a:prstGeom>
        </p:spPr>
        <p:txBody>
          <a:bodyPr lIns="101598" tIns="50798" rIns="101598" bIns="50798"/>
          <a:lstStyle/>
          <a:p>
            <a:pPr marL="317493" indent="-317493" defTabSz="1017744">
              <a:lnSpc>
                <a:spcPct val="80000"/>
              </a:lnSpc>
              <a:spcBef>
                <a:spcPct val="20000"/>
              </a:spcBef>
              <a:spcAft>
                <a:spcPts val="667"/>
              </a:spcAft>
              <a:buFontTx/>
              <a:buChar char="•"/>
              <a:defRPr/>
            </a:pPr>
            <a:r>
              <a:rPr lang="en-US" kern="0" dirty="0">
                <a:latin typeface="+mn-lt"/>
              </a:rPr>
              <a:t>Packet </a:t>
            </a:r>
            <a:r>
              <a:rPr lang="en-US" kern="0" dirty="0">
                <a:solidFill>
                  <a:srgbClr val="FF0000"/>
                </a:solidFill>
                <a:latin typeface="+mn-lt"/>
              </a:rPr>
              <a:t>header has the destination </a:t>
            </a:r>
          </a:p>
          <a:p>
            <a:pPr marL="317493" indent="-317493" defTabSz="1017744">
              <a:lnSpc>
                <a:spcPct val="80000"/>
              </a:lnSpc>
              <a:spcBef>
                <a:spcPct val="20000"/>
              </a:spcBef>
              <a:spcAft>
                <a:spcPts val="667"/>
              </a:spcAft>
              <a:buFontTx/>
              <a:buChar char="•"/>
              <a:defRPr/>
            </a:pPr>
            <a:r>
              <a:rPr lang="en-US" kern="0" dirty="0" smtClean="0">
                <a:latin typeface="+mn-lt"/>
              </a:rPr>
              <a:t>Router </a:t>
            </a:r>
            <a:r>
              <a:rPr lang="en-US" kern="0" dirty="0">
                <a:solidFill>
                  <a:srgbClr val="FF0000"/>
                </a:solidFill>
                <a:latin typeface="+mn-lt"/>
              </a:rPr>
              <a:t>looks up the destination in its table </a:t>
            </a:r>
            <a:r>
              <a:rPr lang="en-US" kern="0" dirty="0">
                <a:latin typeface="+mn-lt"/>
              </a:rPr>
              <a:t>to find output link</a:t>
            </a:r>
          </a:p>
          <a:p>
            <a:pPr marL="317493" indent="-317493" defTabSz="1017744">
              <a:lnSpc>
                <a:spcPct val="80000"/>
              </a:lnSpc>
              <a:spcBef>
                <a:spcPct val="20000"/>
              </a:spcBef>
              <a:spcAft>
                <a:spcPts val="667"/>
              </a:spcAft>
              <a:buFontTx/>
              <a:buChar char="•"/>
              <a:defRPr/>
            </a:pPr>
            <a:r>
              <a:rPr lang="en-US" kern="0" dirty="0">
                <a:latin typeface="+mn-lt"/>
              </a:rPr>
              <a:t>Table is built using a </a:t>
            </a:r>
            <a:r>
              <a:rPr lang="en-US" kern="0" dirty="0">
                <a:solidFill>
                  <a:srgbClr val="FF0000"/>
                </a:solidFill>
                <a:latin typeface="+mn-lt"/>
              </a:rPr>
              <a:t>routing protocol</a:t>
            </a:r>
          </a:p>
          <a:p>
            <a:pPr marL="317493" indent="-380992" defTabSz="1017744">
              <a:lnSpc>
                <a:spcPct val="80000"/>
              </a:lnSpc>
              <a:spcBef>
                <a:spcPct val="20000"/>
              </a:spcBef>
              <a:spcAft>
                <a:spcPts val="667"/>
              </a:spcAft>
              <a:defRPr/>
            </a:pPr>
            <a:endParaRPr lang="en-US" kern="0" dirty="0">
              <a:latin typeface="+mn-lt"/>
            </a:endParaRPr>
          </a:p>
          <a:p>
            <a:pPr marL="761985" lvl="1" indent="-317493" defTabSz="1017744">
              <a:lnSpc>
                <a:spcPct val="80000"/>
              </a:lnSpc>
              <a:spcBef>
                <a:spcPct val="20000"/>
              </a:spcBef>
              <a:spcAft>
                <a:spcPts val="667"/>
              </a:spcAft>
              <a:buFontTx/>
              <a:buChar char="•"/>
              <a:defRPr/>
            </a:pPr>
            <a:endParaRPr lang="en-US" kern="0" dirty="0">
              <a:latin typeface="+mn-lt"/>
            </a:endParaRPr>
          </a:p>
        </p:txBody>
      </p:sp>
      <p:grpSp>
        <p:nvGrpSpPr>
          <p:cNvPr id="5" name="Group 89"/>
          <p:cNvGrpSpPr>
            <a:grpSpLocks/>
          </p:cNvGrpSpPr>
          <p:nvPr/>
        </p:nvGrpSpPr>
        <p:grpSpPr bwMode="auto">
          <a:xfrm>
            <a:off x="2555877" y="2097266"/>
            <a:ext cx="3097389" cy="2550583"/>
            <a:chOff x="2299851" y="2124133"/>
            <a:chExt cx="2788230" cy="2294674"/>
          </a:xfrm>
        </p:grpSpPr>
        <p:sp>
          <p:nvSpPr>
            <p:cNvPr id="5129" name="Text Box 37"/>
            <p:cNvSpPr txBox="1">
              <a:spLocks noChangeArrowheads="1"/>
            </p:cNvSpPr>
            <p:nvPr/>
          </p:nvSpPr>
          <p:spPr bwMode="auto">
            <a:xfrm>
              <a:off x="2299851" y="2124133"/>
              <a:ext cx="2694711" cy="39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43" tIns="44379" rIns="90343" bIns="44379">
              <a:spAutoFit/>
            </a:bodyPr>
            <a:lstStyle>
              <a:lvl1pPr defTabSz="912813" eaLnBrk="0" hangingPunct="0">
                <a:defRPr sz="2400">
                  <a:solidFill>
                    <a:schemeClr val="tx1"/>
                  </a:solidFill>
                  <a:latin typeface="Tahoma" pitchFamily="34" charset="0"/>
                  <a:ea typeface="ＭＳ Ｐゴシック" pitchFamily="-112" charset="-128"/>
                </a:defRPr>
              </a:lvl1pPr>
              <a:lvl2pPr marL="742950" indent="-285750" defTabSz="912813" eaLnBrk="0" hangingPunct="0">
                <a:defRPr sz="2400">
                  <a:solidFill>
                    <a:schemeClr val="tx1"/>
                  </a:solidFill>
                  <a:latin typeface="Tahoma" pitchFamily="34" charset="0"/>
                  <a:ea typeface="ＭＳ Ｐゴシック" pitchFamily="-112" charset="-128"/>
                </a:defRPr>
              </a:lvl2pPr>
              <a:lvl3pPr marL="1143000" indent="-228600" defTabSz="912813" eaLnBrk="0" hangingPunct="0">
                <a:defRPr sz="2400">
                  <a:solidFill>
                    <a:schemeClr val="tx1"/>
                  </a:solidFill>
                  <a:latin typeface="Tahoma" pitchFamily="34" charset="0"/>
                  <a:ea typeface="ＭＳ Ｐゴシック" pitchFamily="-112" charset="-128"/>
                </a:defRPr>
              </a:lvl3pPr>
              <a:lvl4pPr marL="1600200" indent="-228600" defTabSz="912813" eaLnBrk="0" hangingPunct="0">
                <a:defRPr sz="2400">
                  <a:solidFill>
                    <a:schemeClr val="tx1"/>
                  </a:solidFill>
                  <a:latin typeface="Tahoma" pitchFamily="34" charset="0"/>
                  <a:ea typeface="ＭＳ Ｐゴシック" pitchFamily="-112" charset="-128"/>
                </a:defRPr>
              </a:lvl4pPr>
              <a:lvl5pPr marL="2057400" indent="-228600" defTabSz="912813" eaLnBrk="0" hangingPunct="0">
                <a:defRPr sz="2400">
                  <a:solidFill>
                    <a:schemeClr val="tx1"/>
                  </a:solidFill>
                  <a:latin typeface="Tahoma" pitchFamily="34" charset="0"/>
                  <a:ea typeface="ＭＳ Ｐゴシック" pitchFamily="-112" charset="-128"/>
                </a:defRPr>
              </a:lvl5pPr>
              <a:lvl6pPr marL="25146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defTabSz="912813"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algn="ctr">
                <a:spcBef>
                  <a:spcPct val="50000"/>
                </a:spcBef>
              </a:pPr>
              <a:r>
                <a:rPr lang="en-US" sz="2200" b="1" dirty="0">
                  <a:solidFill>
                    <a:srgbClr val="FFFF00"/>
                  </a:solidFill>
                  <a:latin typeface="Arial" charset="0"/>
                </a:rPr>
                <a:t>Forwarding Table</a:t>
              </a:r>
            </a:p>
          </p:txBody>
        </p:sp>
        <p:sp>
          <p:nvSpPr>
            <p:cNvPr id="5130" name="TextBox 77"/>
            <p:cNvSpPr txBox="1">
              <a:spLocks noChangeArrowheads="1"/>
            </p:cNvSpPr>
            <p:nvPr/>
          </p:nvSpPr>
          <p:spPr bwMode="auto">
            <a:xfrm>
              <a:off x="2369127" y="2549236"/>
              <a:ext cx="2718954" cy="369332"/>
            </a:xfrm>
            <a:prstGeom prst="rect">
              <a:avLst/>
            </a:prstGeom>
            <a:solidFill>
              <a:srgbClr val="FFFF99"/>
            </a:solidFill>
            <a:ln w="12700">
              <a:solidFill>
                <a:schemeClr val="tx1"/>
              </a:solidFill>
              <a:miter lim="800000"/>
              <a:headEnd/>
              <a:tailEnd/>
            </a:ln>
          </p:spPr>
          <p:txBody>
            <a:bodyPr>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2000" b="1"/>
                <a:t>Destination   Out-link</a:t>
              </a:r>
            </a:p>
          </p:txBody>
        </p:sp>
        <p:sp>
          <p:nvSpPr>
            <p:cNvPr id="5131" name="TextBox 78"/>
            <p:cNvSpPr txBox="1">
              <a:spLocks noChangeArrowheads="1"/>
            </p:cNvSpPr>
            <p:nvPr/>
          </p:nvSpPr>
          <p:spPr bwMode="auto">
            <a:xfrm>
              <a:off x="2376053" y="2924137"/>
              <a:ext cx="2691246" cy="369332"/>
            </a:xfrm>
            <a:prstGeom prst="rect">
              <a:avLst/>
            </a:prstGeom>
            <a:solidFill>
              <a:srgbClr val="FFFF99"/>
            </a:solidFill>
            <a:ln w="12700">
              <a:solidFill>
                <a:schemeClr val="tx1"/>
              </a:solidFill>
              <a:miter lim="800000"/>
              <a:headEnd/>
              <a:tailEnd/>
            </a:ln>
          </p:spPr>
          <p:txBody>
            <a:bodyPr>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2000"/>
                <a:t>       A	        out-link 1</a:t>
              </a:r>
            </a:p>
          </p:txBody>
        </p:sp>
        <p:sp>
          <p:nvSpPr>
            <p:cNvPr id="5132" name="TextBox 79"/>
            <p:cNvSpPr txBox="1">
              <a:spLocks noChangeArrowheads="1"/>
            </p:cNvSpPr>
            <p:nvPr/>
          </p:nvSpPr>
          <p:spPr bwMode="auto">
            <a:xfrm>
              <a:off x="2386444" y="3298213"/>
              <a:ext cx="2691246" cy="369332"/>
            </a:xfrm>
            <a:prstGeom prst="rect">
              <a:avLst/>
            </a:prstGeom>
            <a:solidFill>
              <a:srgbClr val="FFFF99"/>
            </a:solidFill>
            <a:ln w="12700">
              <a:solidFill>
                <a:schemeClr val="tx1"/>
              </a:solidFill>
              <a:miter lim="800000"/>
              <a:headEnd/>
              <a:tailEnd/>
            </a:ln>
          </p:spPr>
          <p:txBody>
            <a:bodyPr>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2000"/>
                <a:t>       B	        out-link 2</a:t>
              </a:r>
            </a:p>
          </p:txBody>
        </p:sp>
        <p:sp>
          <p:nvSpPr>
            <p:cNvPr id="5133" name="TextBox 80"/>
            <p:cNvSpPr txBox="1">
              <a:spLocks noChangeArrowheads="1"/>
            </p:cNvSpPr>
            <p:nvPr/>
          </p:nvSpPr>
          <p:spPr bwMode="auto">
            <a:xfrm>
              <a:off x="2386444" y="3661898"/>
              <a:ext cx="2691246" cy="369332"/>
            </a:xfrm>
            <a:prstGeom prst="rect">
              <a:avLst/>
            </a:prstGeom>
            <a:solidFill>
              <a:srgbClr val="FFFF99"/>
            </a:solidFill>
            <a:ln w="12700">
              <a:solidFill>
                <a:schemeClr val="tx1"/>
              </a:solidFill>
              <a:miter lim="800000"/>
              <a:headEnd/>
              <a:tailEnd/>
            </a:ln>
          </p:spPr>
          <p:txBody>
            <a:bodyPr>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2000"/>
                <a:t>       C 	        out-link 3</a:t>
              </a:r>
            </a:p>
          </p:txBody>
        </p:sp>
        <p:sp>
          <p:nvSpPr>
            <p:cNvPr id="5134" name="TextBox 81"/>
            <p:cNvSpPr txBox="1">
              <a:spLocks noChangeArrowheads="1"/>
            </p:cNvSpPr>
            <p:nvPr/>
          </p:nvSpPr>
          <p:spPr bwMode="auto">
            <a:xfrm>
              <a:off x="2393370" y="4035918"/>
              <a:ext cx="2691246" cy="369332"/>
            </a:xfrm>
            <a:prstGeom prst="rect">
              <a:avLst/>
            </a:prstGeom>
            <a:solidFill>
              <a:srgbClr val="FFFF99"/>
            </a:solidFill>
            <a:ln w="12700">
              <a:solidFill>
                <a:schemeClr val="tx1"/>
              </a:solidFill>
              <a:miter lim="800000"/>
              <a:headEnd/>
              <a:tailEnd/>
            </a:ln>
          </p:spPr>
          <p:txBody>
            <a:bodyPr>
              <a:spAutoFit/>
            </a:bodyPr>
            <a:lstStyle>
              <a:lvl1pPr eaLnBrk="0" hangingPunct="0">
                <a:defRPr sz="2400">
                  <a:solidFill>
                    <a:schemeClr val="tx1"/>
                  </a:solidFill>
                  <a:latin typeface="Tahoma" pitchFamily="34" charset="0"/>
                  <a:ea typeface="ＭＳ Ｐゴシック" pitchFamily="-112" charset="-128"/>
                </a:defRPr>
              </a:lvl1pPr>
              <a:lvl2pPr marL="742950" indent="-285750" eaLnBrk="0" hangingPunct="0">
                <a:defRPr sz="2400">
                  <a:solidFill>
                    <a:schemeClr val="tx1"/>
                  </a:solidFill>
                  <a:latin typeface="Tahoma" pitchFamily="34" charset="0"/>
                  <a:ea typeface="ＭＳ Ｐゴシック" pitchFamily="-112" charset="-128"/>
                </a:defRPr>
              </a:lvl2pPr>
              <a:lvl3pPr marL="1143000" indent="-228600" eaLnBrk="0" hangingPunct="0">
                <a:defRPr sz="2400">
                  <a:solidFill>
                    <a:schemeClr val="tx1"/>
                  </a:solidFill>
                  <a:latin typeface="Tahoma" pitchFamily="34" charset="0"/>
                  <a:ea typeface="ＭＳ Ｐゴシック" pitchFamily="-112" charset="-128"/>
                </a:defRPr>
              </a:lvl3pPr>
              <a:lvl4pPr marL="1600200" indent="-228600" eaLnBrk="0" hangingPunct="0">
                <a:defRPr sz="2400">
                  <a:solidFill>
                    <a:schemeClr val="tx1"/>
                  </a:solidFill>
                  <a:latin typeface="Tahoma" pitchFamily="34" charset="0"/>
                  <a:ea typeface="ＭＳ Ｐゴシック" pitchFamily="-112" charset="-128"/>
                </a:defRPr>
              </a:lvl4pPr>
              <a:lvl5pPr marL="2057400" indent="-228600" eaLnBrk="0" hangingPunct="0">
                <a:defRPr sz="2400">
                  <a:solidFill>
                    <a:schemeClr val="tx1"/>
                  </a:solidFill>
                  <a:latin typeface="Tahoma"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112" charset="-128"/>
                </a:defRPr>
              </a:lvl9pPr>
            </a:lstStyle>
            <a:p>
              <a:pPr eaLnBrk="1" hangingPunct="1"/>
              <a:r>
                <a:rPr lang="en-US" sz="2000"/>
                <a:t>       D 	        out-link 3</a:t>
              </a:r>
            </a:p>
          </p:txBody>
        </p:sp>
        <p:cxnSp>
          <p:nvCxnSpPr>
            <p:cNvPr id="5135" name="Straight Connector 85"/>
            <p:cNvCxnSpPr>
              <a:cxnSpLocks noChangeShapeType="1"/>
            </p:cNvCxnSpPr>
            <p:nvPr/>
          </p:nvCxnSpPr>
          <p:spPr bwMode="auto">
            <a:xfrm rot="5400000">
              <a:off x="2899856" y="3483624"/>
              <a:ext cx="186877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6" name="Group 75"/>
          <p:cNvGrpSpPr>
            <a:grpSpLocks/>
          </p:cNvGrpSpPr>
          <p:nvPr/>
        </p:nvGrpSpPr>
        <p:grpSpPr bwMode="auto">
          <a:xfrm>
            <a:off x="231071" y="1688044"/>
            <a:ext cx="1945569" cy="432152"/>
            <a:chOff x="152400" y="1371600"/>
            <a:chExt cx="1566860" cy="387926"/>
          </a:xfrm>
        </p:grpSpPr>
        <p:sp>
          <p:nvSpPr>
            <p:cNvPr id="5127" name="Rectangle 71"/>
            <p:cNvSpPr>
              <a:spLocks noChangeArrowheads="1"/>
            </p:cNvSpPr>
            <p:nvPr/>
          </p:nvSpPr>
          <p:spPr bwMode="auto">
            <a:xfrm>
              <a:off x="152400" y="1371600"/>
              <a:ext cx="1566860" cy="381000"/>
            </a:xfrm>
            <a:prstGeom prst="rect">
              <a:avLst/>
            </a:prstGeom>
            <a:solidFill>
              <a:schemeClr val="bg1"/>
            </a:solidFill>
            <a:ln w="12700" cap="sq">
              <a:solidFill>
                <a:schemeClr val="tx1"/>
              </a:solidFill>
              <a:miter lim="800000"/>
              <a:headEnd type="none" w="sm" len="sm"/>
              <a:tailEnd type="none" w="sm" len="sm"/>
            </a:ln>
          </p:spPr>
          <p:txBody>
            <a:bodyPr wrap="none" anchor="ctr"/>
            <a:lstStyle/>
            <a:p>
              <a:pPr algn="r"/>
              <a:r>
                <a:rPr lang="en-US" sz="2000"/>
                <a:t> </a:t>
              </a:r>
            </a:p>
          </p:txBody>
        </p:sp>
        <p:sp>
          <p:nvSpPr>
            <p:cNvPr id="75" name="Rectangle 71"/>
            <p:cNvSpPr>
              <a:spLocks noChangeArrowheads="1"/>
            </p:cNvSpPr>
            <p:nvPr/>
          </p:nvSpPr>
          <p:spPr bwMode="auto">
            <a:xfrm>
              <a:off x="160923" y="1377933"/>
              <a:ext cx="605152" cy="381593"/>
            </a:xfrm>
            <a:prstGeom prst="rect">
              <a:avLst/>
            </a:prstGeom>
            <a:solidFill>
              <a:schemeClr val="bg2">
                <a:lumMod val="20000"/>
                <a:lumOff val="80000"/>
              </a:schemeClr>
            </a:solidFill>
            <a:ln w="12700" cap="sq">
              <a:solidFill>
                <a:schemeClr val="tx1"/>
              </a:solidFill>
              <a:miter lim="800000"/>
              <a:headEnd type="none" w="sm" len="sm"/>
              <a:tailEnd type="none" w="sm" len="sm"/>
            </a:ln>
            <a:effectLst/>
          </p:spPr>
          <p:txBody>
            <a:bodyPr wrap="none" anchor="ctr"/>
            <a:lstStyle/>
            <a:p>
              <a:pPr algn="ctr">
                <a:defRPr/>
              </a:pPr>
              <a:r>
                <a:rPr lang="en-US" sz="2000" dirty="0">
                  <a:latin typeface="Tahoma" pitchFamily="-112" charset="0"/>
                </a:rPr>
                <a:t>to B</a:t>
              </a:r>
            </a:p>
          </p:txBody>
        </p:sp>
      </p:grpSp>
    </p:spTree>
    <p:extLst>
      <p:ext uri="{BB962C8B-B14F-4D97-AF65-F5344CB8AC3E}">
        <p14:creationId xmlns:p14="http://schemas.microsoft.com/office/powerpoint/2010/main" val="1957851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2.77778E-6 7.40741E-7 C 0.05278 -0.00162 0.10591 -0.00324 0.12952 0.00162 C 0.15313 0.00648 0.13941 0.01875 0.14184 0.02893 C 0.14393 0.03912 0.13195 0.04074 0.14306 0.06227 C 0.154 0.0838 0.17223 0.14352 0.20851 0.15764 C 0.24462 0.17176 0.30226 0.14907 0.36025 0.14699 C 0.41823 0.14491 0.52379 0.14583 0.5566 0.1456 " pathEditMode="relative" rAng="0" ptsTypes="aaaaaaA">
                                      <p:cBhvr>
                                        <p:cTn id="26" dur="2000" fill="hold"/>
                                        <p:tgtEl>
                                          <p:spTgt spid="6"/>
                                        </p:tgtEl>
                                        <p:attrNameLst>
                                          <p:attrName>ppt_x</p:attrName>
                                          <p:attrName>ppt_y</p:attrName>
                                        </p:attrNameLst>
                                      </p:cBhvr>
                                      <p:rCtr x="27830" y="8426"/>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58800"/>
            <a:ext cx="9144000" cy="1270000"/>
          </a:xfrm>
        </p:spPr>
        <p:txBody>
          <a:bodyPr>
            <a:normAutofit fontScale="90000"/>
          </a:bodyPr>
          <a:lstStyle/>
          <a:p>
            <a:r>
              <a:rPr lang="en-US" sz="5400" dirty="0" smtClean="0">
                <a:solidFill>
                  <a:srgbClr val="0070C0"/>
                </a:solidFill>
              </a:rPr>
              <a:t>Basic Requirements of a Routing Protocol</a:t>
            </a:r>
            <a:endParaRPr lang="en-US" dirty="0">
              <a:solidFill>
                <a:srgbClr val="0070C0"/>
              </a:solidFill>
            </a:endParaRPr>
          </a:p>
        </p:txBody>
      </p:sp>
      <p:sp>
        <p:nvSpPr>
          <p:cNvPr id="3" name="Content Placeholder 2"/>
          <p:cNvSpPr txBox="1">
            <a:spLocks/>
          </p:cNvSpPr>
          <p:nvPr/>
        </p:nvSpPr>
        <p:spPr>
          <a:xfrm>
            <a:off x="355600" y="2133600"/>
            <a:ext cx="9804400" cy="5181600"/>
          </a:xfrm>
          <a:prstGeom prst="rect">
            <a:avLst/>
          </a:prstGeom>
        </p:spPr>
        <p:txBody>
          <a:bodyPr>
            <a:normAutofit/>
          </a:bodyPr>
          <a:lstStyle>
            <a:lvl1pPr marL="380947" indent="-380947" algn="l" defTabSz="101586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384" indent="-317453" algn="l" defTabSz="10158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824" indent="-253964" algn="l" defTabSz="101586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751"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680"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611"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540"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467"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393" indent="-253964" algn="l" defTabSz="101586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fontAlgn="auto">
              <a:spcAft>
                <a:spcPts val="0"/>
              </a:spcAft>
            </a:pPr>
            <a:r>
              <a:rPr lang="en-US" sz="4000" dirty="0" smtClean="0"/>
              <a:t>Finds a path from source to destination</a:t>
            </a:r>
          </a:p>
          <a:p>
            <a:pPr fontAlgn="auto">
              <a:spcAft>
                <a:spcPts val="0"/>
              </a:spcAft>
            </a:pPr>
            <a:r>
              <a:rPr lang="en-US" sz="4000" dirty="0" smtClean="0"/>
              <a:t>Optimizes some metric (delay, cost, etc.)</a:t>
            </a:r>
          </a:p>
          <a:p>
            <a:pPr fontAlgn="auto">
              <a:spcAft>
                <a:spcPts val="0"/>
              </a:spcAft>
            </a:pPr>
            <a:r>
              <a:rPr lang="en-US" sz="4000" dirty="0" smtClean="0"/>
              <a:t>Has no (permanent) loops</a:t>
            </a:r>
          </a:p>
        </p:txBody>
      </p:sp>
    </p:spTree>
    <p:extLst>
      <p:ext uri="{BB962C8B-B14F-4D97-AF65-F5344CB8AC3E}">
        <p14:creationId xmlns:p14="http://schemas.microsoft.com/office/powerpoint/2010/main" val="2619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Distance </a:t>
            </a:r>
            <a:r>
              <a:rPr lang="en-US" dirty="0" smtClean="0"/>
              <a:t>Vector Routing</a:t>
            </a:r>
            <a:endParaRPr lang="en-US" dirty="0"/>
          </a:p>
        </p:txBody>
      </p:sp>
      <p:sp>
        <p:nvSpPr>
          <p:cNvPr id="3" name="Content Placeholder 2"/>
          <p:cNvSpPr>
            <a:spLocks noGrp="1"/>
          </p:cNvSpPr>
          <p:nvPr>
            <p:ph idx="1"/>
          </p:nvPr>
        </p:nvSpPr>
        <p:spPr>
          <a:xfrm>
            <a:off x="355600" y="1447800"/>
            <a:ext cx="9804400" cy="5867400"/>
          </a:xfrm>
        </p:spPr>
        <p:txBody>
          <a:bodyPr>
            <a:normAutofit lnSpcReduction="10000"/>
          </a:bodyPr>
          <a:lstStyle/>
          <a:p>
            <a:r>
              <a:rPr lang="en-US" dirty="0" smtClean="0"/>
              <a:t>Initialize</a:t>
            </a:r>
          </a:p>
          <a:p>
            <a:pPr lvl="1"/>
            <a:r>
              <a:rPr lang="en-US" dirty="0" smtClean="0"/>
              <a:t>Distance to self is zero and next hop is self</a:t>
            </a:r>
          </a:p>
          <a:p>
            <a:pPr lvl="1"/>
            <a:r>
              <a:rPr lang="en-US" dirty="0" smtClean="0"/>
              <a:t>Distance to anyone else is infinity</a:t>
            </a:r>
          </a:p>
          <a:p>
            <a:pPr lvl="8"/>
            <a:endParaRPr lang="en-US" dirty="0" smtClean="0"/>
          </a:p>
          <a:p>
            <a:r>
              <a:rPr lang="en-US" dirty="0" smtClean="0"/>
              <a:t>Announce:   Every T seconds</a:t>
            </a:r>
          </a:p>
          <a:p>
            <a:pPr lvl="1"/>
            <a:r>
              <a:rPr lang="en-US" dirty="0" smtClean="0"/>
              <a:t>Tell neighbors distances to all destinations</a:t>
            </a:r>
          </a:p>
          <a:p>
            <a:pPr lvl="8"/>
            <a:endParaRPr lang="en-US" dirty="0" smtClean="0"/>
          </a:p>
          <a:p>
            <a:r>
              <a:rPr lang="en-US" dirty="0" smtClean="0"/>
              <a:t>Update route to </a:t>
            </a:r>
            <a:r>
              <a:rPr lang="en-US" dirty="0" err="1" smtClean="0"/>
              <a:t>dst</a:t>
            </a:r>
            <a:r>
              <a:rPr lang="en-US" dirty="0" smtClean="0"/>
              <a:t>. upon message from j</a:t>
            </a:r>
          </a:p>
          <a:p>
            <a:pPr lvl="1"/>
            <a:r>
              <a:rPr lang="en-US" dirty="0" smtClean="0"/>
              <a:t>Distance via j = j’s distance + weight of link to j</a:t>
            </a:r>
          </a:p>
          <a:p>
            <a:pPr lvl="1"/>
            <a:r>
              <a:rPr lang="en-US" dirty="0" smtClean="0"/>
              <a:t>If distance via j is shorter than current distance, update routing table to go via j  </a:t>
            </a:r>
          </a:p>
          <a:p>
            <a:pPr lvl="1"/>
            <a:endParaRPr lang="en-US" dirty="0"/>
          </a:p>
        </p:txBody>
      </p:sp>
    </p:spTree>
    <p:extLst>
      <p:ext uri="{BB962C8B-B14F-4D97-AF65-F5344CB8AC3E}">
        <p14:creationId xmlns:p14="http://schemas.microsoft.com/office/powerpoint/2010/main" val="85891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2"/>
          <p:cNvSpPr>
            <a:spLocks noGrp="1"/>
          </p:cNvSpPr>
          <p:nvPr>
            <p:ph type="sldNum" sz="quarter" idx="10"/>
          </p:nvPr>
        </p:nvSpPr>
        <p:spPr/>
        <p:txBody>
          <a:bodyPr/>
          <a:lstStyle/>
          <a:p>
            <a:fld id="{7C8A2D99-F3F3-427A-B6E0-71DA147F0BE0}" type="slidenum">
              <a:rPr lang="en-US"/>
              <a:pPr/>
              <a:t>27</a:t>
            </a:fld>
            <a:endParaRPr lang="en-US"/>
          </a:p>
        </p:txBody>
      </p:sp>
      <p:sp>
        <p:nvSpPr>
          <p:cNvPr id="1385474" name="Rectangle 2"/>
          <p:cNvSpPr>
            <a:spLocks noGrp="1" noChangeArrowheads="1"/>
          </p:cNvSpPr>
          <p:nvPr>
            <p:ph type="title"/>
          </p:nvPr>
        </p:nvSpPr>
        <p:spPr>
          <a:xfrm>
            <a:off x="0" y="95251"/>
            <a:ext cx="10160000" cy="1354667"/>
          </a:xfrm>
        </p:spPr>
        <p:txBody>
          <a:bodyPr/>
          <a:lstStyle/>
          <a:p>
            <a:r>
              <a:rPr lang="en-US" dirty="0" smtClean="0"/>
              <a:t>Example</a:t>
            </a:r>
            <a:endParaRPr lang="en-US" dirty="0"/>
          </a:p>
        </p:txBody>
      </p:sp>
      <p:sp>
        <p:nvSpPr>
          <p:cNvPr id="1385475" name="Line 3"/>
          <p:cNvSpPr>
            <a:spLocks noChangeShapeType="1"/>
          </p:cNvSpPr>
          <p:nvPr/>
        </p:nvSpPr>
        <p:spPr bwMode="auto">
          <a:xfrm>
            <a:off x="508000" y="3302000"/>
            <a:ext cx="2540000"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5476" name="Line 4"/>
          <p:cNvSpPr>
            <a:spLocks noChangeShapeType="1"/>
          </p:cNvSpPr>
          <p:nvPr/>
        </p:nvSpPr>
        <p:spPr bwMode="auto">
          <a:xfrm flipV="1">
            <a:off x="1354667" y="2963333"/>
            <a:ext cx="1764" cy="338667"/>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5477" name="Line 5"/>
          <p:cNvSpPr>
            <a:spLocks noChangeShapeType="1"/>
          </p:cNvSpPr>
          <p:nvPr/>
        </p:nvSpPr>
        <p:spPr bwMode="auto">
          <a:xfrm>
            <a:off x="1778000" y="3302000"/>
            <a:ext cx="0" cy="423333"/>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5478" name="Text Box 6"/>
          <p:cNvSpPr txBox="1">
            <a:spLocks noChangeArrowheads="1"/>
          </p:cNvSpPr>
          <p:nvPr/>
        </p:nvSpPr>
        <p:spPr bwMode="auto">
          <a:xfrm>
            <a:off x="1085855" y="1492252"/>
            <a:ext cx="7841888" cy="93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ctr">
              <a:spcBef>
                <a:spcPct val="0"/>
              </a:spcBef>
              <a:buClrTx/>
              <a:buSzTx/>
              <a:buFontTx/>
              <a:buNone/>
            </a:pPr>
            <a:r>
              <a:rPr lang="en-US" sz="2700" u="sng" dirty="0">
                <a:latin typeface="Gill Sans MT" pitchFamily="34" charset="0"/>
              </a:rPr>
              <a:t>Objective:</a:t>
            </a:r>
            <a:r>
              <a:rPr lang="en-US" sz="2700" dirty="0">
                <a:latin typeface="Gill Sans MT" pitchFamily="34" charset="0"/>
              </a:rPr>
              <a:t> Determine the route from (R</a:t>
            </a:r>
            <a:r>
              <a:rPr lang="en-US" sz="2700" baseline="-25000" dirty="0">
                <a:latin typeface="Gill Sans MT" pitchFamily="34" charset="0"/>
              </a:rPr>
              <a:t>1</a:t>
            </a:r>
            <a:r>
              <a:rPr lang="en-US" sz="2700" dirty="0">
                <a:latin typeface="Gill Sans MT" pitchFamily="34" charset="0"/>
              </a:rPr>
              <a:t>, …, R</a:t>
            </a:r>
            <a:r>
              <a:rPr lang="en-US" sz="2700" baseline="-25000" dirty="0">
                <a:latin typeface="Gill Sans MT" pitchFamily="34" charset="0"/>
              </a:rPr>
              <a:t>7</a:t>
            </a:r>
            <a:r>
              <a:rPr lang="en-US" sz="2700" dirty="0">
                <a:latin typeface="Gill Sans MT" pitchFamily="34" charset="0"/>
              </a:rPr>
              <a:t>) to R</a:t>
            </a:r>
            <a:r>
              <a:rPr lang="en-US" sz="2700" baseline="-25000" dirty="0">
                <a:latin typeface="Gill Sans MT" pitchFamily="34" charset="0"/>
              </a:rPr>
              <a:t>8</a:t>
            </a:r>
            <a:r>
              <a:rPr lang="en-US" sz="2700" dirty="0">
                <a:latin typeface="Gill Sans MT" pitchFamily="34" charset="0"/>
              </a:rPr>
              <a:t> </a:t>
            </a:r>
          </a:p>
          <a:p>
            <a:pPr algn="ctr">
              <a:spcBef>
                <a:spcPct val="0"/>
              </a:spcBef>
              <a:buClrTx/>
              <a:buSzTx/>
              <a:buFontTx/>
              <a:buNone/>
            </a:pPr>
            <a:r>
              <a:rPr lang="en-US" sz="2700" dirty="0">
                <a:latin typeface="Gill Sans MT" pitchFamily="34" charset="0"/>
              </a:rPr>
              <a:t>that minimizes the </a:t>
            </a:r>
            <a:r>
              <a:rPr lang="en-US" sz="2700" dirty="0">
                <a:latin typeface="Gill Sans MT" pitchFamily="34" charset="0"/>
              </a:rPr>
              <a:t>distance</a:t>
            </a:r>
            <a:endParaRPr lang="en-US" sz="2700" dirty="0">
              <a:latin typeface="Gill Sans MT" pitchFamily="34" charset="0"/>
            </a:endParaRPr>
          </a:p>
        </p:txBody>
      </p:sp>
      <p:sp>
        <p:nvSpPr>
          <p:cNvPr id="1385479" name="Line 7"/>
          <p:cNvSpPr>
            <a:spLocks noChangeShapeType="1"/>
          </p:cNvSpPr>
          <p:nvPr/>
        </p:nvSpPr>
        <p:spPr bwMode="auto">
          <a:xfrm flipH="1">
            <a:off x="7366000" y="6344709"/>
            <a:ext cx="2201333"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pic>
        <p:nvPicPr>
          <p:cNvPr id="1385480" name="Picture 8" descr="bd0690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029" y="2375961"/>
            <a:ext cx="525639" cy="58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Lst>
        </p:spPr>
      </p:pic>
      <p:pic>
        <p:nvPicPr>
          <p:cNvPr id="1385481" name="Picture 9" descr="bd0690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1696" y="5519211"/>
            <a:ext cx="525639" cy="58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Lst>
        </p:spPr>
      </p:pic>
      <p:sp>
        <p:nvSpPr>
          <p:cNvPr id="1385482" name="Line 10"/>
          <p:cNvSpPr>
            <a:spLocks noChangeShapeType="1"/>
          </p:cNvSpPr>
          <p:nvPr/>
        </p:nvSpPr>
        <p:spPr bwMode="auto">
          <a:xfrm>
            <a:off x="9313333" y="6106583"/>
            <a:ext cx="0" cy="25400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5510" name="Line 38"/>
          <p:cNvSpPr>
            <a:spLocks noChangeShapeType="1"/>
          </p:cNvSpPr>
          <p:nvPr/>
        </p:nvSpPr>
        <p:spPr bwMode="auto">
          <a:xfrm>
            <a:off x="7958667" y="6096000"/>
            <a:ext cx="0" cy="25400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grpSp>
        <p:nvGrpSpPr>
          <p:cNvPr id="1385513" name="Group 41"/>
          <p:cNvGrpSpPr>
            <a:grpSpLocks/>
          </p:cNvGrpSpPr>
          <p:nvPr/>
        </p:nvGrpSpPr>
        <p:grpSpPr bwMode="auto">
          <a:xfrm>
            <a:off x="1418168" y="3649488"/>
            <a:ext cx="6942666" cy="2457097"/>
            <a:chOff x="804" y="2069"/>
            <a:chExt cx="3936" cy="1393"/>
          </a:xfrm>
        </p:grpSpPr>
        <p:sp>
          <p:nvSpPr>
            <p:cNvPr id="1385483" name="Oval 11"/>
            <p:cNvSpPr>
              <a:spLocks noChangeArrowheads="1"/>
            </p:cNvSpPr>
            <p:nvPr/>
          </p:nvSpPr>
          <p:spPr bwMode="auto">
            <a:xfrm>
              <a:off x="2484" y="2853"/>
              <a:ext cx="432" cy="355"/>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sz="2200"/>
                <a:t>R</a:t>
              </a:r>
              <a:r>
                <a:rPr lang="en-US" sz="2200" baseline="-25000"/>
                <a:t>5</a:t>
              </a:r>
              <a:endParaRPr lang="en-US" sz="2200"/>
            </a:p>
          </p:txBody>
        </p:sp>
        <p:sp>
          <p:nvSpPr>
            <p:cNvPr id="1385484" name="Oval 12"/>
            <p:cNvSpPr>
              <a:spLocks noChangeArrowheads="1"/>
            </p:cNvSpPr>
            <p:nvPr/>
          </p:nvSpPr>
          <p:spPr bwMode="auto">
            <a:xfrm>
              <a:off x="1236" y="3056"/>
              <a:ext cx="432" cy="355"/>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sz="2200"/>
                <a:t>R</a:t>
              </a:r>
              <a:r>
                <a:rPr lang="en-US" sz="2200" baseline="-25000"/>
                <a:t>3</a:t>
              </a:r>
              <a:endParaRPr lang="en-US" sz="2200"/>
            </a:p>
          </p:txBody>
        </p:sp>
        <p:sp>
          <p:nvSpPr>
            <p:cNvPr id="1385485" name="Oval 13"/>
            <p:cNvSpPr>
              <a:spLocks noChangeArrowheads="1"/>
            </p:cNvSpPr>
            <p:nvPr/>
          </p:nvSpPr>
          <p:spPr bwMode="auto">
            <a:xfrm>
              <a:off x="3540" y="2752"/>
              <a:ext cx="432" cy="355"/>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sz="2200"/>
                <a:t>R</a:t>
              </a:r>
              <a:r>
                <a:rPr lang="en-US" sz="2200" baseline="-25000"/>
                <a:t>7</a:t>
              </a:r>
              <a:endParaRPr lang="en-US" sz="2200"/>
            </a:p>
          </p:txBody>
        </p:sp>
        <p:sp>
          <p:nvSpPr>
            <p:cNvPr id="1385486" name="Oval 14"/>
            <p:cNvSpPr>
              <a:spLocks noChangeArrowheads="1"/>
            </p:cNvSpPr>
            <p:nvPr/>
          </p:nvSpPr>
          <p:spPr bwMode="auto">
            <a:xfrm>
              <a:off x="4260" y="2143"/>
              <a:ext cx="432" cy="355"/>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sz="2200"/>
                <a:t>R</a:t>
              </a:r>
              <a:r>
                <a:rPr lang="en-US" sz="2200" baseline="-25000"/>
                <a:t>6</a:t>
              </a:r>
              <a:endParaRPr lang="en-US" sz="2200"/>
            </a:p>
          </p:txBody>
        </p:sp>
        <p:sp>
          <p:nvSpPr>
            <p:cNvPr id="1385487" name="Oval 15"/>
            <p:cNvSpPr>
              <a:spLocks noChangeArrowheads="1"/>
            </p:cNvSpPr>
            <p:nvPr/>
          </p:nvSpPr>
          <p:spPr bwMode="auto">
            <a:xfrm>
              <a:off x="3156" y="2143"/>
              <a:ext cx="432" cy="355"/>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sz="2200"/>
                <a:t>R</a:t>
              </a:r>
              <a:r>
                <a:rPr lang="en-US" sz="2200" baseline="-25000"/>
                <a:t>4</a:t>
              </a:r>
              <a:endParaRPr lang="en-US" sz="2200"/>
            </a:p>
          </p:txBody>
        </p:sp>
        <p:sp>
          <p:nvSpPr>
            <p:cNvPr id="1385488" name="Oval 16"/>
            <p:cNvSpPr>
              <a:spLocks noChangeArrowheads="1"/>
            </p:cNvSpPr>
            <p:nvPr/>
          </p:nvSpPr>
          <p:spPr bwMode="auto">
            <a:xfrm>
              <a:off x="2004" y="2143"/>
              <a:ext cx="432" cy="355"/>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sz="2200"/>
                <a:t>R</a:t>
              </a:r>
              <a:r>
                <a:rPr lang="en-US" sz="2200" baseline="-25000"/>
                <a:t>2</a:t>
              </a:r>
              <a:endParaRPr lang="en-US" sz="2200"/>
            </a:p>
          </p:txBody>
        </p:sp>
        <p:sp>
          <p:nvSpPr>
            <p:cNvPr id="1385489" name="Oval 17"/>
            <p:cNvSpPr>
              <a:spLocks noChangeArrowheads="1"/>
            </p:cNvSpPr>
            <p:nvPr/>
          </p:nvSpPr>
          <p:spPr bwMode="auto">
            <a:xfrm>
              <a:off x="804" y="2092"/>
              <a:ext cx="432" cy="355"/>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sz="2200"/>
                <a:t>R</a:t>
              </a:r>
              <a:r>
                <a:rPr lang="en-US" sz="2200" baseline="-25000"/>
                <a:t>1</a:t>
              </a:r>
              <a:endParaRPr lang="en-US" sz="2200"/>
            </a:p>
          </p:txBody>
        </p:sp>
        <p:sp>
          <p:nvSpPr>
            <p:cNvPr id="1385490" name="Line 18"/>
            <p:cNvSpPr>
              <a:spLocks noChangeShapeType="1"/>
            </p:cNvSpPr>
            <p:nvPr/>
          </p:nvSpPr>
          <p:spPr bwMode="auto">
            <a:xfrm>
              <a:off x="1236" y="2295"/>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491" name="Line 19"/>
            <p:cNvSpPr>
              <a:spLocks noChangeShapeType="1"/>
            </p:cNvSpPr>
            <p:nvPr/>
          </p:nvSpPr>
          <p:spPr bwMode="auto">
            <a:xfrm>
              <a:off x="1044" y="2447"/>
              <a:ext cx="336" cy="6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492" name="Line 20"/>
            <p:cNvSpPr>
              <a:spLocks noChangeShapeType="1"/>
            </p:cNvSpPr>
            <p:nvPr/>
          </p:nvSpPr>
          <p:spPr bwMode="auto">
            <a:xfrm>
              <a:off x="3444" y="2498"/>
              <a:ext cx="192" cy="30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493" name="Line 21"/>
            <p:cNvSpPr>
              <a:spLocks noChangeShapeType="1"/>
            </p:cNvSpPr>
            <p:nvPr/>
          </p:nvSpPr>
          <p:spPr bwMode="auto">
            <a:xfrm flipH="1">
              <a:off x="1620" y="3361"/>
              <a:ext cx="28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494" name="Line 22"/>
            <p:cNvSpPr>
              <a:spLocks noChangeShapeType="1"/>
            </p:cNvSpPr>
            <p:nvPr/>
          </p:nvSpPr>
          <p:spPr bwMode="auto">
            <a:xfrm flipH="1" flipV="1">
              <a:off x="2916" y="3107"/>
              <a:ext cx="1392" cy="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495" name="Line 23"/>
            <p:cNvSpPr>
              <a:spLocks noChangeShapeType="1"/>
            </p:cNvSpPr>
            <p:nvPr/>
          </p:nvSpPr>
          <p:spPr bwMode="auto">
            <a:xfrm flipH="1" flipV="1">
              <a:off x="3972" y="2955"/>
              <a:ext cx="432" cy="20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496" name="Line 24"/>
            <p:cNvSpPr>
              <a:spLocks noChangeShapeType="1"/>
            </p:cNvSpPr>
            <p:nvPr/>
          </p:nvSpPr>
          <p:spPr bwMode="auto">
            <a:xfrm flipV="1">
              <a:off x="4500" y="2498"/>
              <a:ext cx="0" cy="6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497" name="Text Box 25"/>
            <p:cNvSpPr txBox="1">
              <a:spLocks noChangeArrowheads="1"/>
            </p:cNvSpPr>
            <p:nvPr/>
          </p:nvSpPr>
          <p:spPr bwMode="auto">
            <a:xfrm>
              <a:off x="1562" y="2069"/>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1</a:t>
              </a:r>
            </a:p>
          </p:txBody>
        </p:sp>
        <p:sp>
          <p:nvSpPr>
            <p:cNvPr id="1385498" name="Text Box 26"/>
            <p:cNvSpPr txBox="1">
              <a:spLocks noChangeArrowheads="1"/>
            </p:cNvSpPr>
            <p:nvPr/>
          </p:nvSpPr>
          <p:spPr bwMode="auto">
            <a:xfrm>
              <a:off x="2762" y="2069"/>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1</a:t>
              </a:r>
            </a:p>
          </p:txBody>
        </p:sp>
        <p:sp>
          <p:nvSpPr>
            <p:cNvPr id="1385499" name="Text Box 27"/>
            <p:cNvSpPr txBox="1">
              <a:spLocks noChangeArrowheads="1"/>
            </p:cNvSpPr>
            <p:nvPr/>
          </p:nvSpPr>
          <p:spPr bwMode="auto">
            <a:xfrm>
              <a:off x="3818" y="2069"/>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4</a:t>
              </a:r>
            </a:p>
          </p:txBody>
        </p:sp>
        <p:sp>
          <p:nvSpPr>
            <p:cNvPr id="1385500" name="Text Box 28"/>
            <p:cNvSpPr txBox="1">
              <a:spLocks noChangeArrowheads="1"/>
            </p:cNvSpPr>
            <p:nvPr/>
          </p:nvSpPr>
          <p:spPr bwMode="auto">
            <a:xfrm>
              <a:off x="4538" y="2627"/>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2</a:t>
              </a:r>
            </a:p>
          </p:txBody>
        </p:sp>
        <p:sp>
          <p:nvSpPr>
            <p:cNvPr id="1385501" name="Text Box 29"/>
            <p:cNvSpPr txBox="1">
              <a:spLocks noChangeArrowheads="1"/>
            </p:cNvSpPr>
            <p:nvPr/>
          </p:nvSpPr>
          <p:spPr bwMode="auto">
            <a:xfrm>
              <a:off x="2042" y="3084"/>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4</a:t>
              </a:r>
            </a:p>
          </p:txBody>
        </p:sp>
        <p:sp>
          <p:nvSpPr>
            <p:cNvPr id="1385502" name="Text Box 30"/>
            <p:cNvSpPr txBox="1">
              <a:spLocks noChangeArrowheads="1"/>
            </p:cNvSpPr>
            <p:nvPr/>
          </p:nvSpPr>
          <p:spPr bwMode="auto">
            <a:xfrm>
              <a:off x="1178" y="2525"/>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2</a:t>
              </a:r>
            </a:p>
          </p:txBody>
        </p:sp>
        <p:sp>
          <p:nvSpPr>
            <p:cNvPr id="1385503" name="Text Box 31"/>
            <p:cNvSpPr txBox="1">
              <a:spLocks noChangeArrowheads="1"/>
            </p:cNvSpPr>
            <p:nvPr/>
          </p:nvSpPr>
          <p:spPr bwMode="auto">
            <a:xfrm>
              <a:off x="2426" y="2475"/>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2</a:t>
              </a:r>
            </a:p>
          </p:txBody>
        </p:sp>
        <p:sp>
          <p:nvSpPr>
            <p:cNvPr id="1385504" name="Text Box 32"/>
            <p:cNvSpPr txBox="1">
              <a:spLocks noChangeArrowheads="1"/>
            </p:cNvSpPr>
            <p:nvPr/>
          </p:nvSpPr>
          <p:spPr bwMode="auto">
            <a:xfrm>
              <a:off x="3530" y="2475"/>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3</a:t>
              </a:r>
            </a:p>
          </p:txBody>
        </p:sp>
        <p:sp>
          <p:nvSpPr>
            <p:cNvPr id="1385505" name="Text Box 33"/>
            <p:cNvSpPr txBox="1">
              <a:spLocks noChangeArrowheads="1"/>
            </p:cNvSpPr>
            <p:nvPr/>
          </p:nvSpPr>
          <p:spPr bwMode="auto">
            <a:xfrm>
              <a:off x="3146" y="2881"/>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2</a:t>
              </a:r>
            </a:p>
          </p:txBody>
        </p:sp>
        <p:sp>
          <p:nvSpPr>
            <p:cNvPr id="1385506" name="Text Box 34"/>
            <p:cNvSpPr txBox="1">
              <a:spLocks noChangeArrowheads="1"/>
            </p:cNvSpPr>
            <p:nvPr/>
          </p:nvSpPr>
          <p:spPr bwMode="auto">
            <a:xfrm>
              <a:off x="4154" y="2779"/>
              <a:ext cx="17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sz="2000" i="1">
                  <a:solidFill>
                    <a:srgbClr val="FF3300"/>
                  </a:solidFill>
                </a:rPr>
                <a:t>3</a:t>
              </a:r>
            </a:p>
          </p:txBody>
        </p:sp>
        <p:sp>
          <p:nvSpPr>
            <p:cNvPr id="1385507" name="Line 35"/>
            <p:cNvSpPr>
              <a:spLocks noChangeShapeType="1"/>
            </p:cNvSpPr>
            <p:nvPr/>
          </p:nvSpPr>
          <p:spPr bwMode="auto">
            <a:xfrm>
              <a:off x="2446" y="2295"/>
              <a:ext cx="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508" name="Line 36"/>
            <p:cNvSpPr>
              <a:spLocks noChangeShapeType="1"/>
            </p:cNvSpPr>
            <p:nvPr/>
          </p:nvSpPr>
          <p:spPr bwMode="auto">
            <a:xfrm>
              <a:off x="3588" y="2322"/>
              <a:ext cx="6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509" name="Line 37"/>
            <p:cNvSpPr>
              <a:spLocks noChangeShapeType="1"/>
            </p:cNvSpPr>
            <p:nvPr/>
          </p:nvSpPr>
          <p:spPr bwMode="auto">
            <a:xfrm>
              <a:off x="2292" y="2475"/>
              <a:ext cx="326" cy="4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5511" name="Oval 39"/>
            <p:cNvSpPr>
              <a:spLocks noChangeArrowheads="1"/>
            </p:cNvSpPr>
            <p:nvPr/>
          </p:nvSpPr>
          <p:spPr bwMode="auto">
            <a:xfrm>
              <a:off x="4308" y="3107"/>
              <a:ext cx="432" cy="355"/>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sz="2200"/>
                <a:t>R</a:t>
              </a:r>
              <a:r>
                <a:rPr lang="en-US" sz="2200" baseline="-25000"/>
                <a:t>8</a:t>
              </a:r>
              <a:endParaRPr lang="en-US" sz="2200"/>
            </a:p>
          </p:txBody>
        </p:sp>
      </p:grpSp>
    </p:spTree>
    <p:extLst>
      <p:ext uri="{BB962C8B-B14F-4D97-AF65-F5344CB8AC3E}">
        <p14:creationId xmlns:p14="http://schemas.microsoft.com/office/powerpoint/2010/main" val="1739352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2"/>
          <p:cNvSpPr>
            <a:spLocks noGrp="1"/>
          </p:cNvSpPr>
          <p:nvPr>
            <p:ph type="sldNum" sz="quarter" idx="10"/>
          </p:nvPr>
        </p:nvSpPr>
        <p:spPr/>
        <p:txBody>
          <a:bodyPr/>
          <a:lstStyle/>
          <a:p>
            <a:fld id="{3E54C292-2D5C-47BF-B7C8-3ECF9BC52CA3}" type="slidenum">
              <a:rPr lang="en-US">
                <a:latin typeface="Gill Sans MT" pitchFamily="34" charset="0"/>
              </a:rPr>
              <a:pPr/>
              <a:t>28</a:t>
            </a:fld>
            <a:endParaRPr lang="en-US">
              <a:latin typeface="Gill Sans MT" pitchFamily="34" charset="0"/>
            </a:endParaRPr>
          </a:p>
        </p:txBody>
      </p:sp>
      <p:sp>
        <p:nvSpPr>
          <p:cNvPr id="1376258" name="Rectangle 2"/>
          <p:cNvSpPr>
            <a:spLocks noGrp="1" noChangeArrowheads="1"/>
          </p:cNvSpPr>
          <p:nvPr>
            <p:ph type="title"/>
          </p:nvPr>
        </p:nvSpPr>
        <p:spPr>
          <a:xfrm>
            <a:off x="762000" y="338667"/>
            <a:ext cx="8636000" cy="1270000"/>
          </a:xfrm>
        </p:spPr>
        <p:txBody>
          <a:bodyPr>
            <a:normAutofit fontScale="90000"/>
          </a:bodyPr>
          <a:lstStyle/>
          <a:p>
            <a:r>
              <a:rPr lang="en-US"/>
              <a:t>Solution is simple by inspection... (in this case)</a:t>
            </a:r>
          </a:p>
        </p:txBody>
      </p:sp>
      <p:sp>
        <p:nvSpPr>
          <p:cNvPr id="1376259" name="Oval 3"/>
          <p:cNvSpPr>
            <a:spLocks noChangeArrowheads="1"/>
          </p:cNvSpPr>
          <p:nvPr/>
        </p:nvSpPr>
        <p:spPr bwMode="auto">
          <a:xfrm>
            <a:off x="2032001" y="4572000"/>
            <a:ext cx="846667" cy="677333"/>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700"/>
              <a:t>R</a:t>
            </a:r>
            <a:r>
              <a:rPr lang="en-US" sz="2700" baseline="-25000"/>
              <a:t>3</a:t>
            </a:r>
            <a:endParaRPr lang="en-US" sz="2700"/>
          </a:p>
        </p:txBody>
      </p:sp>
      <p:sp>
        <p:nvSpPr>
          <p:cNvPr id="1376260" name="Oval 4"/>
          <p:cNvSpPr>
            <a:spLocks noChangeArrowheads="1"/>
          </p:cNvSpPr>
          <p:nvPr/>
        </p:nvSpPr>
        <p:spPr bwMode="auto">
          <a:xfrm>
            <a:off x="1185333" y="2370668"/>
            <a:ext cx="846667" cy="677333"/>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700"/>
              <a:t>R</a:t>
            </a:r>
            <a:r>
              <a:rPr lang="en-US" sz="2700" baseline="-25000"/>
              <a:t>1</a:t>
            </a:r>
            <a:endParaRPr lang="en-US" sz="2700"/>
          </a:p>
        </p:txBody>
      </p:sp>
      <p:sp>
        <p:nvSpPr>
          <p:cNvPr id="1376261" name="Oval 5"/>
          <p:cNvSpPr>
            <a:spLocks noChangeArrowheads="1"/>
          </p:cNvSpPr>
          <p:nvPr/>
        </p:nvSpPr>
        <p:spPr bwMode="auto">
          <a:xfrm>
            <a:off x="4318001" y="3894668"/>
            <a:ext cx="846667" cy="677333"/>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700"/>
              <a:t>R</a:t>
            </a:r>
            <a:r>
              <a:rPr lang="en-US" sz="2700" baseline="-25000"/>
              <a:t>5</a:t>
            </a:r>
            <a:endParaRPr lang="en-US" sz="2700"/>
          </a:p>
        </p:txBody>
      </p:sp>
      <p:sp>
        <p:nvSpPr>
          <p:cNvPr id="1376262" name="Oval 6"/>
          <p:cNvSpPr>
            <a:spLocks noChangeArrowheads="1"/>
          </p:cNvSpPr>
          <p:nvPr/>
        </p:nvSpPr>
        <p:spPr bwMode="auto">
          <a:xfrm>
            <a:off x="5588001" y="2455335"/>
            <a:ext cx="846667" cy="677333"/>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700"/>
              <a:t>R</a:t>
            </a:r>
            <a:r>
              <a:rPr lang="en-US" sz="2700" baseline="-25000"/>
              <a:t>4</a:t>
            </a:r>
            <a:endParaRPr lang="en-US" sz="2700"/>
          </a:p>
        </p:txBody>
      </p:sp>
      <p:sp>
        <p:nvSpPr>
          <p:cNvPr id="1376263" name="Oval 7"/>
          <p:cNvSpPr>
            <a:spLocks noChangeArrowheads="1"/>
          </p:cNvSpPr>
          <p:nvPr/>
        </p:nvSpPr>
        <p:spPr bwMode="auto">
          <a:xfrm>
            <a:off x="8043333" y="4572002"/>
            <a:ext cx="1016000" cy="98601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700"/>
              <a:t>R</a:t>
            </a:r>
            <a:r>
              <a:rPr lang="en-US" sz="2700" baseline="-25000"/>
              <a:t>8</a:t>
            </a:r>
            <a:endParaRPr lang="en-US" sz="2700"/>
          </a:p>
        </p:txBody>
      </p:sp>
      <p:sp>
        <p:nvSpPr>
          <p:cNvPr id="1376264" name="Oval 8"/>
          <p:cNvSpPr>
            <a:spLocks noChangeArrowheads="1"/>
          </p:cNvSpPr>
          <p:nvPr/>
        </p:nvSpPr>
        <p:spPr bwMode="auto">
          <a:xfrm>
            <a:off x="7874001" y="2455335"/>
            <a:ext cx="846667" cy="677333"/>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700"/>
              <a:t>R</a:t>
            </a:r>
            <a:r>
              <a:rPr lang="en-US" sz="2700" baseline="-25000"/>
              <a:t>6</a:t>
            </a:r>
            <a:endParaRPr lang="en-US" sz="2700"/>
          </a:p>
        </p:txBody>
      </p:sp>
      <p:sp>
        <p:nvSpPr>
          <p:cNvPr id="1376265" name="Line 9"/>
          <p:cNvSpPr>
            <a:spLocks noChangeShapeType="1"/>
          </p:cNvSpPr>
          <p:nvPr/>
        </p:nvSpPr>
        <p:spPr bwMode="auto">
          <a:xfrm>
            <a:off x="2032000" y="2709333"/>
            <a:ext cx="1270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66" name="Line 10"/>
          <p:cNvSpPr>
            <a:spLocks noChangeShapeType="1"/>
          </p:cNvSpPr>
          <p:nvPr/>
        </p:nvSpPr>
        <p:spPr bwMode="auto">
          <a:xfrm flipH="1">
            <a:off x="4148668" y="2709333"/>
            <a:ext cx="143933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67" name="Line 11"/>
          <p:cNvSpPr>
            <a:spLocks noChangeShapeType="1"/>
          </p:cNvSpPr>
          <p:nvPr/>
        </p:nvSpPr>
        <p:spPr bwMode="auto">
          <a:xfrm>
            <a:off x="6434668" y="2709333"/>
            <a:ext cx="1439333" cy="0"/>
          </a:xfrm>
          <a:prstGeom prst="line">
            <a:avLst/>
          </a:prstGeom>
          <a:noFill/>
          <a:ln w="381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68" name="Line 12"/>
          <p:cNvSpPr>
            <a:spLocks noChangeShapeType="1"/>
          </p:cNvSpPr>
          <p:nvPr/>
        </p:nvSpPr>
        <p:spPr bwMode="auto">
          <a:xfrm>
            <a:off x="1693333" y="3048000"/>
            <a:ext cx="592667" cy="1524000"/>
          </a:xfrm>
          <a:prstGeom prst="line">
            <a:avLst/>
          </a:prstGeom>
          <a:noFill/>
          <a:ln w="381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69" name="Line 13"/>
          <p:cNvSpPr>
            <a:spLocks noChangeShapeType="1"/>
          </p:cNvSpPr>
          <p:nvPr/>
        </p:nvSpPr>
        <p:spPr bwMode="auto">
          <a:xfrm>
            <a:off x="2878667" y="4910668"/>
            <a:ext cx="5080000" cy="16933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70" name="Line 14"/>
          <p:cNvSpPr>
            <a:spLocks noChangeShapeType="1"/>
          </p:cNvSpPr>
          <p:nvPr/>
        </p:nvSpPr>
        <p:spPr bwMode="auto">
          <a:xfrm>
            <a:off x="7239000" y="4064000"/>
            <a:ext cx="889000" cy="67733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71" name="Line 15"/>
          <p:cNvSpPr>
            <a:spLocks noChangeShapeType="1"/>
          </p:cNvSpPr>
          <p:nvPr/>
        </p:nvSpPr>
        <p:spPr bwMode="auto">
          <a:xfrm>
            <a:off x="8353778" y="3132668"/>
            <a:ext cx="197556" cy="143933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72" name="Line 16"/>
          <p:cNvSpPr>
            <a:spLocks noChangeShapeType="1"/>
          </p:cNvSpPr>
          <p:nvPr/>
        </p:nvSpPr>
        <p:spPr bwMode="auto">
          <a:xfrm>
            <a:off x="3894667" y="3048001"/>
            <a:ext cx="762000" cy="84666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73" name="Line 17"/>
          <p:cNvSpPr>
            <a:spLocks noChangeShapeType="1"/>
          </p:cNvSpPr>
          <p:nvPr/>
        </p:nvSpPr>
        <p:spPr bwMode="auto">
          <a:xfrm>
            <a:off x="6180668" y="3132667"/>
            <a:ext cx="423333" cy="762000"/>
          </a:xfrm>
          <a:prstGeom prst="line">
            <a:avLst/>
          </a:prstGeom>
          <a:noFill/>
          <a:ln w="38100" cap="rnd">
            <a:solidFill>
              <a:schemeClr val="bg1">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74" name="Line 18"/>
          <p:cNvSpPr>
            <a:spLocks noChangeShapeType="1"/>
          </p:cNvSpPr>
          <p:nvPr/>
        </p:nvSpPr>
        <p:spPr bwMode="auto">
          <a:xfrm>
            <a:off x="5164668" y="4318001"/>
            <a:ext cx="2963333" cy="59266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6275" name="Text Box 19"/>
          <p:cNvSpPr txBox="1">
            <a:spLocks noChangeArrowheads="1"/>
          </p:cNvSpPr>
          <p:nvPr/>
        </p:nvSpPr>
        <p:spPr bwMode="auto">
          <a:xfrm>
            <a:off x="476250" y="6136571"/>
            <a:ext cx="8028977" cy="85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
                <a:schemeClr val="accent2"/>
              </a:buClr>
            </a:pPr>
            <a:r>
              <a:rPr lang="en-US">
                <a:latin typeface="Gill Sans MT" pitchFamily="34" charset="0"/>
              </a:rPr>
              <a:t>The shortest paths from all sources to a destination (e.g., R</a:t>
            </a:r>
            <a:r>
              <a:rPr lang="en-US" baseline="-25000">
                <a:latin typeface="Gill Sans MT" pitchFamily="34" charset="0"/>
              </a:rPr>
              <a:t>8</a:t>
            </a:r>
            <a:r>
              <a:rPr lang="en-US">
                <a:latin typeface="Gill Sans MT" pitchFamily="34" charset="0"/>
              </a:rPr>
              <a:t>) </a:t>
            </a:r>
          </a:p>
          <a:p>
            <a:pPr algn="l">
              <a:spcBef>
                <a:spcPct val="0"/>
              </a:spcBef>
              <a:buClr>
                <a:schemeClr val="accent2"/>
              </a:buClr>
            </a:pPr>
            <a:r>
              <a:rPr lang="en-US">
                <a:latin typeface="Gill Sans MT" pitchFamily="34" charset="0"/>
              </a:rPr>
              <a:t>is the </a:t>
            </a:r>
            <a:r>
              <a:rPr lang="en-US">
                <a:solidFill>
                  <a:srgbClr val="FF0000"/>
                </a:solidFill>
                <a:latin typeface="Gill Sans MT" pitchFamily="34" charset="0"/>
              </a:rPr>
              <a:t>spanning tree</a:t>
            </a:r>
            <a:r>
              <a:rPr lang="en-US">
                <a:latin typeface="Gill Sans MT" pitchFamily="34" charset="0"/>
              </a:rPr>
              <a:t> routed at that destination.</a:t>
            </a:r>
          </a:p>
        </p:txBody>
      </p:sp>
      <p:sp>
        <p:nvSpPr>
          <p:cNvPr id="1376276" name="Oval 20"/>
          <p:cNvSpPr>
            <a:spLocks noChangeArrowheads="1"/>
          </p:cNvSpPr>
          <p:nvPr/>
        </p:nvSpPr>
        <p:spPr bwMode="auto">
          <a:xfrm>
            <a:off x="3302001" y="2455335"/>
            <a:ext cx="846667" cy="677333"/>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700"/>
              <a:t>R</a:t>
            </a:r>
            <a:r>
              <a:rPr lang="en-US" sz="2700" baseline="-25000"/>
              <a:t>2</a:t>
            </a:r>
            <a:endParaRPr lang="en-US" sz="2700"/>
          </a:p>
        </p:txBody>
      </p:sp>
      <p:sp>
        <p:nvSpPr>
          <p:cNvPr id="1376277" name="Oval 21"/>
          <p:cNvSpPr>
            <a:spLocks noChangeArrowheads="1"/>
          </p:cNvSpPr>
          <p:nvPr/>
        </p:nvSpPr>
        <p:spPr bwMode="auto">
          <a:xfrm>
            <a:off x="6604001" y="3640668"/>
            <a:ext cx="846667" cy="677333"/>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700"/>
              <a:t>R</a:t>
            </a:r>
            <a:r>
              <a:rPr lang="en-US" sz="2700" baseline="-25000"/>
              <a:t>7</a:t>
            </a:r>
            <a:endParaRPr lang="en-US" sz="2700"/>
          </a:p>
        </p:txBody>
      </p:sp>
      <p:sp>
        <p:nvSpPr>
          <p:cNvPr id="1376278" name="Text Box 22"/>
          <p:cNvSpPr txBox="1">
            <a:spLocks noChangeArrowheads="1"/>
          </p:cNvSpPr>
          <p:nvPr/>
        </p:nvSpPr>
        <p:spPr bwMode="auto">
          <a:xfrm>
            <a:off x="2286001" y="2250723"/>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76279" name="Text Box 23"/>
          <p:cNvSpPr txBox="1">
            <a:spLocks noChangeArrowheads="1"/>
          </p:cNvSpPr>
          <p:nvPr/>
        </p:nvSpPr>
        <p:spPr bwMode="auto">
          <a:xfrm>
            <a:off x="4871862" y="228952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76280" name="Text Box 24"/>
          <p:cNvSpPr txBox="1">
            <a:spLocks noChangeArrowheads="1"/>
          </p:cNvSpPr>
          <p:nvPr/>
        </p:nvSpPr>
        <p:spPr bwMode="auto">
          <a:xfrm>
            <a:off x="6734530" y="228952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76281" name="Text Box 25"/>
          <p:cNvSpPr txBox="1">
            <a:spLocks noChangeArrowheads="1"/>
          </p:cNvSpPr>
          <p:nvPr/>
        </p:nvSpPr>
        <p:spPr bwMode="auto">
          <a:xfrm>
            <a:off x="8551335" y="354012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76282" name="Text Box 26"/>
          <p:cNvSpPr txBox="1">
            <a:spLocks noChangeArrowheads="1"/>
          </p:cNvSpPr>
          <p:nvPr/>
        </p:nvSpPr>
        <p:spPr bwMode="auto">
          <a:xfrm>
            <a:off x="3601862" y="4487334"/>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76283" name="Text Box 27"/>
          <p:cNvSpPr txBox="1">
            <a:spLocks noChangeArrowheads="1"/>
          </p:cNvSpPr>
          <p:nvPr/>
        </p:nvSpPr>
        <p:spPr bwMode="auto">
          <a:xfrm>
            <a:off x="1926168" y="341312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76284" name="Text Box 28"/>
          <p:cNvSpPr txBox="1">
            <a:spLocks noChangeArrowheads="1"/>
          </p:cNvSpPr>
          <p:nvPr/>
        </p:nvSpPr>
        <p:spPr bwMode="auto">
          <a:xfrm>
            <a:off x="3788835" y="333727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76285" name="Text Box 29"/>
          <p:cNvSpPr txBox="1">
            <a:spLocks noChangeArrowheads="1"/>
          </p:cNvSpPr>
          <p:nvPr/>
        </p:nvSpPr>
        <p:spPr bwMode="auto">
          <a:xfrm>
            <a:off x="6226530" y="3005668"/>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76286" name="Text Box 30"/>
          <p:cNvSpPr txBox="1">
            <a:spLocks noChangeArrowheads="1"/>
          </p:cNvSpPr>
          <p:nvPr/>
        </p:nvSpPr>
        <p:spPr bwMode="auto">
          <a:xfrm>
            <a:off x="5549196" y="394934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76287" name="Text Box 31"/>
          <p:cNvSpPr txBox="1">
            <a:spLocks noChangeArrowheads="1"/>
          </p:cNvSpPr>
          <p:nvPr/>
        </p:nvSpPr>
        <p:spPr bwMode="auto">
          <a:xfrm>
            <a:off x="7514168" y="394934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Tree>
    <p:extLst>
      <p:ext uri="{BB962C8B-B14F-4D97-AF65-F5344CB8AC3E}">
        <p14:creationId xmlns:p14="http://schemas.microsoft.com/office/powerpoint/2010/main" val="1990489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0"/>
          </p:nvPr>
        </p:nvSpPr>
        <p:spPr/>
        <p:txBody>
          <a:bodyPr/>
          <a:lstStyle/>
          <a:p>
            <a:fld id="{B8686134-705D-4130-AFD8-A5AA7B3C2940}" type="slidenum">
              <a:rPr lang="en-US"/>
              <a:pPr/>
              <a:t>29</a:t>
            </a:fld>
            <a:endParaRPr lang="en-US"/>
          </a:p>
        </p:txBody>
      </p:sp>
      <p:sp>
        <p:nvSpPr>
          <p:cNvPr id="1378306" name="Rectangle 2"/>
          <p:cNvSpPr>
            <a:spLocks noChangeArrowheads="1"/>
          </p:cNvSpPr>
          <p:nvPr/>
        </p:nvSpPr>
        <p:spPr bwMode="auto">
          <a:xfrm>
            <a:off x="423333" y="6519333"/>
            <a:ext cx="9228667" cy="8466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8307" name="Rectangle 3"/>
          <p:cNvSpPr>
            <a:spLocks noGrp="1" noChangeArrowheads="1"/>
          </p:cNvSpPr>
          <p:nvPr>
            <p:ph type="title"/>
          </p:nvPr>
        </p:nvSpPr>
        <p:spPr>
          <a:xfrm>
            <a:off x="476251" y="-169333"/>
            <a:ext cx="9202209" cy="1270000"/>
          </a:xfrm>
        </p:spPr>
        <p:txBody>
          <a:bodyPr>
            <a:normAutofit/>
          </a:bodyPr>
          <a:lstStyle/>
          <a:p>
            <a:r>
              <a:rPr lang="en-US" sz="4000" dirty="0"/>
              <a:t>Distance Vector Routing</a:t>
            </a:r>
            <a:endParaRPr lang="en-US" sz="4000" dirty="0"/>
          </a:p>
        </p:txBody>
      </p:sp>
      <p:sp>
        <p:nvSpPr>
          <p:cNvPr id="1378308" name="Oval 4"/>
          <p:cNvSpPr>
            <a:spLocks noChangeArrowheads="1"/>
          </p:cNvSpPr>
          <p:nvPr/>
        </p:nvSpPr>
        <p:spPr bwMode="auto">
          <a:xfrm>
            <a:off x="4741333" y="2878668"/>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5</a:t>
            </a:r>
            <a:endParaRPr lang="en-US" sz="2200"/>
          </a:p>
        </p:txBody>
      </p:sp>
      <p:sp>
        <p:nvSpPr>
          <p:cNvPr id="1378309" name="Oval 5"/>
          <p:cNvSpPr>
            <a:spLocks noChangeArrowheads="1"/>
          </p:cNvSpPr>
          <p:nvPr/>
        </p:nvSpPr>
        <p:spPr bwMode="auto">
          <a:xfrm>
            <a:off x="2540000" y="3217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3</a:t>
            </a:r>
            <a:endParaRPr lang="en-US" sz="2200"/>
          </a:p>
        </p:txBody>
      </p:sp>
      <p:sp>
        <p:nvSpPr>
          <p:cNvPr id="1378310" name="Oval 6"/>
          <p:cNvSpPr>
            <a:spLocks noChangeArrowheads="1"/>
          </p:cNvSpPr>
          <p:nvPr/>
        </p:nvSpPr>
        <p:spPr bwMode="auto">
          <a:xfrm>
            <a:off x="6604000" y="2709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7</a:t>
            </a:r>
            <a:endParaRPr lang="en-US" sz="2200"/>
          </a:p>
        </p:txBody>
      </p:sp>
      <p:sp>
        <p:nvSpPr>
          <p:cNvPr id="1378311" name="Oval 7"/>
          <p:cNvSpPr>
            <a:spLocks noChangeArrowheads="1"/>
          </p:cNvSpPr>
          <p:nvPr/>
        </p:nvSpPr>
        <p:spPr bwMode="auto">
          <a:xfrm>
            <a:off x="7958667" y="3302001"/>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8</a:t>
            </a:r>
            <a:endParaRPr lang="en-US" sz="2200"/>
          </a:p>
        </p:txBody>
      </p:sp>
      <p:sp>
        <p:nvSpPr>
          <p:cNvPr id="1378312" name="Oval 8"/>
          <p:cNvSpPr>
            <a:spLocks noChangeArrowheads="1"/>
          </p:cNvSpPr>
          <p:nvPr/>
        </p:nvSpPr>
        <p:spPr bwMode="auto">
          <a:xfrm>
            <a:off x="7874000"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6</a:t>
            </a:r>
            <a:endParaRPr lang="en-US" sz="2200"/>
          </a:p>
        </p:txBody>
      </p:sp>
      <p:sp>
        <p:nvSpPr>
          <p:cNvPr id="1378313" name="Oval 9"/>
          <p:cNvSpPr>
            <a:spLocks noChangeArrowheads="1"/>
          </p:cNvSpPr>
          <p:nvPr/>
        </p:nvSpPr>
        <p:spPr bwMode="auto">
          <a:xfrm>
            <a:off x="5926667"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4</a:t>
            </a:r>
            <a:endParaRPr lang="en-US" sz="2200"/>
          </a:p>
        </p:txBody>
      </p:sp>
      <p:sp>
        <p:nvSpPr>
          <p:cNvPr id="1378314" name="Oval 10"/>
          <p:cNvSpPr>
            <a:spLocks noChangeArrowheads="1"/>
          </p:cNvSpPr>
          <p:nvPr/>
        </p:nvSpPr>
        <p:spPr bwMode="auto">
          <a:xfrm>
            <a:off x="3894667"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2</a:t>
            </a:r>
            <a:endParaRPr lang="en-US" sz="2200"/>
          </a:p>
        </p:txBody>
      </p:sp>
      <p:sp>
        <p:nvSpPr>
          <p:cNvPr id="1378315" name="Oval 11"/>
          <p:cNvSpPr>
            <a:spLocks noChangeArrowheads="1"/>
          </p:cNvSpPr>
          <p:nvPr/>
        </p:nvSpPr>
        <p:spPr bwMode="auto">
          <a:xfrm>
            <a:off x="1778000" y="1608668"/>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1</a:t>
            </a:r>
            <a:endParaRPr lang="en-US" sz="2200"/>
          </a:p>
        </p:txBody>
      </p:sp>
      <p:sp>
        <p:nvSpPr>
          <p:cNvPr id="1378316" name="Text Box 12"/>
          <p:cNvSpPr txBox="1">
            <a:spLocks noChangeArrowheads="1"/>
          </p:cNvSpPr>
          <p:nvPr/>
        </p:nvSpPr>
        <p:spPr bwMode="auto">
          <a:xfrm>
            <a:off x="4215696" y="677333"/>
            <a:ext cx="1795639" cy="51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p>
            <a:pPr algn="l">
              <a:spcBef>
                <a:spcPct val="0"/>
              </a:spcBef>
              <a:buClrTx/>
              <a:buSzTx/>
              <a:buFontTx/>
              <a:buNone/>
            </a:pPr>
            <a:r>
              <a:rPr lang="en-US" sz="2700" i="1" dirty="0"/>
              <a:t>Example</a:t>
            </a:r>
          </a:p>
        </p:txBody>
      </p:sp>
      <p:sp>
        <p:nvSpPr>
          <p:cNvPr id="1378317" name="Line 13"/>
          <p:cNvSpPr>
            <a:spLocks noChangeShapeType="1"/>
          </p:cNvSpPr>
          <p:nvPr/>
        </p:nvSpPr>
        <p:spPr bwMode="auto">
          <a:xfrm>
            <a:off x="2540001" y="1947333"/>
            <a:ext cx="1354667"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8318" name="Line 14"/>
          <p:cNvSpPr>
            <a:spLocks noChangeShapeType="1"/>
          </p:cNvSpPr>
          <p:nvPr/>
        </p:nvSpPr>
        <p:spPr bwMode="auto">
          <a:xfrm>
            <a:off x="2201333" y="2201333"/>
            <a:ext cx="592667" cy="101600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8319" name="Line 15"/>
          <p:cNvSpPr>
            <a:spLocks noChangeShapeType="1"/>
          </p:cNvSpPr>
          <p:nvPr/>
        </p:nvSpPr>
        <p:spPr bwMode="auto">
          <a:xfrm>
            <a:off x="6434668" y="2286000"/>
            <a:ext cx="338667" cy="50800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8324" name="Text Box 20"/>
          <p:cNvSpPr txBox="1">
            <a:spLocks noChangeArrowheads="1"/>
          </p:cNvSpPr>
          <p:nvPr/>
        </p:nvSpPr>
        <p:spPr bwMode="auto">
          <a:xfrm>
            <a:off x="3115030"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78325" name="Text Box 21"/>
          <p:cNvSpPr txBox="1">
            <a:spLocks noChangeArrowheads="1"/>
          </p:cNvSpPr>
          <p:nvPr/>
        </p:nvSpPr>
        <p:spPr bwMode="auto">
          <a:xfrm>
            <a:off x="5231696"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78326" name="Text Box 22"/>
          <p:cNvSpPr txBox="1">
            <a:spLocks noChangeArrowheads="1"/>
          </p:cNvSpPr>
          <p:nvPr/>
        </p:nvSpPr>
        <p:spPr bwMode="auto">
          <a:xfrm>
            <a:off x="7094362"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78327" name="Text Box 23"/>
          <p:cNvSpPr txBox="1">
            <a:spLocks noChangeArrowheads="1"/>
          </p:cNvSpPr>
          <p:nvPr/>
        </p:nvSpPr>
        <p:spPr bwMode="auto">
          <a:xfrm>
            <a:off x="8364362" y="2501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78328" name="Text Box 24"/>
          <p:cNvSpPr txBox="1">
            <a:spLocks noChangeArrowheads="1"/>
          </p:cNvSpPr>
          <p:nvPr/>
        </p:nvSpPr>
        <p:spPr bwMode="auto">
          <a:xfrm>
            <a:off x="3961696" y="3263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78329" name="Text Box 25"/>
          <p:cNvSpPr txBox="1">
            <a:spLocks noChangeArrowheads="1"/>
          </p:cNvSpPr>
          <p:nvPr/>
        </p:nvSpPr>
        <p:spPr bwMode="auto">
          <a:xfrm>
            <a:off x="2437696" y="2331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78330" name="Text Box 26"/>
          <p:cNvSpPr txBox="1">
            <a:spLocks noChangeArrowheads="1"/>
          </p:cNvSpPr>
          <p:nvPr/>
        </p:nvSpPr>
        <p:spPr bwMode="auto">
          <a:xfrm>
            <a:off x="4639030" y="2247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78331" name="Text Box 27"/>
          <p:cNvSpPr txBox="1">
            <a:spLocks noChangeArrowheads="1"/>
          </p:cNvSpPr>
          <p:nvPr/>
        </p:nvSpPr>
        <p:spPr bwMode="auto">
          <a:xfrm>
            <a:off x="6586362" y="2247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78332" name="Text Box 28"/>
          <p:cNvSpPr txBox="1">
            <a:spLocks noChangeArrowheads="1"/>
          </p:cNvSpPr>
          <p:nvPr/>
        </p:nvSpPr>
        <p:spPr bwMode="auto">
          <a:xfrm>
            <a:off x="5909030" y="292452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78333" name="Text Box 29"/>
          <p:cNvSpPr txBox="1">
            <a:spLocks noChangeArrowheads="1"/>
          </p:cNvSpPr>
          <p:nvPr/>
        </p:nvSpPr>
        <p:spPr bwMode="auto">
          <a:xfrm>
            <a:off x="7687030" y="2755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78334" name="Line 30"/>
          <p:cNvSpPr>
            <a:spLocks noChangeShapeType="1"/>
          </p:cNvSpPr>
          <p:nvPr/>
        </p:nvSpPr>
        <p:spPr bwMode="auto">
          <a:xfrm>
            <a:off x="4674306" y="1947333"/>
            <a:ext cx="1234722"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8335" name="Line 31"/>
          <p:cNvSpPr>
            <a:spLocks noChangeShapeType="1"/>
          </p:cNvSpPr>
          <p:nvPr/>
        </p:nvSpPr>
        <p:spPr bwMode="auto">
          <a:xfrm>
            <a:off x="6688668" y="1993194"/>
            <a:ext cx="1185333"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8336" name="Line 32"/>
          <p:cNvSpPr>
            <a:spLocks noChangeShapeType="1"/>
          </p:cNvSpPr>
          <p:nvPr/>
        </p:nvSpPr>
        <p:spPr bwMode="auto">
          <a:xfrm>
            <a:off x="4402667" y="2247196"/>
            <a:ext cx="575028" cy="677333"/>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78406" name="Line 102"/>
          <p:cNvSpPr>
            <a:spLocks noChangeShapeType="1"/>
          </p:cNvSpPr>
          <p:nvPr/>
        </p:nvSpPr>
        <p:spPr bwMode="auto">
          <a:xfrm>
            <a:off x="0" y="4233333"/>
            <a:ext cx="10160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lstStyle/>
          <a:p>
            <a:endParaRPr lang="en-US"/>
          </a:p>
        </p:txBody>
      </p:sp>
      <p:grpSp>
        <p:nvGrpSpPr>
          <p:cNvPr id="1378410" name="Group 106"/>
          <p:cNvGrpSpPr>
            <a:grpSpLocks/>
          </p:cNvGrpSpPr>
          <p:nvPr/>
        </p:nvGrpSpPr>
        <p:grpSpPr bwMode="auto">
          <a:xfrm>
            <a:off x="762000" y="1270000"/>
            <a:ext cx="8890000" cy="4092223"/>
            <a:chOff x="432" y="720"/>
            <a:chExt cx="5040" cy="2320"/>
          </a:xfrm>
        </p:grpSpPr>
        <p:grpSp>
          <p:nvGrpSpPr>
            <p:cNvPr id="1378408" name="Group 104"/>
            <p:cNvGrpSpPr>
              <a:grpSpLocks/>
            </p:cNvGrpSpPr>
            <p:nvPr/>
          </p:nvGrpSpPr>
          <p:grpSpPr bwMode="auto">
            <a:xfrm>
              <a:off x="1296" y="720"/>
              <a:ext cx="3648" cy="1200"/>
              <a:chOff x="1296" y="720"/>
              <a:chExt cx="3648" cy="1200"/>
            </a:xfrm>
          </p:grpSpPr>
          <p:graphicFrame>
            <p:nvGraphicFramePr>
              <p:cNvPr id="1378337" name="Object 33"/>
              <p:cNvGraphicFramePr>
                <a:graphicFrameLocks noChangeAspect="1"/>
              </p:cNvGraphicFramePr>
              <p:nvPr/>
            </p:nvGraphicFramePr>
            <p:xfrm>
              <a:off x="1728" y="1680"/>
              <a:ext cx="288" cy="240"/>
            </p:xfrm>
            <a:graphic>
              <a:graphicData uri="http://schemas.openxmlformats.org/presentationml/2006/ole">
                <mc:AlternateContent xmlns:mc="http://schemas.openxmlformats.org/markup-compatibility/2006">
                  <mc:Choice xmlns:v="urn:schemas-microsoft-com:vml" Requires="v">
                    <p:oleObj spid="_x0000_s8255" name="Equation" r:id="rId3" imgW="152280" imgH="126720" progId="Equation.3">
                      <p:embed/>
                    </p:oleObj>
                  </mc:Choice>
                  <mc:Fallback>
                    <p:oleObj name="Equation" r:id="rId3"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1680"/>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8338" name="Object 34"/>
              <p:cNvGraphicFramePr>
                <a:graphicFrameLocks noChangeAspect="1"/>
              </p:cNvGraphicFramePr>
              <p:nvPr/>
            </p:nvGraphicFramePr>
            <p:xfrm>
              <a:off x="4656" y="720"/>
              <a:ext cx="288" cy="240"/>
            </p:xfrm>
            <a:graphic>
              <a:graphicData uri="http://schemas.openxmlformats.org/presentationml/2006/ole">
                <mc:AlternateContent xmlns:mc="http://schemas.openxmlformats.org/markup-compatibility/2006">
                  <mc:Choice xmlns:v="urn:schemas-microsoft-com:vml" Requires="v">
                    <p:oleObj spid="_x0000_s8256" name="Equation" r:id="rId5" imgW="152280" imgH="126720" progId="Equation.3">
                      <p:embed/>
                    </p:oleObj>
                  </mc:Choice>
                  <mc:Fallback>
                    <p:oleObj name="Equation" r:id="rId5"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720"/>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8339" name="Object 35"/>
              <p:cNvGraphicFramePr>
                <a:graphicFrameLocks noChangeAspect="1"/>
              </p:cNvGraphicFramePr>
              <p:nvPr/>
            </p:nvGraphicFramePr>
            <p:xfrm>
              <a:off x="3600" y="720"/>
              <a:ext cx="288" cy="240"/>
            </p:xfrm>
            <a:graphic>
              <a:graphicData uri="http://schemas.openxmlformats.org/presentationml/2006/ole">
                <mc:AlternateContent xmlns:mc="http://schemas.openxmlformats.org/markup-compatibility/2006">
                  <mc:Choice xmlns:v="urn:schemas-microsoft-com:vml" Requires="v">
                    <p:oleObj spid="_x0000_s8257" name="Equation" r:id="rId6" imgW="152280" imgH="126720" progId="Equation.3">
                      <p:embed/>
                    </p:oleObj>
                  </mc:Choice>
                  <mc:Fallback>
                    <p:oleObj name="Equation" r:id="rId6"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720"/>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8340" name="Object 36"/>
              <p:cNvGraphicFramePr>
                <a:graphicFrameLocks noChangeAspect="1"/>
              </p:cNvGraphicFramePr>
              <p:nvPr/>
            </p:nvGraphicFramePr>
            <p:xfrm>
              <a:off x="2448" y="720"/>
              <a:ext cx="288" cy="240"/>
            </p:xfrm>
            <a:graphic>
              <a:graphicData uri="http://schemas.openxmlformats.org/presentationml/2006/ole">
                <mc:AlternateContent xmlns:mc="http://schemas.openxmlformats.org/markup-compatibility/2006">
                  <mc:Choice xmlns:v="urn:schemas-microsoft-com:vml" Requires="v">
                    <p:oleObj spid="_x0000_s8258" name="Equation" r:id="rId7" imgW="152280" imgH="126720" progId="Equation.3">
                      <p:embed/>
                    </p:oleObj>
                  </mc:Choice>
                  <mc:Fallback>
                    <p:oleObj name="Equation" r:id="rId7"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720"/>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8341" name="Object 37"/>
              <p:cNvGraphicFramePr>
                <a:graphicFrameLocks noChangeAspect="1"/>
              </p:cNvGraphicFramePr>
              <p:nvPr/>
            </p:nvGraphicFramePr>
            <p:xfrm>
              <a:off x="1296" y="720"/>
              <a:ext cx="288" cy="240"/>
            </p:xfrm>
            <a:graphic>
              <a:graphicData uri="http://schemas.openxmlformats.org/presentationml/2006/ole">
                <mc:AlternateContent xmlns:mc="http://schemas.openxmlformats.org/markup-compatibility/2006">
                  <mc:Choice xmlns:v="urn:schemas-microsoft-com:vml" Requires="v">
                    <p:oleObj spid="_x0000_s8259" name="Equation" r:id="rId8" imgW="152280" imgH="126720" progId="Equation.3">
                      <p:embed/>
                    </p:oleObj>
                  </mc:Choice>
                  <mc:Fallback>
                    <p:oleObj name="Equation" r:id="rId8"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720"/>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8342" name="Object 38"/>
              <p:cNvGraphicFramePr>
                <a:graphicFrameLocks noChangeAspect="1"/>
              </p:cNvGraphicFramePr>
              <p:nvPr/>
            </p:nvGraphicFramePr>
            <p:xfrm>
              <a:off x="3984" y="1344"/>
              <a:ext cx="288" cy="240"/>
            </p:xfrm>
            <a:graphic>
              <a:graphicData uri="http://schemas.openxmlformats.org/presentationml/2006/ole">
                <mc:AlternateContent xmlns:mc="http://schemas.openxmlformats.org/markup-compatibility/2006">
                  <mc:Choice xmlns:v="urn:schemas-microsoft-com:vml" Requires="v">
                    <p:oleObj spid="_x0000_s8260" name="Equation" r:id="rId9" imgW="152280" imgH="126720" progId="Equation.3">
                      <p:embed/>
                    </p:oleObj>
                  </mc:Choice>
                  <mc:Fallback>
                    <p:oleObj name="Equation" r:id="rId9"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1344"/>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8343" name="Object 39"/>
              <p:cNvGraphicFramePr>
                <a:graphicFrameLocks noChangeAspect="1"/>
              </p:cNvGraphicFramePr>
              <p:nvPr/>
            </p:nvGraphicFramePr>
            <p:xfrm>
              <a:off x="2880" y="1440"/>
              <a:ext cx="288" cy="240"/>
            </p:xfrm>
            <a:graphic>
              <a:graphicData uri="http://schemas.openxmlformats.org/presentationml/2006/ole">
                <mc:AlternateContent xmlns:mc="http://schemas.openxmlformats.org/markup-compatibility/2006">
                  <mc:Choice xmlns:v="urn:schemas-microsoft-com:vml" Requires="v">
                    <p:oleObj spid="_x0000_s8261" name="Equation" r:id="rId10" imgW="152280" imgH="126720" progId="Equation.3">
                      <p:embed/>
                    </p:oleObj>
                  </mc:Choice>
                  <mc:Fallback>
                    <p:oleObj name="Equation" r:id="rId10"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440"/>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378407" name="Text Box 103"/>
            <p:cNvSpPr txBox="1">
              <a:spLocks noChangeArrowheads="1"/>
            </p:cNvSpPr>
            <p:nvPr/>
          </p:nvSpPr>
          <p:spPr bwMode="auto">
            <a:xfrm>
              <a:off x="432" y="2508"/>
              <a:ext cx="5040" cy="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0" u="sng">
                  <a:latin typeface="Comic Sans MS" pitchFamily="66" charset="0"/>
                </a:rPr>
                <a:t>Initial State:</a:t>
              </a:r>
              <a:r>
                <a:rPr lang="en-US" b="0">
                  <a:latin typeface="Comic Sans MS" pitchFamily="66" charset="0"/>
                </a:rPr>
                <a:t> All routers except R8 set their route length to </a:t>
              </a:r>
              <a:r>
                <a:rPr lang="en-US" sz="3100">
                  <a:latin typeface="Comic Sans MS" pitchFamily="66" charset="0"/>
                </a:rPr>
                <a:t>∞</a:t>
              </a:r>
              <a:r>
                <a:rPr lang="en-US" b="0">
                  <a:latin typeface="Comic Sans MS" pitchFamily="66" charset="0"/>
                </a:rPr>
                <a:t>. R8 sets its route length to 0.</a:t>
              </a:r>
            </a:p>
          </p:txBody>
        </p:sp>
        <p:sp>
          <p:nvSpPr>
            <p:cNvPr id="1378409" name="Text Box 105"/>
            <p:cNvSpPr txBox="1">
              <a:spLocks noChangeArrowheads="1"/>
            </p:cNvSpPr>
            <p:nvPr/>
          </p:nvSpPr>
          <p:spPr bwMode="auto">
            <a:xfrm>
              <a:off x="4896" y="1728"/>
              <a:ext cx="2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latin typeface="Comic Sans MS" pitchFamily="66" charset="0"/>
                </a:rPr>
                <a:t>0</a:t>
              </a:r>
            </a:p>
          </p:txBody>
        </p:sp>
      </p:grpSp>
      <p:sp>
        <p:nvSpPr>
          <p:cNvPr id="47" name="Line 16"/>
          <p:cNvSpPr>
            <a:spLocks noChangeShapeType="1"/>
          </p:cNvSpPr>
          <p:nvPr/>
        </p:nvSpPr>
        <p:spPr bwMode="auto">
          <a:xfrm flipH="1">
            <a:off x="3217335" y="3725333"/>
            <a:ext cx="4741333" cy="0"/>
          </a:xfrm>
          <a:prstGeom prst="line">
            <a:avLst/>
          </a:prstGeom>
          <a:noFill/>
          <a:ln w="38100">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48" name="Line 17"/>
          <p:cNvSpPr>
            <a:spLocks noChangeShapeType="1"/>
          </p:cNvSpPr>
          <p:nvPr/>
        </p:nvSpPr>
        <p:spPr bwMode="auto">
          <a:xfrm flipH="1" flipV="1">
            <a:off x="5503335" y="3302000"/>
            <a:ext cx="2455333" cy="254000"/>
          </a:xfrm>
          <a:prstGeom prst="line">
            <a:avLst/>
          </a:prstGeom>
          <a:noFill/>
          <a:ln w="38100">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49" name="Line 18"/>
          <p:cNvSpPr>
            <a:spLocks noChangeShapeType="1"/>
          </p:cNvSpPr>
          <p:nvPr/>
        </p:nvSpPr>
        <p:spPr bwMode="auto">
          <a:xfrm flipH="1" flipV="1">
            <a:off x="7366000" y="3048001"/>
            <a:ext cx="762000" cy="338667"/>
          </a:xfrm>
          <a:prstGeom prst="line">
            <a:avLst/>
          </a:prstGeom>
          <a:noFill/>
          <a:ln w="38100">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50" name="Line 19"/>
          <p:cNvSpPr>
            <a:spLocks noChangeShapeType="1"/>
          </p:cNvSpPr>
          <p:nvPr/>
        </p:nvSpPr>
        <p:spPr bwMode="auto">
          <a:xfrm flipV="1">
            <a:off x="8297333" y="2286000"/>
            <a:ext cx="0" cy="1016000"/>
          </a:xfrm>
          <a:prstGeom prst="line">
            <a:avLst/>
          </a:prstGeom>
          <a:noFill/>
          <a:ln w="38100">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Tree>
    <p:extLst>
      <p:ext uri="{BB962C8B-B14F-4D97-AF65-F5344CB8AC3E}">
        <p14:creationId xmlns:p14="http://schemas.microsoft.com/office/powerpoint/2010/main" val="2398533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8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ea typeface="ＭＳ Ｐゴシック" pitchFamily="-112" charset="-128"/>
              </a:rPr>
              <a:t>Two Billion Internet Users</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1E7E2B3C-92D0-4C37-A24F-FE3FCF380592}" type="slidenum">
              <a:rPr lang="en-US" altLang="en-US" sz="1300">
                <a:solidFill>
                  <a:srgbClr val="898989"/>
                </a:solidFill>
              </a:rPr>
              <a:pPr eaLnBrk="1" hangingPunct="1"/>
              <a:t>3</a:t>
            </a:fld>
            <a:endParaRPr lang="en-US" altLang="en-US" sz="1300">
              <a:solidFill>
                <a:srgbClr val="898989"/>
              </a:solidFill>
            </a:endParaRPr>
          </a:p>
        </p:txBody>
      </p:sp>
      <p:pic>
        <p:nvPicPr>
          <p:cNvPr id="184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270000"/>
            <a:ext cx="9313333"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588000" y="4233334"/>
            <a:ext cx="3556000" cy="102591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pPr algn="ctr" eaLnBrk="1" hangingPunct="1"/>
            <a:r>
              <a:rPr lang="en-US" altLang="en-US" smtClean="0">
                <a:solidFill>
                  <a:prstClr val="white"/>
                </a:solidFill>
              </a:rPr>
              <a:t>~5 Billion Devices </a:t>
            </a:r>
          </a:p>
          <a:p>
            <a:pPr algn="ctr" eaLnBrk="1" hangingPunct="1"/>
            <a:r>
              <a:rPr lang="en-US" altLang="en-US" smtClean="0">
                <a:solidFill>
                  <a:prstClr val="white"/>
                </a:solidFill>
              </a:rPr>
              <a:t>(PCs, laptops, smart phones, etc.)</a:t>
            </a:r>
          </a:p>
        </p:txBody>
      </p:sp>
    </p:spTree>
    <p:extLst>
      <p:ext uri="{BB962C8B-B14F-4D97-AF65-F5344CB8AC3E}">
        <p14:creationId xmlns:p14="http://schemas.microsoft.com/office/powerpoint/2010/main" val="66401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2"/>
          <p:cNvSpPr>
            <a:spLocks noGrp="1"/>
          </p:cNvSpPr>
          <p:nvPr>
            <p:ph type="sldNum" sz="quarter" idx="10"/>
          </p:nvPr>
        </p:nvSpPr>
        <p:spPr/>
        <p:txBody>
          <a:bodyPr/>
          <a:lstStyle/>
          <a:p>
            <a:fld id="{33D5F090-5FF3-4D6F-A0DE-01CA9F27073D}" type="slidenum">
              <a:rPr lang="en-US"/>
              <a:pPr/>
              <a:t>30</a:t>
            </a:fld>
            <a:endParaRPr lang="en-US"/>
          </a:p>
        </p:txBody>
      </p:sp>
      <p:sp>
        <p:nvSpPr>
          <p:cNvPr id="1386498" name="Rectangle 2"/>
          <p:cNvSpPr>
            <a:spLocks noChangeArrowheads="1"/>
          </p:cNvSpPr>
          <p:nvPr/>
        </p:nvSpPr>
        <p:spPr bwMode="auto">
          <a:xfrm>
            <a:off x="423333" y="6519333"/>
            <a:ext cx="9228667" cy="8466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00" name="Oval 4"/>
          <p:cNvSpPr>
            <a:spLocks noChangeArrowheads="1"/>
          </p:cNvSpPr>
          <p:nvPr/>
        </p:nvSpPr>
        <p:spPr bwMode="auto">
          <a:xfrm>
            <a:off x="4741333" y="2878668"/>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5</a:t>
            </a:r>
            <a:endParaRPr lang="en-US" sz="2200"/>
          </a:p>
        </p:txBody>
      </p:sp>
      <p:sp>
        <p:nvSpPr>
          <p:cNvPr id="1386501" name="Oval 5"/>
          <p:cNvSpPr>
            <a:spLocks noChangeArrowheads="1"/>
          </p:cNvSpPr>
          <p:nvPr/>
        </p:nvSpPr>
        <p:spPr bwMode="auto">
          <a:xfrm>
            <a:off x="2540000" y="3217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3</a:t>
            </a:r>
            <a:endParaRPr lang="en-US" sz="2200"/>
          </a:p>
        </p:txBody>
      </p:sp>
      <p:sp>
        <p:nvSpPr>
          <p:cNvPr id="1386502" name="Oval 6"/>
          <p:cNvSpPr>
            <a:spLocks noChangeArrowheads="1"/>
          </p:cNvSpPr>
          <p:nvPr/>
        </p:nvSpPr>
        <p:spPr bwMode="auto">
          <a:xfrm>
            <a:off x="6604000" y="2709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7</a:t>
            </a:r>
            <a:endParaRPr lang="en-US" sz="2200"/>
          </a:p>
        </p:txBody>
      </p:sp>
      <p:sp>
        <p:nvSpPr>
          <p:cNvPr id="1386503" name="Oval 7"/>
          <p:cNvSpPr>
            <a:spLocks noChangeArrowheads="1"/>
          </p:cNvSpPr>
          <p:nvPr/>
        </p:nvSpPr>
        <p:spPr bwMode="auto">
          <a:xfrm>
            <a:off x="7958667" y="3302001"/>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8</a:t>
            </a:r>
            <a:endParaRPr lang="en-US" sz="2200"/>
          </a:p>
        </p:txBody>
      </p:sp>
      <p:sp>
        <p:nvSpPr>
          <p:cNvPr id="1386504" name="Oval 8"/>
          <p:cNvSpPr>
            <a:spLocks noChangeArrowheads="1"/>
          </p:cNvSpPr>
          <p:nvPr/>
        </p:nvSpPr>
        <p:spPr bwMode="auto">
          <a:xfrm>
            <a:off x="7874000"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6</a:t>
            </a:r>
            <a:endParaRPr lang="en-US" sz="2200"/>
          </a:p>
        </p:txBody>
      </p:sp>
      <p:sp>
        <p:nvSpPr>
          <p:cNvPr id="1386505" name="Oval 9"/>
          <p:cNvSpPr>
            <a:spLocks noChangeArrowheads="1"/>
          </p:cNvSpPr>
          <p:nvPr/>
        </p:nvSpPr>
        <p:spPr bwMode="auto">
          <a:xfrm>
            <a:off x="5926667"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4</a:t>
            </a:r>
            <a:endParaRPr lang="en-US" sz="2200"/>
          </a:p>
        </p:txBody>
      </p:sp>
      <p:sp>
        <p:nvSpPr>
          <p:cNvPr id="1386506" name="Oval 10"/>
          <p:cNvSpPr>
            <a:spLocks noChangeArrowheads="1"/>
          </p:cNvSpPr>
          <p:nvPr/>
        </p:nvSpPr>
        <p:spPr bwMode="auto">
          <a:xfrm>
            <a:off x="3894667"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2</a:t>
            </a:r>
            <a:endParaRPr lang="en-US" sz="2200"/>
          </a:p>
        </p:txBody>
      </p:sp>
      <p:sp>
        <p:nvSpPr>
          <p:cNvPr id="1386507" name="Oval 11"/>
          <p:cNvSpPr>
            <a:spLocks noChangeArrowheads="1"/>
          </p:cNvSpPr>
          <p:nvPr/>
        </p:nvSpPr>
        <p:spPr bwMode="auto">
          <a:xfrm>
            <a:off x="1778000" y="1608668"/>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1</a:t>
            </a:r>
            <a:endParaRPr lang="en-US" sz="2200"/>
          </a:p>
        </p:txBody>
      </p:sp>
      <p:sp>
        <p:nvSpPr>
          <p:cNvPr id="1386509" name="Line 13"/>
          <p:cNvSpPr>
            <a:spLocks noChangeShapeType="1"/>
          </p:cNvSpPr>
          <p:nvPr/>
        </p:nvSpPr>
        <p:spPr bwMode="auto">
          <a:xfrm>
            <a:off x="2540001" y="1947333"/>
            <a:ext cx="1354667"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10" name="Line 14"/>
          <p:cNvSpPr>
            <a:spLocks noChangeShapeType="1"/>
          </p:cNvSpPr>
          <p:nvPr/>
        </p:nvSpPr>
        <p:spPr bwMode="auto">
          <a:xfrm>
            <a:off x="2201333" y="2201333"/>
            <a:ext cx="592667" cy="101600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11" name="Line 15"/>
          <p:cNvSpPr>
            <a:spLocks noChangeShapeType="1"/>
          </p:cNvSpPr>
          <p:nvPr/>
        </p:nvSpPr>
        <p:spPr bwMode="auto">
          <a:xfrm>
            <a:off x="6434668" y="2286000"/>
            <a:ext cx="338667" cy="50800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12" name="Line 16"/>
          <p:cNvSpPr>
            <a:spLocks noChangeShapeType="1"/>
          </p:cNvSpPr>
          <p:nvPr/>
        </p:nvSpPr>
        <p:spPr bwMode="auto">
          <a:xfrm flipH="1">
            <a:off x="3217335" y="3725333"/>
            <a:ext cx="474133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13" name="Line 17"/>
          <p:cNvSpPr>
            <a:spLocks noChangeShapeType="1"/>
          </p:cNvSpPr>
          <p:nvPr/>
        </p:nvSpPr>
        <p:spPr bwMode="auto">
          <a:xfrm flipH="1" flipV="1">
            <a:off x="5503335" y="3302000"/>
            <a:ext cx="2455333" cy="25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14" name="Line 18"/>
          <p:cNvSpPr>
            <a:spLocks noChangeShapeType="1"/>
          </p:cNvSpPr>
          <p:nvPr/>
        </p:nvSpPr>
        <p:spPr bwMode="auto">
          <a:xfrm flipH="1" flipV="1">
            <a:off x="7366000" y="3048001"/>
            <a:ext cx="762000" cy="33866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15" name="Line 19"/>
          <p:cNvSpPr>
            <a:spLocks noChangeShapeType="1"/>
          </p:cNvSpPr>
          <p:nvPr/>
        </p:nvSpPr>
        <p:spPr bwMode="auto">
          <a:xfrm flipV="1">
            <a:off x="8297333" y="2286000"/>
            <a:ext cx="0" cy="1016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16" name="Text Box 20"/>
          <p:cNvSpPr txBox="1">
            <a:spLocks noChangeArrowheads="1"/>
          </p:cNvSpPr>
          <p:nvPr/>
        </p:nvSpPr>
        <p:spPr bwMode="auto">
          <a:xfrm>
            <a:off x="3115030"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86517" name="Text Box 21"/>
          <p:cNvSpPr txBox="1">
            <a:spLocks noChangeArrowheads="1"/>
          </p:cNvSpPr>
          <p:nvPr/>
        </p:nvSpPr>
        <p:spPr bwMode="auto">
          <a:xfrm>
            <a:off x="5231696"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86518" name="Text Box 22"/>
          <p:cNvSpPr txBox="1">
            <a:spLocks noChangeArrowheads="1"/>
          </p:cNvSpPr>
          <p:nvPr/>
        </p:nvSpPr>
        <p:spPr bwMode="auto">
          <a:xfrm>
            <a:off x="7094362"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86519" name="Text Box 23"/>
          <p:cNvSpPr txBox="1">
            <a:spLocks noChangeArrowheads="1"/>
          </p:cNvSpPr>
          <p:nvPr/>
        </p:nvSpPr>
        <p:spPr bwMode="auto">
          <a:xfrm>
            <a:off x="8364362" y="2501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6520" name="Text Box 24"/>
          <p:cNvSpPr txBox="1">
            <a:spLocks noChangeArrowheads="1"/>
          </p:cNvSpPr>
          <p:nvPr/>
        </p:nvSpPr>
        <p:spPr bwMode="auto">
          <a:xfrm>
            <a:off x="3961696" y="3263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86521" name="Text Box 25"/>
          <p:cNvSpPr txBox="1">
            <a:spLocks noChangeArrowheads="1"/>
          </p:cNvSpPr>
          <p:nvPr/>
        </p:nvSpPr>
        <p:spPr bwMode="auto">
          <a:xfrm>
            <a:off x="2437696" y="2331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6522" name="Text Box 26"/>
          <p:cNvSpPr txBox="1">
            <a:spLocks noChangeArrowheads="1"/>
          </p:cNvSpPr>
          <p:nvPr/>
        </p:nvSpPr>
        <p:spPr bwMode="auto">
          <a:xfrm>
            <a:off x="4639030" y="2247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6523" name="Text Box 27"/>
          <p:cNvSpPr txBox="1">
            <a:spLocks noChangeArrowheads="1"/>
          </p:cNvSpPr>
          <p:nvPr/>
        </p:nvSpPr>
        <p:spPr bwMode="auto">
          <a:xfrm>
            <a:off x="6586362" y="2247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86524" name="Text Box 28"/>
          <p:cNvSpPr txBox="1">
            <a:spLocks noChangeArrowheads="1"/>
          </p:cNvSpPr>
          <p:nvPr/>
        </p:nvSpPr>
        <p:spPr bwMode="auto">
          <a:xfrm>
            <a:off x="5909030" y="292452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6525" name="Text Box 29"/>
          <p:cNvSpPr txBox="1">
            <a:spLocks noChangeArrowheads="1"/>
          </p:cNvSpPr>
          <p:nvPr/>
        </p:nvSpPr>
        <p:spPr bwMode="auto">
          <a:xfrm>
            <a:off x="7687030" y="2755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86526" name="Line 30"/>
          <p:cNvSpPr>
            <a:spLocks noChangeShapeType="1"/>
          </p:cNvSpPr>
          <p:nvPr/>
        </p:nvSpPr>
        <p:spPr bwMode="auto">
          <a:xfrm>
            <a:off x="4674306" y="1947333"/>
            <a:ext cx="1234722"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27" name="Line 31"/>
          <p:cNvSpPr>
            <a:spLocks noChangeShapeType="1"/>
          </p:cNvSpPr>
          <p:nvPr/>
        </p:nvSpPr>
        <p:spPr bwMode="auto">
          <a:xfrm>
            <a:off x="6688668" y="1993194"/>
            <a:ext cx="1185333"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6528" name="Line 32"/>
          <p:cNvSpPr>
            <a:spLocks noChangeShapeType="1"/>
          </p:cNvSpPr>
          <p:nvPr/>
        </p:nvSpPr>
        <p:spPr bwMode="auto">
          <a:xfrm>
            <a:off x="4402667" y="2247196"/>
            <a:ext cx="575028" cy="677333"/>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graphicFrame>
        <p:nvGraphicFramePr>
          <p:cNvPr id="1386531" name="Object 35"/>
          <p:cNvGraphicFramePr>
            <a:graphicFrameLocks noChangeAspect="1"/>
          </p:cNvGraphicFramePr>
          <p:nvPr/>
        </p:nvGraphicFramePr>
        <p:xfrm>
          <a:off x="6350000" y="1270000"/>
          <a:ext cx="508000" cy="423333"/>
        </p:xfrm>
        <a:graphic>
          <a:graphicData uri="http://schemas.openxmlformats.org/presentationml/2006/ole">
            <mc:AlternateContent xmlns:mc="http://schemas.openxmlformats.org/markup-compatibility/2006">
              <mc:Choice xmlns:v="urn:schemas-microsoft-com:vml" Requires="v">
                <p:oleObj spid="_x0000_s3539" name="Equation" r:id="rId3" imgW="152280" imgH="126720" progId="Equation.3">
                  <p:embed/>
                </p:oleObj>
              </mc:Choice>
              <mc:Fallback>
                <p:oleObj name="Equation" r:id="rId3"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1270000"/>
                        <a:ext cx="508000" cy="42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6532" name="Object 36"/>
          <p:cNvGraphicFramePr>
            <a:graphicFrameLocks noChangeAspect="1"/>
          </p:cNvGraphicFramePr>
          <p:nvPr/>
        </p:nvGraphicFramePr>
        <p:xfrm>
          <a:off x="4318000" y="1270000"/>
          <a:ext cx="508000" cy="423333"/>
        </p:xfrm>
        <a:graphic>
          <a:graphicData uri="http://schemas.openxmlformats.org/presentationml/2006/ole">
            <mc:AlternateContent xmlns:mc="http://schemas.openxmlformats.org/markup-compatibility/2006">
              <mc:Choice xmlns:v="urn:schemas-microsoft-com:vml" Requires="v">
                <p:oleObj spid="_x0000_s3540" name="Equation" r:id="rId5" imgW="152280" imgH="126720" progId="Equation.3">
                  <p:embed/>
                </p:oleObj>
              </mc:Choice>
              <mc:Fallback>
                <p:oleObj name="Equation" r:id="rId5"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1270000"/>
                        <a:ext cx="508000" cy="42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6533" name="Object 37"/>
          <p:cNvGraphicFramePr>
            <a:graphicFrameLocks noChangeAspect="1"/>
          </p:cNvGraphicFramePr>
          <p:nvPr/>
        </p:nvGraphicFramePr>
        <p:xfrm>
          <a:off x="2286000" y="1270000"/>
          <a:ext cx="508000" cy="423333"/>
        </p:xfrm>
        <a:graphic>
          <a:graphicData uri="http://schemas.openxmlformats.org/presentationml/2006/ole">
            <mc:AlternateContent xmlns:mc="http://schemas.openxmlformats.org/markup-compatibility/2006">
              <mc:Choice xmlns:v="urn:schemas-microsoft-com:vml" Requires="v">
                <p:oleObj spid="_x0000_s3541" name="Equation" r:id="rId6" imgW="152280" imgH="126720" progId="Equation.3">
                  <p:embed/>
                </p:oleObj>
              </mc:Choice>
              <mc:Fallback>
                <p:oleObj name="Equation" r:id="rId6" imgW="15228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70000"/>
                        <a:ext cx="508000" cy="42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6647" name="Group 151"/>
          <p:cNvGraphicFramePr>
            <a:graphicFrameLocks noGrp="1"/>
          </p:cNvGraphicFramePr>
          <p:nvPr/>
        </p:nvGraphicFramePr>
        <p:xfrm>
          <a:off x="231070" y="940155"/>
          <a:ext cx="1314096" cy="3088570"/>
        </p:xfrm>
        <a:graphic>
          <a:graphicData uri="http://schemas.openxmlformats.org/drawingml/2006/table">
            <a:tbl>
              <a:tblPr/>
              <a:tblGrid>
                <a:gridCol w="564444"/>
                <a:gridCol w="749652"/>
              </a:tblGrid>
              <a:tr h="423333">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1</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Inf</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2</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Inf</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3</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4,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4</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Inf</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737">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5</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2,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6</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2,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7</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3, R</a:t>
                      </a:r>
                      <a:r>
                        <a:rPr kumimoji="0" lang="en-US" sz="1600" b="0" i="0" u="none" strike="noStrike" cap="none" normalizeH="0" baseline="-25000" smtClean="0">
                          <a:ln>
                            <a:noFill/>
                          </a:ln>
                          <a:solidFill>
                            <a:schemeClr val="tx1"/>
                          </a:solidFill>
                          <a:effectLst/>
                          <a:latin typeface="Comic Sans MS" pitchFamily="66" charset="0"/>
                        </a:rPr>
                        <a:t>8</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6598" name="Line 102"/>
          <p:cNvSpPr>
            <a:spLocks noChangeShapeType="1"/>
          </p:cNvSpPr>
          <p:nvPr/>
        </p:nvSpPr>
        <p:spPr bwMode="auto">
          <a:xfrm>
            <a:off x="0" y="4233333"/>
            <a:ext cx="10160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lstStyle/>
          <a:p>
            <a:endParaRPr lang="en-US"/>
          </a:p>
        </p:txBody>
      </p:sp>
      <p:sp>
        <p:nvSpPr>
          <p:cNvPr id="1386629" name="Text Box 133"/>
          <p:cNvSpPr txBox="1">
            <a:spLocks noChangeArrowheads="1"/>
          </p:cNvSpPr>
          <p:nvPr/>
        </p:nvSpPr>
        <p:spPr bwMode="auto">
          <a:xfrm>
            <a:off x="3030363" y="2880433"/>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4</a:t>
            </a:r>
          </a:p>
        </p:txBody>
      </p:sp>
      <p:sp>
        <p:nvSpPr>
          <p:cNvPr id="1386630" name="Text Box 134"/>
          <p:cNvSpPr txBox="1">
            <a:spLocks noChangeArrowheads="1"/>
          </p:cNvSpPr>
          <p:nvPr/>
        </p:nvSpPr>
        <p:spPr bwMode="auto">
          <a:xfrm>
            <a:off x="5076474" y="2485322"/>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2</a:t>
            </a:r>
          </a:p>
        </p:txBody>
      </p:sp>
      <p:sp>
        <p:nvSpPr>
          <p:cNvPr id="1386631" name="Text Box 135"/>
          <p:cNvSpPr txBox="1">
            <a:spLocks noChangeArrowheads="1"/>
          </p:cNvSpPr>
          <p:nvPr/>
        </p:nvSpPr>
        <p:spPr bwMode="auto">
          <a:xfrm>
            <a:off x="6992056" y="2353028"/>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3</a:t>
            </a:r>
          </a:p>
        </p:txBody>
      </p:sp>
      <p:sp>
        <p:nvSpPr>
          <p:cNvPr id="1386632" name="Text Box 136"/>
          <p:cNvSpPr txBox="1">
            <a:spLocks noChangeArrowheads="1"/>
          </p:cNvSpPr>
          <p:nvPr/>
        </p:nvSpPr>
        <p:spPr bwMode="auto">
          <a:xfrm>
            <a:off x="8468433" y="1388183"/>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dirty="0">
                <a:solidFill>
                  <a:srgbClr val="0000CC"/>
                </a:solidFill>
                <a:latin typeface="Comic Sans MS" pitchFamily="66" charset="0"/>
              </a:rPr>
              <a:t>2</a:t>
            </a:r>
          </a:p>
        </p:txBody>
      </p:sp>
      <p:sp>
        <p:nvSpPr>
          <p:cNvPr id="1386645" name="Text Box 149"/>
          <p:cNvSpPr txBox="1">
            <a:spLocks noChangeArrowheads="1"/>
          </p:cNvSpPr>
          <p:nvPr/>
        </p:nvSpPr>
        <p:spPr bwMode="auto">
          <a:xfrm>
            <a:off x="687919" y="4607278"/>
            <a:ext cx="8964083" cy="162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Font typeface="Wingdings" pitchFamily="2" charset="2"/>
              <a:buChar char="v"/>
            </a:pPr>
            <a:r>
              <a:rPr lang="en-US" sz="2200" dirty="0">
                <a:latin typeface="Comic Sans MS" pitchFamily="66" charset="0"/>
              </a:rPr>
              <a:t>Every T seconds, Router </a:t>
            </a:r>
            <a:r>
              <a:rPr lang="en-US" sz="2200" i="1" dirty="0" err="1">
                <a:latin typeface="Comic Sans MS" pitchFamily="66" charset="0"/>
              </a:rPr>
              <a:t>i</a:t>
            </a:r>
            <a:r>
              <a:rPr lang="en-US" sz="2200" i="1" dirty="0">
                <a:latin typeface="Comic Sans MS" pitchFamily="66" charset="0"/>
              </a:rPr>
              <a:t> </a:t>
            </a:r>
            <a:r>
              <a:rPr lang="en-US" sz="2200" dirty="0">
                <a:latin typeface="Comic Sans MS" pitchFamily="66" charset="0"/>
              </a:rPr>
              <a:t>tells its neighbors about its current lowest-cost path to R8</a:t>
            </a:r>
          </a:p>
          <a:p>
            <a:pPr algn="just">
              <a:spcBef>
                <a:spcPct val="50000"/>
              </a:spcBef>
              <a:buFont typeface="Wingdings" pitchFamily="2" charset="2"/>
              <a:buChar char="v"/>
            </a:pPr>
            <a:r>
              <a:rPr lang="en-US" sz="2200" dirty="0">
                <a:latin typeface="Comic Sans MS" pitchFamily="66" charset="0"/>
              </a:rPr>
              <a:t>Each router updates its </a:t>
            </a:r>
            <a:r>
              <a:rPr lang="en-US" sz="2200" dirty="0">
                <a:latin typeface="Comic Sans MS" pitchFamily="66" charset="0"/>
              </a:rPr>
              <a:t>distance </a:t>
            </a:r>
            <a:r>
              <a:rPr lang="en-US" sz="2200" dirty="0">
                <a:latin typeface="Comic Sans MS" pitchFamily="66" charset="0"/>
              </a:rPr>
              <a:t>as </a:t>
            </a:r>
            <a:r>
              <a:rPr lang="en-US" sz="2200" i="1" dirty="0">
                <a:latin typeface="Comic Sans MS" pitchFamily="66" charset="0"/>
              </a:rPr>
              <a:t>min(current </a:t>
            </a:r>
            <a:r>
              <a:rPr lang="en-US" sz="2200" i="1" dirty="0">
                <a:latin typeface="Comic Sans MS" pitchFamily="66" charset="0"/>
              </a:rPr>
              <a:t>distance, </a:t>
            </a:r>
            <a:r>
              <a:rPr lang="en-US" sz="2200" i="1" dirty="0">
                <a:latin typeface="Comic Sans MS" pitchFamily="66" charset="0"/>
              </a:rPr>
              <a:t>received  </a:t>
            </a:r>
            <a:r>
              <a:rPr lang="en-US" sz="2200" i="1" dirty="0">
                <a:latin typeface="Comic Sans MS" pitchFamily="66" charset="0"/>
              </a:rPr>
              <a:t>distance </a:t>
            </a:r>
            <a:r>
              <a:rPr lang="en-US" sz="2200" i="1" dirty="0">
                <a:latin typeface="Comic Sans MS" pitchFamily="66" charset="0"/>
              </a:rPr>
              <a:t>+ link  </a:t>
            </a:r>
            <a:r>
              <a:rPr lang="en-US" sz="2200" i="1" dirty="0">
                <a:latin typeface="Comic Sans MS" pitchFamily="66" charset="0"/>
              </a:rPr>
              <a:t>weight)</a:t>
            </a:r>
            <a:endParaRPr lang="en-US" sz="2200" i="1" dirty="0">
              <a:latin typeface="Comic Sans MS" pitchFamily="66" charset="0"/>
            </a:endParaRPr>
          </a:p>
        </p:txBody>
      </p:sp>
      <p:sp>
        <p:nvSpPr>
          <p:cNvPr id="1386648" name="Text Box 152"/>
          <p:cNvSpPr txBox="1">
            <a:spLocks noChangeArrowheads="1"/>
          </p:cNvSpPr>
          <p:nvPr/>
        </p:nvSpPr>
        <p:spPr bwMode="auto">
          <a:xfrm>
            <a:off x="762002" y="6519334"/>
            <a:ext cx="8210903" cy="84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dirty="0">
                <a:solidFill>
                  <a:schemeClr val="accent2"/>
                </a:solidFill>
                <a:latin typeface="Comic Sans MS" pitchFamily="66" charset="0"/>
              </a:rPr>
              <a:t>Note, routing tables have both the next-hop and the </a:t>
            </a:r>
            <a:r>
              <a:rPr lang="en-US" dirty="0" smtClean="0">
                <a:solidFill>
                  <a:schemeClr val="accent2"/>
                </a:solidFill>
                <a:latin typeface="Comic Sans MS" pitchFamily="66" charset="0"/>
              </a:rPr>
              <a:t>distance</a:t>
            </a:r>
            <a:endParaRPr lang="en-US" dirty="0">
              <a:solidFill>
                <a:schemeClr val="accent2"/>
              </a:solidFill>
              <a:latin typeface="Comic Sans MS" pitchFamily="66" charset="0"/>
            </a:endParaRPr>
          </a:p>
        </p:txBody>
      </p:sp>
      <p:sp>
        <p:nvSpPr>
          <p:cNvPr id="46" name="Rectangle 3"/>
          <p:cNvSpPr>
            <a:spLocks noGrp="1" noChangeArrowheads="1"/>
          </p:cNvSpPr>
          <p:nvPr>
            <p:ph type="title"/>
          </p:nvPr>
        </p:nvSpPr>
        <p:spPr>
          <a:xfrm>
            <a:off x="476251" y="-169333"/>
            <a:ext cx="9202209" cy="1270000"/>
          </a:xfrm>
        </p:spPr>
        <p:txBody>
          <a:bodyPr>
            <a:normAutofit/>
          </a:bodyPr>
          <a:lstStyle/>
          <a:p>
            <a:r>
              <a:rPr lang="en-US" sz="4000" dirty="0"/>
              <a:t>Distance Vector Routing</a:t>
            </a:r>
            <a:endParaRPr lang="en-US" sz="4000" dirty="0"/>
          </a:p>
        </p:txBody>
      </p:sp>
      <p:sp>
        <p:nvSpPr>
          <p:cNvPr id="47" name="Text Box 12"/>
          <p:cNvSpPr txBox="1">
            <a:spLocks noChangeArrowheads="1"/>
          </p:cNvSpPr>
          <p:nvPr/>
        </p:nvSpPr>
        <p:spPr bwMode="auto">
          <a:xfrm>
            <a:off x="4215696" y="677333"/>
            <a:ext cx="1795639" cy="51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p>
            <a:pPr algn="l">
              <a:spcBef>
                <a:spcPct val="0"/>
              </a:spcBef>
              <a:buClrTx/>
              <a:buSzTx/>
              <a:buFontTx/>
              <a:buNone/>
            </a:pPr>
            <a:r>
              <a:rPr lang="en-US" sz="2700" i="1" dirty="0"/>
              <a:t>Example</a:t>
            </a:r>
          </a:p>
        </p:txBody>
      </p:sp>
    </p:spTree>
    <p:extLst>
      <p:ext uri="{BB962C8B-B14F-4D97-AF65-F5344CB8AC3E}">
        <p14:creationId xmlns:p14="http://schemas.microsoft.com/office/powerpoint/2010/main" val="1590643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86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2"/>
          <p:cNvSpPr>
            <a:spLocks noGrp="1"/>
          </p:cNvSpPr>
          <p:nvPr>
            <p:ph type="sldNum" sz="quarter" idx="10"/>
          </p:nvPr>
        </p:nvSpPr>
        <p:spPr/>
        <p:txBody>
          <a:bodyPr/>
          <a:lstStyle/>
          <a:p>
            <a:fld id="{D89F7182-AD83-410C-9D40-AA36FCD4D742}" type="slidenum">
              <a:rPr lang="en-US"/>
              <a:pPr/>
              <a:t>31</a:t>
            </a:fld>
            <a:endParaRPr lang="en-US"/>
          </a:p>
        </p:txBody>
      </p:sp>
      <p:sp>
        <p:nvSpPr>
          <p:cNvPr id="1388546" name="Rectangle 2"/>
          <p:cNvSpPr>
            <a:spLocks noChangeArrowheads="1"/>
          </p:cNvSpPr>
          <p:nvPr/>
        </p:nvSpPr>
        <p:spPr bwMode="auto">
          <a:xfrm>
            <a:off x="423333" y="6519333"/>
            <a:ext cx="9228667" cy="8466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49" name="Oval 5"/>
          <p:cNvSpPr>
            <a:spLocks noChangeArrowheads="1"/>
          </p:cNvSpPr>
          <p:nvPr/>
        </p:nvSpPr>
        <p:spPr bwMode="auto">
          <a:xfrm>
            <a:off x="4741333" y="2878668"/>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5</a:t>
            </a:r>
            <a:endParaRPr lang="en-US" sz="2200"/>
          </a:p>
        </p:txBody>
      </p:sp>
      <p:sp>
        <p:nvSpPr>
          <p:cNvPr id="1388550" name="Oval 6"/>
          <p:cNvSpPr>
            <a:spLocks noChangeArrowheads="1"/>
          </p:cNvSpPr>
          <p:nvPr/>
        </p:nvSpPr>
        <p:spPr bwMode="auto">
          <a:xfrm>
            <a:off x="2540000" y="3217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3</a:t>
            </a:r>
            <a:endParaRPr lang="en-US" sz="2200"/>
          </a:p>
        </p:txBody>
      </p:sp>
      <p:sp>
        <p:nvSpPr>
          <p:cNvPr id="1388551" name="Oval 7"/>
          <p:cNvSpPr>
            <a:spLocks noChangeArrowheads="1"/>
          </p:cNvSpPr>
          <p:nvPr/>
        </p:nvSpPr>
        <p:spPr bwMode="auto">
          <a:xfrm>
            <a:off x="6604000" y="2709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7</a:t>
            </a:r>
            <a:endParaRPr lang="en-US" sz="2200"/>
          </a:p>
        </p:txBody>
      </p:sp>
      <p:sp>
        <p:nvSpPr>
          <p:cNvPr id="1388552" name="Oval 8"/>
          <p:cNvSpPr>
            <a:spLocks noChangeArrowheads="1"/>
          </p:cNvSpPr>
          <p:nvPr/>
        </p:nvSpPr>
        <p:spPr bwMode="auto">
          <a:xfrm>
            <a:off x="7958667" y="3302001"/>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8</a:t>
            </a:r>
            <a:endParaRPr lang="en-US" sz="2200"/>
          </a:p>
        </p:txBody>
      </p:sp>
      <p:sp>
        <p:nvSpPr>
          <p:cNvPr id="1388553" name="Oval 9"/>
          <p:cNvSpPr>
            <a:spLocks noChangeArrowheads="1"/>
          </p:cNvSpPr>
          <p:nvPr/>
        </p:nvSpPr>
        <p:spPr bwMode="auto">
          <a:xfrm>
            <a:off x="7874000"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6</a:t>
            </a:r>
            <a:endParaRPr lang="en-US" sz="2200"/>
          </a:p>
        </p:txBody>
      </p:sp>
      <p:sp>
        <p:nvSpPr>
          <p:cNvPr id="1388554" name="Oval 10"/>
          <p:cNvSpPr>
            <a:spLocks noChangeArrowheads="1"/>
          </p:cNvSpPr>
          <p:nvPr/>
        </p:nvSpPr>
        <p:spPr bwMode="auto">
          <a:xfrm>
            <a:off x="5926667"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4</a:t>
            </a:r>
            <a:endParaRPr lang="en-US" sz="2200"/>
          </a:p>
        </p:txBody>
      </p:sp>
      <p:sp>
        <p:nvSpPr>
          <p:cNvPr id="1388555" name="Oval 11"/>
          <p:cNvSpPr>
            <a:spLocks noChangeArrowheads="1"/>
          </p:cNvSpPr>
          <p:nvPr/>
        </p:nvSpPr>
        <p:spPr bwMode="auto">
          <a:xfrm>
            <a:off x="3894667"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2</a:t>
            </a:r>
            <a:endParaRPr lang="en-US" sz="2200"/>
          </a:p>
        </p:txBody>
      </p:sp>
      <p:sp>
        <p:nvSpPr>
          <p:cNvPr id="1388556" name="Oval 12"/>
          <p:cNvSpPr>
            <a:spLocks noChangeArrowheads="1"/>
          </p:cNvSpPr>
          <p:nvPr/>
        </p:nvSpPr>
        <p:spPr bwMode="auto">
          <a:xfrm>
            <a:off x="1778000" y="1608668"/>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1</a:t>
            </a:r>
            <a:endParaRPr lang="en-US" sz="2200"/>
          </a:p>
        </p:txBody>
      </p:sp>
      <p:sp>
        <p:nvSpPr>
          <p:cNvPr id="1388557" name="Line 13"/>
          <p:cNvSpPr>
            <a:spLocks noChangeShapeType="1"/>
          </p:cNvSpPr>
          <p:nvPr/>
        </p:nvSpPr>
        <p:spPr bwMode="auto">
          <a:xfrm>
            <a:off x="2540001" y="1947333"/>
            <a:ext cx="1354667"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58" name="Line 14"/>
          <p:cNvSpPr>
            <a:spLocks noChangeShapeType="1"/>
          </p:cNvSpPr>
          <p:nvPr/>
        </p:nvSpPr>
        <p:spPr bwMode="auto">
          <a:xfrm>
            <a:off x="2201333" y="2201333"/>
            <a:ext cx="592667" cy="10160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59" name="Line 15"/>
          <p:cNvSpPr>
            <a:spLocks noChangeShapeType="1"/>
          </p:cNvSpPr>
          <p:nvPr/>
        </p:nvSpPr>
        <p:spPr bwMode="auto">
          <a:xfrm>
            <a:off x="6434668" y="2286000"/>
            <a:ext cx="338667" cy="5080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60" name="Line 16"/>
          <p:cNvSpPr>
            <a:spLocks noChangeShapeType="1"/>
          </p:cNvSpPr>
          <p:nvPr/>
        </p:nvSpPr>
        <p:spPr bwMode="auto">
          <a:xfrm flipH="1">
            <a:off x="3217335" y="3725333"/>
            <a:ext cx="474133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61" name="Line 17"/>
          <p:cNvSpPr>
            <a:spLocks noChangeShapeType="1"/>
          </p:cNvSpPr>
          <p:nvPr/>
        </p:nvSpPr>
        <p:spPr bwMode="auto">
          <a:xfrm flipH="1" flipV="1">
            <a:off x="5503335" y="3302000"/>
            <a:ext cx="2455333" cy="25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62" name="Line 18"/>
          <p:cNvSpPr>
            <a:spLocks noChangeShapeType="1"/>
          </p:cNvSpPr>
          <p:nvPr/>
        </p:nvSpPr>
        <p:spPr bwMode="auto">
          <a:xfrm flipH="1" flipV="1">
            <a:off x="7366000" y="3048001"/>
            <a:ext cx="762000" cy="33866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63" name="Line 19"/>
          <p:cNvSpPr>
            <a:spLocks noChangeShapeType="1"/>
          </p:cNvSpPr>
          <p:nvPr/>
        </p:nvSpPr>
        <p:spPr bwMode="auto">
          <a:xfrm flipV="1">
            <a:off x="8297333" y="2286000"/>
            <a:ext cx="0" cy="1016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64" name="Text Box 20"/>
          <p:cNvSpPr txBox="1">
            <a:spLocks noChangeArrowheads="1"/>
          </p:cNvSpPr>
          <p:nvPr/>
        </p:nvSpPr>
        <p:spPr bwMode="auto">
          <a:xfrm>
            <a:off x="3115030"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88565" name="Text Box 21"/>
          <p:cNvSpPr txBox="1">
            <a:spLocks noChangeArrowheads="1"/>
          </p:cNvSpPr>
          <p:nvPr/>
        </p:nvSpPr>
        <p:spPr bwMode="auto">
          <a:xfrm>
            <a:off x="5231696"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88566" name="Text Box 22"/>
          <p:cNvSpPr txBox="1">
            <a:spLocks noChangeArrowheads="1"/>
          </p:cNvSpPr>
          <p:nvPr/>
        </p:nvSpPr>
        <p:spPr bwMode="auto">
          <a:xfrm>
            <a:off x="7094362"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88567" name="Text Box 23"/>
          <p:cNvSpPr txBox="1">
            <a:spLocks noChangeArrowheads="1"/>
          </p:cNvSpPr>
          <p:nvPr/>
        </p:nvSpPr>
        <p:spPr bwMode="auto">
          <a:xfrm>
            <a:off x="8364362" y="2501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8568" name="Text Box 24"/>
          <p:cNvSpPr txBox="1">
            <a:spLocks noChangeArrowheads="1"/>
          </p:cNvSpPr>
          <p:nvPr/>
        </p:nvSpPr>
        <p:spPr bwMode="auto">
          <a:xfrm>
            <a:off x="3961696" y="3263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88569" name="Text Box 25"/>
          <p:cNvSpPr txBox="1">
            <a:spLocks noChangeArrowheads="1"/>
          </p:cNvSpPr>
          <p:nvPr/>
        </p:nvSpPr>
        <p:spPr bwMode="auto">
          <a:xfrm>
            <a:off x="2437696" y="2331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8570" name="Text Box 26"/>
          <p:cNvSpPr txBox="1">
            <a:spLocks noChangeArrowheads="1"/>
          </p:cNvSpPr>
          <p:nvPr/>
        </p:nvSpPr>
        <p:spPr bwMode="auto">
          <a:xfrm>
            <a:off x="4639030" y="2247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8571" name="Text Box 27"/>
          <p:cNvSpPr txBox="1">
            <a:spLocks noChangeArrowheads="1"/>
          </p:cNvSpPr>
          <p:nvPr/>
        </p:nvSpPr>
        <p:spPr bwMode="auto">
          <a:xfrm>
            <a:off x="6586362" y="2247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88572" name="Text Box 28"/>
          <p:cNvSpPr txBox="1">
            <a:spLocks noChangeArrowheads="1"/>
          </p:cNvSpPr>
          <p:nvPr/>
        </p:nvSpPr>
        <p:spPr bwMode="auto">
          <a:xfrm>
            <a:off x="5909030" y="292452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8573" name="Text Box 29"/>
          <p:cNvSpPr txBox="1">
            <a:spLocks noChangeArrowheads="1"/>
          </p:cNvSpPr>
          <p:nvPr/>
        </p:nvSpPr>
        <p:spPr bwMode="auto">
          <a:xfrm>
            <a:off x="7687030" y="2755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88574" name="Line 30"/>
          <p:cNvSpPr>
            <a:spLocks noChangeShapeType="1"/>
          </p:cNvSpPr>
          <p:nvPr/>
        </p:nvSpPr>
        <p:spPr bwMode="auto">
          <a:xfrm>
            <a:off x="4674306" y="1947333"/>
            <a:ext cx="1234722"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75" name="Line 31"/>
          <p:cNvSpPr>
            <a:spLocks noChangeShapeType="1"/>
          </p:cNvSpPr>
          <p:nvPr/>
        </p:nvSpPr>
        <p:spPr bwMode="auto">
          <a:xfrm>
            <a:off x="6688668" y="1993194"/>
            <a:ext cx="1185333"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8576" name="Line 32"/>
          <p:cNvSpPr>
            <a:spLocks noChangeShapeType="1"/>
          </p:cNvSpPr>
          <p:nvPr/>
        </p:nvSpPr>
        <p:spPr bwMode="auto">
          <a:xfrm>
            <a:off x="4402667" y="2247196"/>
            <a:ext cx="575028" cy="67733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graphicFrame>
        <p:nvGraphicFramePr>
          <p:cNvPr id="1388580" name="Group 36"/>
          <p:cNvGraphicFramePr>
            <a:graphicFrameLocks noGrp="1"/>
          </p:cNvGraphicFramePr>
          <p:nvPr/>
        </p:nvGraphicFramePr>
        <p:xfrm>
          <a:off x="231070" y="940155"/>
          <a:ext cx="1314096" cy="3088570"/>
        </p:xfrm>
        <a:graphic>
          <a:graphicData uri="http://schemas.openxmlformats.org/drawingml/2006/table">
            <a:tbl>
              <a:tblPr/>
              <a:tblGrid>
                <a:gridCol w="564444"/>
                <a:gridCol w="749652"/>
              </a:tblGrid>
              <a:tr h="423333">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1</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6, R3</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2</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4, R5</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3</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4,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4</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6, R7</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737">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5</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2,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6</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2,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7</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3, R</a:t>
                      </a:r>
                      <a:r>
                        <a:rPr kumimoji="0" lang="en-US" sz="1600" b="0" i="0" u="none" strike="noStrike" cap="none" normalizeH="0" baseline="-25000" smtClean="0">
                          <a:ln>
                            <a:noFill/>
                          </a:ln>
                          <a:solidFill>
                            <a:schemeClr val="tx1"/>
                          </a:solidFill>
                          <a:effectLst/>
                          <a:latin typeface="Comic Sans MS" pitchFamily="66" charset="0"/>
                        </a:rPr>
                        <a:t>8</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8606" name="Line 62"/>
          <p:cNvSpPr>
            <a:spLocks noChangeShapeType="1"/>
          </p:cNvSpPr>
          <p:nvPr/>
        </p:nvSpPr>
        <p:spPr bwMode="auto">
          <a:xfrm>
            <a:off x="0" y="4233333"/>
            <a:ext cx="10160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lstStyle/>
          <a:p>
            <a:endParaRPr lang="en-US"/>
          </a:p>
        </p:txBody>
      </p:sp>
      <p:sp>
        <p:nvSpPr>
          <p:cNvPr id="1388607" name="Text Box 63"/>
          <p:cNvSpPr txBox="1">
            <a:spLocks noChangeArrowheads="1"/>
          </p:cNvSpPr>
          <p:nvPr/>
        </p:nvSpPr>
        <p:spPr bwMode="auto">
          <a:xfrm>
            <a:off x="3030363" y="2880433"/>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dirty="0">
                <a:solidFill>
                  <a:srgbClr val="0000CC"/>
                </a:solidFill>
                <a:latin typeface="Comic Sans MS" pitchFamily="66" charset="0"/>
              </a:rPr>
              <a:t>4</a:t>
            </a:r>
          </a:p>
        </p:txBody>
      </p:sp>
      <p:sp>
        <p:nvSpPr>
          <p:cNvPr id="1388608" name="Text Box 64"/>
          <p:cNvSpPr txBox="1">
            <a:spLocks noChangeArrowheads="1"/>
          </p:cNvSpPr>
          <p:nvPr/>
        </p:nvSpPr>
        <p:spPr bwMode="auto">
          <a:xfrm>
            <a:off x="5076474" y="2485322"/>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2</a:t>
            </a:r>
          </a:p>
        </p:txBody>
      </p:sp>
      <p:sp>
        <p:nvSpPr>
          <p:cNvPr id="1388609" name="Text Box 65"/>
          <p:cNvSpPr txBox="1">
            <a:spLocks noChangeArrowheads="1"/>
          </p:cNvSpPr>
          <p:nvPr/>
        </p:nvSpPr>
        <p:spPr bwMode="auto">
          <a:xfrm>
            <a:off x="6992056" y="2353028"/>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3</a:t>
            </a:r>
          </a:p>
        </p:txBody>
      </p:sp>
      <p:sp>
        <p:nvSpPr>
          <p:cNvPr id="1388610" name="Text Box 66"/>
          <p:cNvSpPr txBox="1">
            <a:spLocks noChangeArrowheads="1"/>
          </p:cNvSpPr>
          <p:nvPr/>
        </p:nvSpPr>
        <p:spPr bwMode="auto">
          <a:xfrm>
            <a:off x="8468433" y="1388183"/>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2</a:t>
            </a:r>
          </a:p>
        </p:txBody>
      </p:sp>
      <p:sp>
        <p:nvSpPr>
          <p:cNvPr id="1388611" name="Text Box 67"/>
          <p:cNvSpPr txBox="1">
            <a:spLocks noChangeArrowheads="1"/>
          </p:cNvSpPr>
          <p:nvPr/>
        </p:nvSpPr>
        <p:spPr bwMode="auto">
          <a:xfrm>
            <a:off x="687919" y="4607278"/>
            <a:ext cx="8964083" cy="47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0" i="1" dirty="0">
                <a:latin typeface="Comic Sans MS" pitchFamily="66" charset="0"/>
              </a:rPr>
              <a:t>Repeat until no </a:t>
            </a:r>
            <a:r>
              <a:rPr lang="en-US" i="1" dirty="0" smtClean="0">
                <a:latin typeface="Comic Sans MS" pitchFamily="66" charset="0"/>
              </a:rPr>
              <a:t>distance</a:t>
            </a:r>
            <a:r>
              <a:rPr lang="en-US" b="0" i="1" dirty="0" smtClean="0">
                <a:latin typeface="Comic Sans MS" pitchFamily="66" charset="0"/>
              </a:rPr>
              <a:t> </a:t>
            </a:r>
            <a:r>
              <a:rPr lang="en-US" b="0" i="1" dirty="0">
                <a:latin typeface="Comic Sans MS" pitchFamily="66" charset="0"/>
              </a:rPr>
              <a:t>change</a:t>
            </a:r>
          </a:p>
        </p:txBody>
      </p:sp>
      <p:sp>
        <p:nvSpPr>
          <p:cNvPr id="1388612" name="Text Box 68"/>
          <p:cNvSpPr txBox="1">
            <a:spLocks noChangeArrowheads="1"/>
          </p:cNvSpPr>
          <p:nvPr/>
        </p:nvSpPr>
        <p:spPr bwMode="auto">
          <a:xfrm>
            <a:off x="2315987" y="1335265"/>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6</a:t>
            </a:r>
          </a:p>
        </p:txBody>
      </p:sp>
      <p:sp>
        <p:nvSpPr>
          <p:cNvPr id="1388613" name="Text Box 69"/>
          <p:cNvSpPr txBox="1">
            <a:spLocks noChangeArrowheads="1"/>
          </p:cNvSpPr>
          <p:nvPr/>
        </p:nvSpPr>
        <p:spPr bwMode="auto">
          <a:xfrm>
            <a:off x="4321528" y="1388183"/>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 4</a:t>
            </a:r>
          </a:p>
        </p:txBody>
      </p:sp>
      <p:sp>
        <p:nvSpPr>
          <p:cNvPr id="1388614" name="Text Box 70"/>
          <p:cNvSpPr txBox="1">
            <a:spLocks noChangeArrowheads="1"/>
          </p:cNvSpPr>
          <p:nvPr/>
        </p:nvSpPr>
        <p:spPr bwMode="auto">
          <a:xfrm>
            <a:off x="6226528" y="1308806"/>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6</a:t>
            </a:r>
          </a:p>
        </p:txBody>
      </p:sp>
      <p:sp>
        <p:nvSpPr>
          <p:cNvPr id="45" name="Rectangle 3"/>
          <p:cNvSpPr>
            <a:spLocks noGrp="1" noChangeArrowheads="1"/>
          </p:cNvSpPr>
          <p:nvPr>
            <p:ph type="title"/>
          </p:nvPr>
        </p:nvSpPr>
        <p:spPr>
          <a:xfrm>
            <a:off x="476251" y="-169333"/>
            <a:ext cx="9202209" cy="1270000"/>
          </a:xfrm>
        </p:spPr>
        <p:txBody>
          <a:bodyPr>
            <a:normAutofit/>
          </a:bodyPr>
          <a:lstStyle/>
          <a:p>
            <a:r>
              <a:rPr lang="en-US" sz="4000" dirty="0"/>
              <a:t>Distance Vector Routing</a:t>
            </a:r>
            <a:endParaRPr lang="en-US" sz="4000" dirty="0"/>
          </a:p>
        </p:txBody>
      </p:sp>
      <p:sp>
        <p:nvSpPr>
          <p:cNvPr id="46" name="Text Box 12"/>
          <p:cNvSpPr txBox="1">
            <a:spLocks noChangeArrowheads="1"/>
          </p:cNvSpPr>
          <p:nvPr/>
        </p:nvSpPr>
        <p:spPr bwMode="auto">
          <a:xfrm>
            <a:off x="4215696" y="677333"/>
            <a:ext cx="1795639" cy="51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p>
            <a:pPr algn="l">
              <a:spcBef>
                <a:spcPct val="0"/>
              </a:spcBef>
              <a:buClrTx/>
              <a:buSzTx/>
              <a:buFontTx/>
              <a:buNone/>
            </a:pPr>
            <a:r>
              <a:rPr lang="en-US" sz="2700" i="1" dirty="0"/>
              <a:t>Example</a:t>
            </a:r>
          </a:p>
        </p:txBody>
      </p:sp>
    </p:spTree>
    <p:extLst>
      <p:ext uri="{BB962C8B-B14F-4D97-AF65-F5344CB8AC3E}">
        <p14:creationId xmlns:p14="http://schemas.microsoft.com/office/powerpoint/2010/main" val="779569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88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lide Number Placeholder 2"/>
          <p:cNvSpPr>
            <a:spLocks noGrp="1"/>
          </p:cNvSpPr>
          <p:nvPr>
            <p:ph type="sldNum" sz="quarter" idx="10"/>
          </p:nvPr>
        </p:nvSpPr>
        <p:spPr/>
        <p:txBody>
          <a:bodyPr/>
          <a:lstStyle/>
          <a:p>
            <a:fld id="{69D6D052-587A-4712-9122-EAD02F5A6AEC}" type="slidenum">
              <a:rPr lang="en-US"/>
              <a:pPr/>
              <a:t>32</a:t>
            </a:fld>
            <a:endParaRPr lang="en-US"/>
          </a:p>
        </p:txBody>
      </p:sp>
      <p:sp>
        <p:nvSpPr>
          <p:cNvPr id="1389570" name="Rectangle 2"/>
          <p:cNvSpPr>
            <a:spLocks noChangeArrowheads="1"/>
          </p:cNvSpPr>
          <p:nvPr/>
        </p:nvSpPr>
        <p:spPr bwMode="auto">
          <a:xfrm>
            <a:off x="423333" y="6434668"/>
            <a:ext cx="9228667" cy="8466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73" name="Oval 5"/>
          <p:cNvSpPr>
            <a:spLocks noChangeArrowheads="1"/>
          </p:cNvSpPr>
          <p:nvPr/>
        </p:nvSpPr>
        <p:spPr bwMode="auto">
          <a:xfrm>
            <a:off x="4741333" y="2878668"/>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5</a:t>
            </a:r>
            <a:endParaRPr lang="en-US" sz="2200"/>
          </a:p>
        </p:txBody>
      </p:sp>
      <p:sp>
        <p:nvSpPr>
          <p:cNvPr id="1389574" name="Oval 6"/>
          <p:cNvSpPr>
            <a:spLocks noChangeArrowheads="1"/>
          </p:cNvSpPr>
          <p:nvPr/>
        </p:nvSpPr>
        <p:spPr bwMode="auto">
          <a:xfrm>
            <a:off x="2540000" y="3217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3</a:t>
            </a:r>
            <a:endParaRPr lang="en-US" sz="2200"/>
          </a:p>
        </p:txBody>
      </p:sp>
      <p:sp>
        <p:nvSpPr>
          <p:cNvPr id="1389575" name="Oval 7"/>
          <p:cNvSpPr>
            <a:spLocks noChangeArrowheads="1"/>
          </p:cNvSpPr>
          <p:nvPr/>
        </p:nvSpPr>
        <p:spPr bwMode="auto">
          <a:xfrm>
            <a:off x="6604000" y="2709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7</a:t>
            </a:r>
            <a:endParaRPr lang="en-US" sz="2200"/>
          </a:p>
        </p:txBody>
      </p:sp>
      <p:sp>
        <p:nvSpPr>
          <p:cNvPr id="1389576" name="Oval 8"/>
          <p:cNvSpPr>
            <a:spLocks noChangeArrowheads="1"/>
          </p:cNvSpPr>
          <p:nvPr/>
        </p:nvSpPr>
        <p:spPr bwMode="auto">
          <a:xfrm>
            <a:off x="7958667" y="3302001"/>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8</a:t>
            </a:r>
            <a:endParaRPr lang="en-US" sz="2200"/>
          </a:p>
        </p:txBody>
      </p:sp>
      <p:sp>
        <p:nvSpPr>
          <p:cNvPr id="1389577" name="Oval 9"/>
          <p:cNvSpPr>
            <a:spLocks noChangeArrowheads="1"/>
          </p:cNvSpPr>
          <p:nvPr/>
        </p:nvSpPr>
        <p:spPr bwMode="auto">
          <a:xfrm>
            <a:off x="7874000"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6</a:t>
            </a:r>
            <a:endParaRPr lang="en-US" sz="2200"/>
          </a:p>
        </p:txBody>
      </p:sp>
      <p:sp>
        <p:nvSpPr>
          <p:cNvPr id="1389578" name="Oval 10"/>
          <p:cNvSpPr>
            <a:spLocks noChangeArrowheads="1"/>
          </p:cNvSpPr>
          <p:nvPr/>
        </p:nvSpPr>
        <p:spPr bwMode="auto">
          <a:xfrm>
            <a:off x="5926667"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4</a:t>
            </a:r>
            <a:endParaRPr lang="en-US" sz="2200"/>
          </a:p>
        </p:txBody>
      </p:sp>
      <p:sp>
        <p:nvSpPr>
          <p:cNvPr id="1389579" name="Oval 11"/>
          <p:cNvSpPr>
            <a:spLocks noChangeArrowheads="1"/>
          </p:cNvSpPr>
          <p:nvPr/>
        </p:nvSpPr>
        <p:spPr bwMode="auto">
          <a:xfrm>
            <a:off x="3894667" y="1693333"/>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2</a:t>
            </a:r>
            <a:endParaRPr lang="en-US" sz="2200"/>
          </a:p>
        </p:txBody>
      </p:sp>
      <p:sp>
        <p:nvSpPr>
          <p:cNvPr id="1389580" name="Oval 12"/>
          <p:cNvSpPr>
            <a:spLocks noChangeArrowheads="1"/>
          </p:cNvSpPr>
          <p:nvPr/>
        </p:nvSpPr>
        <p:spPr bwMode="auto">
          <a:xfrm>
            <a:off x="1778000" y="1608668"/>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1</a:t>
            </a:r>
            <a:endParaRPr lang="en-US" sz="2200"/>
          </a:p>
        </p:txBody>
      </p:sp>
      <p:sp>
        <p:nvSpPr>
          <p:cNvPr id="1389581" name="Line 13"/>
          <p:cNvSpPr>
            <a:spLocks noChangeShapeType="1"/>
          </p:cNvSpPr>
          <p:nvPr/>
        </p:nvSpPr>
        <p:spPr bwMode="auto">
          <a:xfrm>
            <a:off x="2540001" y="1947333"/>
            <a:ext cx="1354667"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82" name="Line 14"/>
          <p:cNvSpPr>
            <a:spLocks noChangeShapeType="1"/>
          </p:cNvSpPr>
          <p:nvPr/>
        </p:nvSpPr>
        <p:spPr bwMode="auto">
          <a:xfrm>
            <a:off x="2201333" y="2201333"/>
            <a:ext cx="592667" cy="10160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83" name="Line 15"/>
          <p:cNvSpPr>
            <a:spLocks noChangeShapeType="1"/>
          </p:cNvSpPr>
          <p:nvPr/>
        </p:nvSpPr>
        <p:spPr bwMode="auto">
          <a:xfrm>
            <a:off x="6434668" y="2286000"/>
            <a:ext cx="338667" cy="5080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84" name="Line 16"/>
          <p:cNvSpPr>
            <a:spLocks noChangeShapeType="1"/>
          </p:cNvSpPr>
          <p:nvPr/>
        </p:nvSpPr>
        <p:spPr bwMode="auto">
          <a:xfrm flipH="1">
            <a:off x="3217335" y="3725333"/>
            <a:ext cx="474133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85" name="Line 17"/>
          <p:cNvSpPr>
            <a:spLocks noChangeShapeType="1"/>
          </p:cNvSpPr>
          <p:nvPr/>
        </p:nvSpPr>
        <p:spPr bwMode="auto">
          <a:xfrm flipH="1" flipV="1">
            <a:off x="5503335" y="3302000"/>
            <a:ext cx="2455333" cy="25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86" name="Line 18"/>
          <p:cNvSpPr>
            <a:spLocks noChangeShapeType="1"/>
          </p:cNvSpPr>
          <p:nvPr/>
        </p:nvSpPr>
        <p:spPr bwMode="auto">
          <a:xfrm flipH="1" flipV="1">
            <a:off x="7366000" y="3048001"/>
            <a:ext cx="762000" cy="33866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87" name="Line 19"/>
          <p:cNvSpPr>
            <a:spLocks noChangeShapeType="1"/>
          </p:cNvSpPr>
          <p:nvPr/>
        </p:nvSpPr>
        <p:spPr bwMode="auto">
          <a:xfrm flipV="1">
            <a:off x="8297333" y="2286000"/>
            <a:ext cx="0" cy="1016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88" name="Text Box 20"/>
          <p:cNvSpPr txBox="1">
            <a:spLocks noChangeArrowheads="1"/>
          </p:cNvSpPr>
          <p:nvPr/>
        </p:nvSpPr>
        <p:spPr bwMode="auto">
          <a:xfrm>
            <a:off x="3115030"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89589" name="Text Box 21"/>
          <p:cNvSpPr txBox="1">
            <a:spLocks noChangeArrowheads="1"/>
          </p:cNvSpPr>
          <p:nvPr/>
        </p:nvSpPr>
        <p:spPr bwMode="auto">
          <a:xfrm>
            <a:off x="5231696"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89590" name="Text Box 22"/>
          <p:cNvSpPr txBox="1">
            <a:spLocks noChangeArrowheads="1"/>
          </p:cNvSpPr>
          <p:nvPr/>
        </p:nvSpPr>
        <p:spPr bwMode="auto">
          <a:xfrm>
            <a:off x="7094362" y="1569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89591" name="Text Box 23"/>
          <p:cNvSpPr txBox="1">
            <a:spLocks noChangeArrowheads="1"/>
          </p:cNvSpPr>
          <p:nvPr/>
        </p:nvSpPr>
        <p:spPr bwMode="auto">
          <a:xfrm>
            <a:off x="8364362" y="2501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9592" name="Text Box 24"/>
          <p:cNvSpPr txBox="1">
            <a:spLocks noChangeArrowheads="1"/>
          </p:cNvSpPr>
          <p:nvPr/>
        </p:nvSpPr>
        <p:spPr bwMode="auto">
          <a:xfrm>
            <a:off x="3961696" y="3263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89593" name="Text Box 25"/>
          <p:cNvSpPr txBox="1">
            <a:spLocks noChangeArrowheads="1"/>
          </p:cNvSpPr>
          <p:nvPr/>
        </p:nvSpPr>
        <p:spPr bwMode="auto">
          <a:xfrm>
            <a:off x="2437696" y="233186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9594" name="Text Box 26"/>
          <p:cNvSpPr txBox="1">
            <a:spLocks noChangeArrowheads="1"/>
          </p:cNvSpPr>
          <p:nvPr/>
        </p:nvSpPr>
        <p:spPr bwMode="auto">
          <a:xfrm>
            <a:off x="4639030" y="2247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9595" name="Text Box 27"/>
          <p:cNvSpPr txBox="1">
            <a:spLocks noChangeArrowheads="1"/>
          </p:cNvSpPr>
          <p:nvPr/>
        </p:nvSpPr>
        <p:spPr bwMode="auto">
          <a:xfrm>
            <a:off x="6586362" y="2247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89596" name="Text Box 28"/>
          <p:cNvSpPr txBox="1">
            <a:spLocks noChangeArrowheads="1"/>
          </p:cNvSpPr>
          <p:nvPr/>
        </p:nvSpPr>
        <p:spPr bwMode="auto">
          <a:xfrm>
            <a:off x="5909030" y="2924529"/>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9597" name="Text Box 29"/>
          <p:cNvSpPr txBox="1">
            <a:spLocks noChangeArrowheads="1"/>
          </p:cNvSpPr>
          <p:nvPr/>
        </p:nvSpPr>
        <p:spPr bwMode="auto">
          <a:xfrm>
            <a:off x="7687030" y="2755195"/>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89598" name="Line 30"/>
          <p:cNvSpPr>
            <a:spLocks noChangeShapeType="1"/>
          </p:cNvSpPr>
          <p:nvPr/>
        </p:nvSpPr>
        <p:spPr bwMode="auto">
          <a:xfrm>
            <a:off x="4674306" y="1947333"/>
            <a:ext cx="1234722" cy="0"/>
          </a:xfrm>
          <a:prstGeom prst="line">
            <a:avLst/>
          </a:prstGeom>
          <a:noFill/>
          <a:ln w="38100" cap="rnd">
            <a:solidFill>
              <a:schemeClr val="bg1">
                <a:lumMod val="50000"/>
              </a:schemeClr>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599" name="Line 31"/>
          <p:cNvSpPr>
            <a:spLocks noChangeShapeType="1"/>
          </p:cNvSpPr>
          <p:nvPr/>
        </p:nvSpPr>
        <p:spPr bwMode="auto">
          <a:xfrm>
            <a:off x="6688668" y="1993194"/>
            <a:ext cx="1185333"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600" name="Line 32"/>
          <p:cNvSpPr>
            <a:spLocks noChangeShapeType="1"/>
          </p:cNvSpPr>
          <p:nvPr/>
        </p:nvSpPr>
        <p:spPr bwMode="auto">
          <a:xfrm>
            <a:off x="4402667" y="2247196"/>
            <a:ext cx="575028" cy="67733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graphicFrame>
        <p:nvGraphicFramePr>
          <p:cNvPr id="1389601" name="Group 33"/>
          <p:cNvGraphicFramePr>
            <a:graphicFrameLocks noGrp="1"/>
          </p:cNvGraphicFramePr>
          <p:nvPr/>
        </p:nvGraphicFramePr>
        <p:xfrm>
          <a:off x="231070" y="940155"/>
          <a:ext cx="1314096" cy="3088570"/>
        </p:xfrm>
        <a:graphic>
          <a:graphicData uri="http://schemas.openxmlformats.org/drawingml/2006/table">
            <a:tbl>
              <a:tblPr/>
              <a:tblGrid>
                <a:gridCol w="564444"/>
                <a:gridCol w="749652"/>
              </a:tblGrid>
              <a:tr h="423333">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1</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6, R3</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2</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4, R5</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3</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4,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4</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6, R7</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737">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5</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2,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6</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2,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7</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3, R</a:t>
                      </a:r>
                      <a:r>
                        <a:rPr kumimoji="0" lang="en-US" sz="1600" b="0" i="0" u="none" strike="noStrike" cap="none" normalizeH="0" baseline="-25000" smtClean="0">
                          <a:ln>
                            <a:noFill/>
                          </a:ln>
                          <a:solidFill>
                            <a:schemeClr val="tx1"/>
                          </a:solidFill>
                          <a:effectLst/>
                          <a:latin typeface="Comic Sans MS" pitchFamily="66" charset="0"/>
                        </a:rPr>
                        <a:t>8</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9627" name="Line 59"/>
          <p:cNvSpPr>
            <a:spLocks noChangeShapeType="1"/>
          </p:cNvSpPr>
          <p:nvPr/>
        </p:nvSpPr>
        <p:spPr bwMode="auto">
          <a:xfrm>
            <a:off x="0" y="4233333"/>
            <a:ext cx="10160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lstStyle/>
          <a:p>
            <a:endParaRPr lang="en-US"/>
          </a:p>
        </p:txBody>
      </p:sp>
      <p:sp>
        <p:nvSpPr>
          <p:cNvPr id="1389628" name="Text Box 60"/>
          <p:cNvSpPr txBox="1">
            <a:spLocks noChangeArrowheads="1"/>
          </p:cNvSpPr>
          <p:nvPr/>
        </p:nvSpPr>
        <p:spPr bwMode="auto">
          <a:xfrm>
            <a:off x="3030363" y="2880433"/>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chemeClr val="accent2"/>
                </a:solidFill>
                <a:latin typeface="Comic Sans MS" pitchFamily="66" charset="0"/>
              </a:rPr>
              <a:t>4</a:t>
            </a:r>
          </a:p>
        </p:txBody>
      </p:sp>
      <p:sp>
        <p:nvSpPr>
          <p:cNvPr id="1389629" name="Text Box 61"/>
          <p:cNvSpPr txBox="1">
            <a:spLocks noChangeArrowheads="1"/>
          </p:cNvSpPr>
          <p:nvPr/>
        </p:nvSpPr>
        <p:spPr bwMode="auto">
          <a:xfrm>
            <a:off x="5076474" y="2485322"/>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chemeClr val="accent2"/>
                </a:solidFill>
                <a:latin typeface="Comic Sans MS" pitchFamily="66" charset="0"/>
              </a:rPr>
              <a:t>2</a:t>
            </a:r>
          </a:p>
        </p:txBody>
      </p:sp>
      <p:sp>
        <p:nvSpPr>
          <p:cNvPr id="1389630" name="Text Box 62"/>
          <p:cNvSpPr txBox="1">
            <a:spLocks noChangeArrowheads="1"/>
          </p:cNvSpPr>
          <p:nvPr/>
        </p:nvSpPr>
        <p:spPr bwMode="auto">
          <a:xfrm>
            <a:off x="6992056" y="2353028"/>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chemeClr val="accent2"/>
                </a:solidFill>
                <a:latin typeface="Comic Sans MS" pitchFamily="66" charset="0"/>
              </a:rPr>
              <a:t>3</a:t>
            </a:r>
          </a:p>
        </p:txBody>
      </p:sp>
      <p:sp>
        <p:nvSpPr>
          <p:cNvPr id="1389631" name="Text Box 63"/>
          <p:cNvSpPr txBox="1">
            <a:spLocks noChangeArrowheads="1"/>
          </p:cNvSpPr>
          <p:nvPr/>
        </p:nvSpPr>
        <p:spPr bwMode="auto">
          <a:xfrm>
            <a:off x="8468433" y="1388183"/>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chemeClr val="accent2"/>
                </a:solidFill>
                <a:latin typeface="Comic Sans MS" pitchFamily="66" charset="0"/>
              </a:rPr>
              <a:t>2</a:t>
            </a:r>
          </a:p>
        </p:txBody>
      </p:sp>
      <p:sp>
        <p:nvSpPr>
          <p:cNvPr id="1389633" name="Text Box 65"/>
          <p:cNvSpPr txBox="1">
            <a:spLocks noChangeArrowheads="1"/>
          </p:cNvSpPr>
          <p:nvPr/>
        </p:nvSpPr>
        <p:spPr bwMode="auto">
          <a:xfrm>
            <a:off x="2315987" y="1335265"/>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chemeClr val="accent2"/>
                </a:solidFill>
                <a:latin typeface="Comic Sans MS" pitchFamily="66" charset="0"/>
              </a:rPr>
              <a:t>6</a:t>
            </a:r>
          </a:p>
        </p:txBody>
      </p:sp>
      <p:sp>
        <p:nvSpPr>
          <p:cNvPr id="1389634" name="Text Box 66"/>
          <p:cNvSpPr txBox="1">
            <a:spLocks noChangeArrowheads="1"/>
          </p:cNvSpPr>
          <p:nvPr/>
        </p:nvSpPr>
        <p:spPr bwMode="auto">
          <a:xfrm>
            <a:off x="4321528" y="1388183"/>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chemeClr val="accent2"/>
                </a:solidFill>
                <a:latin typeface="Comic Sans MS" pitchFamily="66" charset="0"/>
              </a:rPr>
              <a:t> 4</a:t>
            </a:r>
          </a:p>
        </p:txBody>
      </p:sp>
      <p:sp>
        <p:nvSpPr>
          <p:cNvPr id="1389635" name="Text Box 67"/>
          <p:cNvSpPr txBox="1">
            <a:spLocks noChangeArrowheads="1"/>
          </p:cNvSpPr>
          <p:nvPr/>
        </p:nvSpPr>
        <p:spPr bwMode="auto">
          <a:xfrm>
            <a:off x="6226528" y="1308806"/>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chemeClr val="accent2"/>
                </a:solidFill>
                <a:latin typeface="Comic Sans MS" pitchFamily="66" charset="0"/>
              </a:rPr>
              <a:t>6</a:t>
            </a:r>
          </a:p>
        </p:txBody>
      </p:sp>
      <p:sp>
        <p:nvSpPr>
          <p:cNvPr id="1389637" name="Oval 69"/>
          <p:cNvSpPr>
            <a:spLocks noChangeArrowheads="1"/>
          </p:cNvSpPr>
          <p:nvPr/>
        </p:nvSpPr>
        <p:spPr bwMode="auto">
          <a:xfrm>
            <a:off x="4751917" y="6208890"/>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5</a:t>
            </a:r>
            <a:endParaRPr lang="en-US" sz="2200"/>
          </a:p>
        </p:txBody>
      </p:sp>
      <p:sp>
        <p:nvSpPr>
          <p:cNvPr id="1389638" name="Oval 70"/>
          <p:cNvSpPr>
            <a:spLocks noChangeArrowheads="1"/>
          </p:cNvSpPr>
          <p:nvPr/>
        </p:nvSpPr>
        <p:spPr bwMode="auto">
          <a:xfrm>
            <a:off x="2550583" y="6547555"/>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3</a:t>
            </a:r>
            <a:endParaRPr lang="en-US" sz="2200"/>
          </a:p>
        </p:txBody>
      </p:sp>
      <p:sp>
        <p:nvSpPr>
          <p:cNvPr id="1389639" name="Oval 71"/>
          <p:cNvSpPr>
            <a:spLocks noChangeArrowheads="1"/>
          </p:cNvSpPr>
          <p:nvPr/>
        </p:nvSpPr>
        <p:spPr bwMode="auto">
          <a:xfrm>
            <a:off x="6614583" y="6039555"/>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7</a:t>
            </a:r>
            <a:endParaRPr lang="en-US" sz="2200"/>
          </a:p>
        </p:txBody>
      </p:sp>
      <p:sp>
        <p:nvSpPr>
          <p:cNvPr id="1389640" name="Oval 72"/>
          <p:cNvSpPr>
            <a:spLocks noChangeArrowheads="1"/>
          </p:cNvSpPr>
          <p:nvPr/>
        </p:nvSpPr>
        <p:spPr bwMode="auto">
          <a:xfrm>
            <a:off x="7969250" y="6632222"/>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8</a:t>
            </a:r>
            <a:endParaRPr lang="en-US" sz="2200"/>
          </a:p>
        </p:txBody>
      </p:sp>
      <p:sp>
        <p:nvSpPr>
          <p:cNvPr id="1389641" name="Oval 73"/>
          <p:cNvSpPr>
            <a:spLocks noChangeArrowheads="1"/>
          </p:cNvSpPr>
          <p:nvPr/>
        </p:nvSpPr>
        <p:spPr bwMode="auto">
          <a:xfrm>
            <a:off x="7884583" y="5023555"/>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6</a:t>
            </a:r>
            <a:endParaRPr lang="en-US" sz="2200"/>
          </a:p>
        </p:txBody>
      </p:sp>
      <p:sp>
        <p:nvSpPr>
          <p:cNvPr id="1389642" name="Oval 74"/>
          <p:cNvSpPr>
            <a:spLocks noChangeArrowheads="1"/>
          </p:cNvSpPr>
          <p:nvPr/>
        </p:nvSpPr>
        <p:spPr bwMode="auto">
          <a:xfrm>
            <a:off x="5937250" y="5023555"/>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4</a:t>
            </a:r>
            <a:endParaRPr lang="en-US" sz="2200"/>
          </a:p>
        </p:txBody>
      </p:sp>
      <p:sp>
        <p:nvSpPr>
          <p:cNvPr id="1389643" name="Oval 75"/>
          <p:cNvSpPr>
            <a:spLocks noChangeArrowheads="1"/>
          </p:cNvSpPr>
          <p:nvPr/>
        </p:nvSpPr>
        <p:spPr bwMode="auto">
          <a:xfrm>
            <a:off x="3905250" y="5023555"/>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2</a:t>
            </a:r>
            <a:endParaRPr lang="en-US" sz="2200"/>
          </a:p>
        </p:txBody>
      </p:sp>
      <p:sp>
        <p:nvSpPr>
          <p:cNvPr id="1389644" name="Oval 76"/>
          <p:cNvSpPr>
            <a:spLocks noChangeArrowheads="1"/>
          </p:cNvSpPr>
          <p:nvPr/>
        </p:nvSpPr>
        <p:spPr bwMode="auto">
          <a:xfrm>
            <a:off x="1788583" y="4938890"/>
            <a:ext cx="762000" cy="59266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200"/>
              <a:t>R</a:t>
            </a:r>
            <a:r>
              <a:rPr lang="en-US" sz="2200" baseline="-25000"/>
              <a:t>1</a:t>
            </a:r>
            <a:endParaRPr lang="en-US" sz="2200"/>
          </a:p>
        </p:txBody>
      </p:sp>
      <p:sp>
        <p:nvSpPr>
          <p:cNvPr id="1389646" name="Line 78"/>
          <p:cNvSpPr>
            <a:spLocks noChangeShapeType="1"/>
          </p:cNvSpPr>
          <p:nvPr/>
        </p:nvSpPr>
        <p:spPr bwMode="auto">
          <a:xfrm flipV="1">
            <a:off x="2550584" y="5277554"/>
            <a:ext cx="1344082" cy="1644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648" name="Line 80"/>
          <p:cNvSpPr>
            <a:spLocks noChangeShapeType="1"/>
          </p:cNvSpPr>
          <p:nvPr/>
        </p:nvSpPr>
        <p:spPr bwMode="auto">
          <a:xfrm flipH="1">
            <a:off x="3227918" y="7055556"/>
            <a:ext cx="474133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649" name="Line 81"/>
          <p:cNvSpPr>
            <a:spLocks noChangeShapeType="1"/>
          </p:cNvSpPr>
          <p:nvPr/>
        </p:nvSpPr>
        <p:spPr bwMode="auto">
          <a:xfrm flipH="1" flipV="1">
            <a:off x="5513918" y="6632222"/>
            <a:ext cx="2455333" cy="25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650" name="Line 82"/>
          <p:cNvSpPr>
            <a:spLocks noChangeShapeType="1"/>
          </p:cNvSpPr>
          <p:nvPr/>
        </p:nvSpPr>
        <p:spPr bwMode="auto">
          <a:xfrm flipH="1" flipV="1">
            <a:off x="7376583" y="6378222"/>
            <a:ext cx="762000" cy="33866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651" name="Line 83"/>
          <p:cNvSpPr>
            <a:spLocks noChangeShapeType="1"/>
          </p:cNvSpPr>
          <p:nvPr/>
        </p:nvSpPr>
        <p:spPr bwMode="auto">
          <a:xfrm flipV="1">
            <a:off x="8307917" y="5616222"/>
            <a:ext cx="0" cy="1016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653" name="Text Box 85"/>
          <p:cNvSpPr txBox="1">
            <a:spLocks noChangeArrowheads="1"/>
          </p:cNvSpPr>
          <p:nvPr/>
        </p:nvSpPr>
        <p:spPr bwMode="auto">
          <a:xfrm>
            <a:off x="5242280" y="4900084"/>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1</a:t>
            </a:r>
          </a:p>
        </p:txBody>
      </p:sp>
      <p:sp>
        <p:nvSpPr>
          <p:cNvPr id="1389655" name="Text Box 87"/>
          <p:cNvSpPr txBox="1">
            <a:spLocks noChangeArrowheads="1"/>
          </p:cNvSpPr>
          <p:nvPr/>
        </p:nvSpPr>
        <p:spPr bwMode="auto">
          <a:xfrm>
            <a:off x="8374946" y="5831418"/>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9656" name="Text Box 88"/>
          <p:cNvSpPr txBox="1">
            <a:spLocks noChangeArrowheads="1"/>
          </p:cNvSpPr>
          <p:nvPr/>
        </p:nvSpPr>
        <p:spPr bwMode="auto">
          <a:xfrm>
            <a:off x="3972278" y="6593418"/>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4</a:t>
            </a:r>
          </a:p>
        </p:txBody>
      </p:sp>
      <p:sp>
        <p:nvSpPr>
          <p:cNvPr id="1389657" name="Text Box 89"/>
          <p:cNvSpPr txBox="1">
            <a:spLocks noChangeArrowheads="1"/>
          </p:cNvSpPr>
          <p:nvPr/>
        </p:nvSpPr>
        <p:spPr bwMode="auto">
          <a:xfrm>
            <a:off x="2448280" y="5662084"/>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9658" name="Text Box 90"/>
          <p:cNvSpPr txBox="1">
            <a:spLocks noChangeArrowheads="1"/>
          </p:cNvSpPr>
          <p:nvPr/>
        </p:nvSpPr>
        <p:spPr bwMode="auto">
          <a:xfrm>
            <a:off x="4649612" y="5577418"/>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9660" name="Text Box 92"/>
          <p:cNvSpPr txBox="1">
            <a:spLocks noChangeArrowheads="1"/>
          </p:cNvSpPr>
          <p:nvPr/>
        </p:nvSpPr>
        <p:spPr bwMode="auto">
          <a:xfrm>
            <a:off x="5919612" y="6254752"/>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2</a:t>
            </a:r>
          </a:p>
        </p:txBody>
      </p:sp>
      <p:sp>
        <p:nvSpPr>
          <p:cNvPr id="1389661" name="Text Box 93"/>
          <p:cNvSpPr txBox="1">
            <a:spLocks noChangeArrowheads="1"/>
          </p:cNvSpPr>
          <p:nvPr/>
        </p:nvSpPr>
        <p:spPr bwMode="auto">
          <a:xfrm>
            <a:off x="7697612" y="6085418"/>
            <a:ext cx="333423" cy="41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spAutoFit/>
          </a:bodyPr>
          <a:lstStyle/>
          <a:p>
            <a:pPr algn="l">
              <a:spcBef>
                <a:spcPct val="0"/>
              </a:spcBef>
              <a:buClrTx/>
              <a:buSzTx/>
              <a:buFontTx/>
              <a:buNone/>
            </a:pPr>
            <a:r>
              <a:rPr lang="en-US" sz="2000" i="1">
                <a:solidFill>
                  <a:srgbClr val="FF3300"/>
                </a:solidFill>
              </a:rPr>
              <a:t>3</a:t>
            </a:r>
          </a:p>
        </p:txBody>
      </p:sp>
      <p:sp>
        <p:nvSpPr>
          <p:cNvPr id="1389662" name="Line 94"/>
          <p:cNvSpPr>
            <a:spLocks noChangeShapeType="1"/>
          </p:cNvSpPr>
          <p:nvPr/>
        </p:nvSpPr>
        <p:spPr bwMode="auto">
          <a:xfrm flipH="1" flipV="1">
            <a:off x="4741331" y="5256390"/>
            <a:ext cx="1167693" cy="1"/>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sp>
        <p:nvSpPr>
          <p:cNvPr id="1389664" name="Line 96"/>
          <p:cNvSpPr>
            <a:spLocks noChangeShapeType="1"/>
          </p:cNvSpPr>
          <p:nvPr/>
        </p:nvSpPr>
        <p:spPr bwMode="auto">
          <a:xfrm>
            <a:off x="4413250" y="5577418"/>
            <a:ext cx="575028" cy="67733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endParaRPr lang="en-US"/>
          </a:p>
        </p:txBody>
      </p:sp>
      <p:graphicFrame>
        <p:nvGraphicFramePr>
          <p:cNvPr id="1389665" name="Group 97"/>
          <p:cNvGraphicFramePr>
            <a:graphicFrameLocks noGrp="1"/>
          </p:cNvGraphicFramePr>
          <p:nvPr>
            <p:extLst>
              <p:ext uri="{D42A27DB-BD31-4B8C-83A1-F6EECF244321}">
                <p14:modId xmlns:p14="http://schemas.microsoft.com/office/powerpoint/2010/main" val="2911134552"/>
              </p:ext>
            </p:extLst>
          </p:nvPr>
        </p:nvGraphicFramePr>
        <p:xfrm>
          <a:off x="241654" y="4270376"/>
          <a:ext cx="1314096" cy="3088570"/>
        </p:xfrm>
        <a:graphic>
          <a:graphicData uri="http://schemas.openxmlformats.org/drawingml/2006/table">
            <a:tbl>
              <a:tblPr/>
              <a:tblGrid>
                <a:gridCol w="564444"/>
                <a:gridCol w="749652"/>
              </a:tblGrid>
              <a:tr h="423333">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Comic Sans MS" pitchFamily="66" charset="0"/>
                        </a:rPr>
                        <a:t>R</a:t>
                      </a:r>
                      <a:r>
                        <a:rPr kumimoji="0" lang="en-US" sz="1600" b="0" i="0" u="none" strike="noStrike" cap="none" normalizeH="0" baseline="-25000" dirty="0" smtClean="0">
                          <a:ln>
                            <a:noFill/>
                          </a:ln>
                          <a:solidFill>
                            <a:schemeClr val="tx1"/>
                          </a:solidFill>
                          <a:effectLst/>
                          <a:latin typeface="Comic Sans MS" pitchFamily="66" charset="0"/>
                        </a:rPr>
                        <a:t>1</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Comic Sans MS" pitchFamily="66" charset="0"/>
                        </a:rPr>
                        <a:t>5, R2</a:t>
                      </a:r>
                      <a:endParaRPr kumimoji="0" lang="en-US" sz="1600" b="0" i="0" u="none" strike="noStrike" cap="none" normalizeH="0" baseline="0" dirty="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2</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4, R5</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3</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Comic Sans MS" pitchFamily="66" charset="0"/>
                        </a:rPr>
                        <a:t>4, R</a:t>
                      </a:r>
                      <a:r>
                        <a:rPr kumimoji="0" lang="en-US" sz="1600" b="0" i="0" u="none" strike="noStrike" cap="none" normalizeH="0" baseline="-25000" dirty="0" smtClean="0">
                          <a:ln>
                            <a:noFill/>
                          </a:ln>
                          <a:solidFill>
                            <a:schemeClr val="tx1"/>
                          </a:solidFill>
                          <a:effectLst/>
                          <a:latin typeface="Comic Sans MS" pitchFamily="66" charset="0"/>
                        </a:rPr>
                        <a:t>8</a:t>
                      </a:r>
                      <a:endParaRPr kumimoji="0" lang="en-US" sz="1600" b="0" i="0" u="none" strike="noStrike" cap="none" normalizeH="0" baseline="0" dirty="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4</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5, R2</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737">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5</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2,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6</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2, R</a:t>
                      </a:r>
                      <a:r>
                        <a:rPr kumimoji="0" lang="en-US" sz="1600" b="0" i="0" u="none" strike="noStrike" cap="none" normalizeH="0" baseline="-25000" smtClean="0">
                          <a:ln>
                            <a:noFill/>
                          </a:ln>
                          <a:solidFill>
                            <a:schemeClr val="tx1"/>
                          </a:solidFill>
                          <a:effectLst/>
                          <a:latin typeface="Comic Sans MS" pitchFamily="66" charset="0"/>
                        </a:rPr>
                        <a:t>8</a:t>
                      </a:r>
                      <a:endParaRPr kumimoji="0" lang="en-US" sz="1600" b="0" i="0" u="none" strike="noStrike" cap="none" normalizeH="0" baseline="0" smtClean="0">
                        <a:ln>
                          <a:noFill/>
                        </a:ln>
                        <a:solidFill>
                          <a:schemeClr val="tx1"/>
                        </a:solidFill>
                        <a:effectLst/>
                        <a:latin typeface="Comic Sans MS" pitchFamily="66" charset="0"/>
                      </a:endParaRP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R</a:t>
                      </a:r>
                      <a:r>
                        <a:rPr kumimoji="0" lang="en-US" sz="1600" b="0" i="0" u="none" strike="noStrike" cap="none" normalizeH="0" baseline="-25000" smtClean="0">
                          <a:ln>
                            <a:noFill/>
                          </a:ln>
                          <a:solidFill>
                            <a:schemeClr val="tx1"/>
                          </a:solidFill>
                          <a:effectLst/>
                          <a:latin typeface="Comic Sans MS" pitchFamily="66" charset="0"/>
                        </a:rPr>
                        <a:t>7</a:t>
                      </a:r>
                    </a:p>
                  </a:txBody>
                  <a:tcPr marL="101600" marR="101600" marT="50800" marB="50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Comic Sans MS" pitchFamily="66" charset="0"/>
                        </a:rPr>
                        <a:t>3, R</a:t>
                      </a:r>
                      <a:r>
                        <a:rPr kumimoji="0" lang="en-US" sz="1600" b="0" i="0" u="none" strike="noStrike" cap="none" normalizeH="0" baseline="-25000" smtClean="0">
                          <a:ln>
                            <a:noFill/>
                          </a:ln>
                          <a:solidFill>
                            <a:schemeClr val="tx1"/>
                          </a:solidFill>
                          <a:effectLst/>
                          <a:latin typeface="Comic Sans MS" pitchFamily="66" charset="0"/>
                        </a:rPr>
                        <a:t>8</a:t>
                      </a:r>
                    </a:p>
                  </a:txBody>
                  <a:tcPr marL="101600" marR="101600" marT="50800" marB="50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9691" name="Text Box 123"/>
          <p:cNvSpPr txBox="1">
            <a:spLocks noChangeArrowheads="1"/>
          </p:cNvSpPr>
          <p:nvPr/>
        </p:nvSpPr>
        <p:spPr bwMode="auto">
          <a:xfrm>
            <a:off x="3040945" y="6210655"/>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4</a:t>
            </a:r>
          </a:p>
        </p:txBody>
      </p:sp>
      <p:sp>
        <p:nvSpPr>
          <p:cNvPr id="1389692" name="Text Box 124"/>
          <p:cNvSpPr txBox="1">
            <a:spLocks noChangeArrowheads="1"/>
          </p:cNvSpPr>
          <p:nvPr/>
        </p:nvSpPr>
        <p:spPr bwMode="auto">
          <a:xfrm>
            <a:off x="5087056" y="5815544"/>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2</a:t>
            </a:r>
          </a:p>
        </p:txBody>
      </p:sp>
      <p:sp>
        <p:nvSpPr>
          <p:cNvPr id="1389693" name="Text Box 125"/>
          <p:cNvSpPr txBox="1">
            <a:spLocks noChangeArrowheads="1"/>
          </p:cNvSpPr>
          <p:nvPr/>
        </p:nvSpPr>
        <p:spPr bwMode="auto">
          <a:xfrm>
            <a:off x="7002641" y="5683252"/>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3</a:t>
            </a:r>
          </a:p>
        </p:txBody>
      </p:sp>
      <p:sp>
        <p:nvSpPr>
          <p:cNvPr id="1389694" name="Text Box 126"/>
          <p:cNvSpPr txBox="1">
            <a:spLocks noChangeArrowheads="1"/>
          </p:cNvSpPr>
          <p:nvPr/>
        </p:nvSpPr>
        <p:spPr bwMode="auto">
          <a:xfrm>
            <a:off x="8479015" y="4718405"/>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2</a:t>
            </a:r>
          </a:p>
        </p:txBody>
      </p:sp>
      <p:sp>
        <p:nvSpPr>
          <p:cNvPr id="1389695" name="Text Box 127"/>
          <p:cNvSpPr txBox="1">
            <a:spLocks noChangeArrowheads="1"/>
          </p:cNvSpPr>
          <p:nvPr/>
        </p:nvSpPr>
        <p:spPr bwMode="auto">
          <a:xfrm>
            <a:off x="2326572" y="4665487"/>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dirty="0">
                <a:solidFill>
                  <a:srgbClr val="0000CC"/>
                </a:solidFill>
                <a:latin typeface="Comic Sans MS" pitchFamily="66" charset="0"/>
              </a:rPr>
              <a:t>5</a:t>
            </a:r>
            <a:endParaRPr lang="en-US" sz="2200" dirty="0">
              <a:solidFill>
                <a:srgbClr val="0000CC"/>
              </a:solidFill>
              <a:latin typeface="Comic Sans MS" pitchFamily="66" charset="0"/>
            </a:endParaRPr>
          </a:p>
        </p:txBody>
      </p:sp>
      <p:sp>
        <p:nvSpPr>
          <p:cNvPr id="1389696" name="Text Box 128"/>
          <p:cNvSpPr txBox="1">
            <a:spLocks noChangeArrowheads="1"/>
          </p:cNvSpPr>
          <p:nvPr/>
        </p:nvSpPr>
        <p:spPr bwMode="auto">
          <a:xfrm>
            <a:off x="4332113" y="4718405"/>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 4</a:t>
            </a:r>
          </a:p>
        </p:txBody>
      </p:sp>
      <p:sp>
        <p:nvSpPr>
          <p:cNvPr id="1389697" name="Text Box 129"/>
          <p:cNvSpPr txBox="1">
            <a:spLocks noChangeArrowheads="1"/>
          </p:cNvSpPr>
          <p:nvPr/>
        </p:nvSpPr>
        <p:spPr bwMode="auto">
          <a:xfrm>
            <a:off x="6237113" y="4639028"/>
            <a:ext cx="504472" cy="4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lvl1pPr marL="342900" indent="-342900"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200">
                <a:solidFill>
                  <a:srgbClr val="0000CC"/>
                </a:solidFill>
                <a:latin typeface="Comic Sans MS" pitchFamily="66" charset="0"/>
              </a:rPr>
              <a:t>5</a:t>
            </a:r>
          </a:p>
        </p:txBody>
      </p:sp>
      <p:sp>
        <p:nvSpPr>
          <p:cNvPr id="1389698" name="Rectangle 130"/>
          <p:cNvSpPr>
            <a:spLocks noChangeArrowheads="1"/>
          </p:cNvSpPr>
          <p:nvPr/>
        </p:nvSpPr>
        <p:spPr bwMode="auto">
          <a:xfrm>
            <a:off x="4385028" y="4148669"/>
            <a:ext cx="2049640" cy="46390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98" tIns="50798" rIns="101598" bIns="50798" anchor="ctr"/>
          <a:lstStyle/>
          <a:p>
            <a:pPr algn="ctr">
              <a:spcBef>
                <a:spcPct val="0"/>
              </a:spcBef>
              <a:buClrTx/>
              <a:buSzTx/>
              <a:buFontTx/>
              <a:buNone/>
            </a:pPr>
            <a:r>
              <a:rPr lang="en-US" sz="2900" dirty="0" smtClean="0"/>
              <a:t>Final Iteration</a:t>
            </a:r>
            <a:endParaRPr lang="en-US" sz="2900" dirty="0"/>
          </a:p>
        </p:txBody>
      </p:sp>
      <p:sp>
        <p:nvSpPr>
          <p:cNvPr id="75" name="Rectangle 3"/>
          <p:cNvSpPr>
            <a:spLocks noGrp="1" noChangeArrowheads="1"/>
          </p:cNvSpPr>
          <p:nvPr>
            <p:ph type="title"/>
          </p:nvPr>
        </p:nvSpPr>
        <p:spPr>
          <a:xfrm>
            <a:off x="476251" y="-169333"/>
            <a:ext cx="9202209" cy="1270000"/>
          </a:xfrm>
        </p:spPr>
        <p:txBody>
          <a:bodyPr>
            <a:normAutofit/>
          </a:bodyPr>
          <a:lstStyle/>
          <a:p>
            <a:r>
              <a:rPr lang="en-US" sz="4000" dirty="0"/>
              <a:t>Distance Vector Routing</a:t>
            </a:r>
            <a:endParaRPr lang="en-US" sz="4000" dirty="0"/>
          </a:p>
        </p:txBody>
      </p:sp>
      <p:sp>
        <p:nvSpPr>
          <p:cNvPr id="76" name="Text Box 12"/>
          <p:cNvSpPr txBox="1">
            <a:spLocks noChangeArrowheads="1"/>
          </p:cNvSpPr>
          <p:nvPr/>
        </p:nvSpPr>
        <p:spPr bwMode="auto">
          <a:xfrm>
            <a:off x="4215696" y="677333"/>
            <a:ext cx="1795639" cy="51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598" tIns="50798" rIns="101598" bIns="50798">
            <a:spAutoFit/>
          </a:bodyPr>
          <a:lstStyle/>
          <a:p>
            <a:pPr algn="l">
              <a:spcBef>
                <a:spcPct val="0"/>
              </a:spcBef>
              <a:buClrTx/>
              <a:buSzTx/>
              <a:buFontTx/>
              <a:buNone/>
            </a:pPr>
            <a:r>
              <a:rPr lang="en-US" sz="2700" i="1" dirty="0"/>
              <a:t>Example</a:t>
            </a:r>
          </a:p>
        </p:txBody>
      </p:sp>
    </p:spTree>
    <p:extLst>
      <p:ext uri="{BB962C8B-B14F-4D97-AF65-F5344CB8AC3E}">
        <p14:creationId xmlns:p14="http://schemas.microsoft.com/office/powerpoint/2010/main" val="56445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89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latin typeface="+mj-lt"/>
              </a:rPr>
              <a:t>Summary</a:t>
            </a:r>
          </a:p>
        </p:txBody>
      </p:sp>
      <p:sp>
        <p:nvSpPr>
          <p:cNvPr id="37891" name="Content Placeholder 2"/>
          <p:cNvSpPr>
            <a:spLocks noGrp="1"/>
          </p:cNvSpPr>
          <p:nvPr>
            <p:ph idx="1"/>
          </p:nvPr>
        </p:nvSpPr>
        <p:spPr/>
        <p:txBody>
          <a:bodyPr>
            <a:normAutofit/>
          </a:bodyPr>
          <a:lstStyle/>
          <a:p>
            <a:r>
              <a:rPr lang="en-US" dirty="0" smtClean="0">
                <a:latin typeface="+mj-lt"/>
              </a:rPr>
              <a:t>Internet architecture is based on layering</a:t>
            </a:r>
          </a:p>
          <a:p>
            <a:pPr marL="507931" lvl="1" indent="0">
              <a:buNone/>
            </a:pPr>
            <a:r>
              <a:rPr lang="en-US" dirty="0" smtClean="0">
                <a:latin typeface="+mj-lt"/>
              </a:rPr>
              <a:t>E2E Layer</a:t>
            </a:r>
          </a:p>
          <a:p>
            <a:pPr marL="507931" lvl="1" indent="0">
              <a:buNone/>
            </a:pPr>
            <a:r>
              <a:rPr lang="en-US" dirty="0" smtClean="0">
                <a:latin typeface="+mj-lt"/>
              </a:rPr>
              <a:t>Network Layer</a:t>
            </a:r>
          </a:p>
          <a:p>
            <a:pPr marL="507931" lvl="1" indent="0">
              <a:buNone/>
            </a:pPr>
            <a:r>
              <a:rPr lang="en-US" dirty="0" smtClean="0">
                <a:latin typeface="+mj-lt"/>
              </a:rPr>
              <a:t>Link Layer</a:t>
            </a:r>
            <a:endParaRPr lang="en-US" dirty="0" smtClean="0">
              <a:latin typeface="+mj-lt"/>
            </a:endParaRPr>
          </a:p>
          <a:p>
            <a:r>
              <a:rPr lang="en-US" dirty="0" smtClean="0">
                <a:latin typeface="+mj-lt"/>
              </a:rPr>
              <a:t>Job of Network Layer is Routing &amp; Forwarding</a:t>
            </a:r>
          </a:p>
          <a:p>
            <a:pPr lvl="1"/>
            <a:r>
              <a:rPr lang="en-US" dirty="0" smtClean="0">
                <a:latin typeface="+mj-lt"/>
              </a:rPr>
              <a:t>Routers build routing tables using routing protocol</a:t>
            </a:r>
          </a:p>
          <a:p>
            <a:pPr lvl="1"/>
            <a:r>
              <a:rPr lang="en-US" dirty="0" smtClean="0">
                <a:latin typeface="+mj-lt"/>
              </a:rPr>
              <a:t>Routers forward packets based on the packet’s header and the routing table</a:t>
            </a:r>
          </a:p>
          <a:p>
            <a:pPr lvl="1"/>
            <a:endParaRPr lang="en-US" dirty="0" smtClean="0">
              <a:latin typeface="+mj-lt"/>
            </a:endParaRPr>
          </a:p>
          <a:p>
            <a:pPr marL="0" indent="0">
              <a:buNone/>
            </a:pPr>
            <a:endParaRPr lang="en-US" dirty="0" smtClean="0">
              <a:latin typeface="+mj-lt"/>
            </a:endParaRPr>
          </a:p>
        </p:txBody>
      </p:sp>
    </p:spTree>
    <p:extLst>
      <p:ext uri="{BB962C8B-B14F-4D97-AF65-F5344CB8AC3E}">
        <p14:creationId xmlns:p14="http://schemas.microsoft.com/office/powerpoint/2010/main" val="47721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ctrTitle"/>
          </p:nvPr>
        </p:nvSpPr>
        <p:spPr/>
        <p:txBody>
          <a:bodyPr/>
          <a:lstStyle/>
          <a:p>
            <a:r>
              <a:rPr lang="en-US" altLang="en-US" smtClean="0">
                <a:ea typeface="ＭＳ Ｐゴシック" pitchFamily="-112" charset="-128"/>
              </a:rPr>
              <a:t>The Internet is a Tense Place</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EFFAFAB4-03AD-4DCC-A251-96B3A5239394}" type="slidenum">
              <a:rPr lang="en-US" altLang="en-US" sz="1300">
                <a:solidFill>
                  <a:srgbClr val="898989"/>
                </a:solidFill>
              </a:rPr>
              <a:pPr eaLnBrk="1" hangingPunct="1"/>
              <a:t>4</a:t>
            </a:fld>
            <a:endParaRPr lang="en-US" altLang="en-US" sz="1300">
              <a:solidFill>
                <a:srgbClr val="898989"/>
              </a:solidFill>
            </a:endParaRPr>
          </a:p>
        </p:txBody>
      </p:sp>
    </p:spTree>
    <p:extLst>
      <p:ext uri="{BB962C8B-B14F-4D97-AF65-F5344CB8AC3E}">
        <p14:creationId xmlns:p14="http://schemas.microsoft.com/office/powerpoint/2010/main" val="1307962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524001"/>
            <a:ext cx="7874000" cy="516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78" y="84668"/>
            <a:ext cx="5658556" cy="128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757333" y="2963333"/>
            <a:ext cx="3556000" cy="846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598" tIns="50798" rIns="101598" bIns="50798" anchor="ctr"/>
          <a:lstStyle/>
          <a:p>
            <a:pPr algn="ctr">
              <a:defRPr/>
            </a:pPr>
            <a:endParaRPr lang="en-US" sz="2200" b="1">
              <a:solidFill>
                <a:prstClr val="white"/>
              </a:solidFill>
            </a:endParaRPr>
          </a:p>
        </p:txBody>
      </p:sp>
    </p:spTree>
    <p:extLst>
      <p:ext uri="{BB962C8B-B14F-4D97-AF65-F5344CB8AC3E}">
        <p14:creationId xmlns:p14="http://schemas.microsoft.com/office/powerpoint/2010/main" val="319663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33" y="1326444"/>
            <a:ext cx="9468556" cy="578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3"/>
          <p:cNvSpPr>
            <a:spLocks noGrp="1"/>
          </p:cNvSpPr>
          <p:nvPr>
            <p:ph type="title"/>
          </p:nvPr>
        </p:nvSpPr>
        <p:spPr/>
        <p:txBody>
          <a:bodyPr/>
          <a:lstStyle/>
          <a:p>
            <a:r>
              <a:rPr lang="en-US" altLang="en-US" smtClean="0">
                <a:ea typeface="ＭＳ Ｐゴシック" pitchFamily="-112" charset="-128"/>
              </a:rPr>
              <a:t>Internet Traffic to/from Egypt</a:t>
            </a:r>
          </a:p>
        </p:txBody>
      </p:sp>
    </p:spTree>
    <p:extLst>
      <p:ext uri="{BB962C8B-B14F-4D97-AF65-F5344CB8AC3E}">
        <p14:creationId xmlns:p14="http://schemas.microsoft.com/office/powerpoint/2010/main" val="848180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ea typeface="ＭＳ Ｐゴシック" pitchFamily="-112" charset="-128"/>
              </a:rPr>
              <a:t>Stop Online Piracy Act (SOPA)</a:t>
            </a:r>
          </a:p>
        </p:txBody>
      </p:sp>
      <p:sp>
        <p:nvSpPr>
          <p:cNvPr id="24579" name="Content Placeholder 2"/>
          <p:cNvSpPr>
            <a:spLocks noGrp="1"/>
          </p:cNvSpPr>
          <p:nvPr>
            <p:ph idx="1"/>
          </p:nvPr>
        </p:nvSpPr>
        <p:spPr>
          <a:xfrm>
            <a:off x="423333" y="1481668"/>
            <a:ext cx="9482667" cy="5452181"/>
          </a:xfrm>
        </p:spPr>
        <p:txBody>
          <a:bodyPr/>
          <a:lstStyle/>
          <a:p>
            <a:endParaRPr lang="en-US" altLang="en-US" smtClean="0">
              <a:ea typeface="ＭＳ Ｐゴシック" pitchFamily="-112" charset="-128"/>
            </a:endParaRP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5652E81F-BFC2-4EC1-982B-95A4ECDB26A7}" type="slidenum">
              <a:rPr lang="en-US" altLang="en-US" sz="1300">
                <a:solidFill>
                  <a:srgbClr val="898989"/>
                </a:solidFill>
              </a:rPr>
              <a:pPr eaLnBrk="1" hangingPunct="1"/>
              <a:t>7</a:t>
            </a:fld>
            <a:endParaRPr lang="en-US" altLang="en-US" sz="1300">
              <a:solidFill>
                <a:srgbClr val="898989"/>
              </a:solidFill>
            </a:endParaRPr>
          </a:p>
        </p:txBody>
      </p:sp>
      <p:pic>
        <p:nvPicPr>
          <p:cNvPr id="245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2668" y="1397001"/>
            <a:ext cx="4233333" cy="287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333" y="1481667"/>
            <a:ext cx="5229931"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35" y="4275667"/>
            <a:ext cx="4487333" cy="259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0668" y="4318001"/>
            <a:ext cx="4995333" cy="262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33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ea typeface="ＭＳ Ｐゴシック" pitchFamily="-112" charset="-128"/>
              </a:rPr>
              <a:t>Network Neutrality</a:t>
            </a:r>
          </a:p>
        </p:txBody>
      </p:sp>
      <p:sp>
        <p:nvSpPr>
          <p:cNvPr id="25603" name="Content Placeholder 2"/>
          <p:cNvSpPr>
            <a:spLocks noGrp="1"/>
          </p:cNvSpPr>
          <p:nvPr>
            <p:ph idx="1"/>
          </p:nvPr>
        </p:nvSpPr>
        <p:spPr/>
        <p:txBody>
          <a:bodyPr/>
          <a:lstStyle/>
          <a:p>
            <a:endParaRPr lang="en-US" altLang="en-US" smtClean="0">
              <a:ea typeface="ＭＳ Ｐゴシック" pitchFamily="-112" charset="-128"/>
            </a:endParaRP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8FCB6854-1E3A-4F3C-9B62-76CDD49D7038}" type="slidenum">
              <a:rPr lang="en-US" altLang="en-US" sz="1300">
                <a:solidFill>
                  <a:srgbClr val="898989"/>
                </a:solidFill>
              </a:rPr>
              <a:pPr eaLnBrk="1" hangingPunct="1"/>
              <a:t>8</a:t>
            </a:fld>
            <a:endParaRPr lang="en-US" altLang="en-US" sz="1300">
              <a:solidFill>
                <a:srgbClr val="898989"/>
              </a:solidFill>
            </a:endParaRPr>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668" y="1185333"/>
            <a:ext cx="5268737" cy="31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1270000"/>
            <a:ext cx="4492626" cy="575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8668" y="3810001"/>
            <a:ext cx="5249333" cy="3842073"/>
          </a:xfrm>
          <a:prstGeom prst="rect">
            <a:avLst/>
          </a:prstGeom>
          <a:solidFill>
            <a:schemeClr val="tx2">
              <a:lumMod val="20000"/>
              <a:lumOff val="80000"/>
            </a:schemeClr>
          </a:solidFill>
        </p:spPr>
        <p:txBody>
          <a:bodyPr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pPr eaLnBrk="1" hangingPunct="1"/>
            <a:r>
              <a:rPr lang="en-US" altLang="en-US" sz="2700">
                <a:solidFill>
                  <a:prstClr val="black"/>
                </a:solidFill>
                <a:latin typeface="Times New Roman" pitchFamily="-112" charset="0"/>
                <a:cs typeface="Times New Roman" pitchFamily="-112" charset="0"/>
              </a:rPr>
              <a:t>FCC Rules Against Comcast P2P Throttling</a:t>
            </a:r>
          </a:p>
          <a:p>
            <a:pPr eaLnBrk="1" hangingPunct="1"/>
            <a:endParaRPr lang="en-US" altLang="en-US" sz="2700">
              <a:solidFill>
                <a:prstClr val="black"/>
              </a:solidFill>
              <a:latin typeface="Times New Roman" pitchFamily="-112" charset="0"/>
              <a:cs typeface="Times New Roman" pitchFamily="-112" charset="0"/>
            </a:endParaRPr>
          </a:p>
          <a:p>
            <a:pPr eaLnBrk="1" hangingPunct="1"/>
            <a:r>
              <a:rPr lang="en-US" altLang="en-US" sz="2700">
                <a:solidFill>
                  <a:prstClr val="black"/>
                </a:solidFill>
                <a:latin typeface="Times New Roman" pitchFamily="-112" charset="0"/>
                <a:cs typeface="Times New Roman" pitchFamily="-112" charset="0"/>
              </a:rPr>
              <a:t>The U.S. Federal Communications Commission has ordered Comcast to stop interfering with peer-to-peer traffic on its broadband network…</a:t>
            </a:r>
          </a:p>
        </p:txBody>
      </p:sp>
    </p:spTree>
    <p:extLst>
      <p:ext uri="{BB962C8B-B14F-4D97-AF65-F5344CB8AC3E}">
        <p14:creationId xmlns:p14="http://schemas.microsoft.com/office/powerpoint/2010/main" val="522960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itchFamily="-112" charset="-128"/>
              </a:rPr>
              <a:t>IP Address Space Exhaustion</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Courier New" pitchFamily="1" charset="0"/>
                <a:ea typeface="ＭＳ Ｐゴシック" pitchFamily="-112" charset="-128"/>
              </a:defRPr>
            </a:lvl1pPr>
            <a:lvl2pPr marL="42145519" indent="-41637529" eaLnBrk="0" hangingPunct="0">
              <a:defRPr sz="2200" b="1">
                <a:solidFill>
                  <a:schemeClr val="tx1"/>
                </a:solidFill>
                <a:latin typeface="Courier New" pitchFamily="1" charset="0"/>
                <a:ea typeface="ＭＳ Ｐゴシック" pitchFamily="-112" charset="-128"/>
              </a:defRPr>
            </a:lvl2pPr>
            <a:lvl3pPr eaLnBrk="0" hangingPunct="0">
              <a:defRPr sz="2200" b="1">
                <a:solidFill>
                  <a:schemeClr val="tx1"/>
                </a:solidFill>
                <a:latin typeface="Courier New" pitchFamily="1" charset="0"/>
                <a:ea typeface="ＭＳ Ｐゴシック" pitchFamily="-112" charset="-128"/>
              </a:defRPr>
            </a:lvl3pPr>
            <a:lvl4pPr eaLnBrk="0" hangingPunct="0">
              <a:defRPr sz="2200" b="1">
                <a:solidFill>
                  <a:schemeClr val="tx1"/>
                </a:solidFill>
                <a:latin typeface="Courier New" pitchFamily="1" charset="0"/>
                <a:ea typeface="ＭＳ Ｐゴシック" pitchFamily="-112" charset="-128"/>
              </a:defRPr>
            </a:lvl4pPr>
            <a:lvl5pPr eaLnBrk="0" hangingPunct="0">
              <a:defRPr sz="2200" b="1">
                <a:solidFill>
                  <a:schemeClr val="tx1"/>
                </a:solidFill>
                <a:latin typeface="Courier New" pitchFamily="1" charset="0"/>
                <a:ea typeface="ＭＳ Ｐゴシック" pitchFamily="-112" charset="-128"/>
              </a:defRPr>
            </a:lvl5pPr>
            <a:lvl6pPr marL="507990" eaLnBrk="0" fontAlgn="base" hangingPunct="0">
              <a:spcBef>
                <a:spcPct val="0"/>
              </a:spcBef>
              <a:spcAft>
                <a:spcPct val="0"/>
              </a:spcAft>
              <a:defRPr sz="2200" b="1">
                <a:solidFill>
                  <a:schemeClr val="tx1"/>
                </a:solidFill>
                <a:latin typeface="Courier New" pitchFamily="1" charset="0"/>
                <a:ea typeface="ＭＳ Ｐゴシック" pitchFamily="-112" charset="-128"/>
              </a:defRPr>
            </a:lvl6pPr>
            <a:lvl7pPr marL="1015980" eaLnBrk="0" fontAlgn="base" hangingPunct="0">
              <a:spcBef>
                <a:spcPct val="0"/>
              </a:spcBef>
              <a:spcAft>
                <a:spcPct val="0"/>
              </a:spcAft>
              <a:defRPr sz="2200" b="1">
                <a:solidFill>
                  <a:schemeClr val="tx1"/>
                </a:solidFill>
                <a:latin typeface="Courier New" pitchFamily="1" charset="0"/>
                <a:ea typeface="ＭＳ Ｐゴシック" pitchFamily="-112" charset="-128"/>
              </a:defRPr>
            </a:lvl7pPr>
            <a:lvl8pPr marL="1523970" eaLnBrk="0" fontAlgn="base" hangingPunct="0">
              <a:spcBef>
                <a:spcPct val="0"/>
              </a:spcBef>
              <a:spcAft>
                <a:spcPct val="0"/>
              </a:spcAft>
              <a:defRPr sz="2200" b="1">
                <a:solidFill>
                  <a:schemeClr val="tx1"/>
                </a:solidFill>
                <a:latin typeface="Courier New" pitchFamily="1" charset="0"/>
                <a:ea typeface="ＭＳ Ｐゴシック" pitchFamily="-112" charset="-128"/>
              </a:defRPr>
            </a:lvl8pPr>
            <a:lvl9pPr marL="2031960" eaLnBrk="0" fontAlgn="base" hangingPunct="0">
              <a:spcBef>
                <a:spcPct val="0"/>
              </a:spcBef>
              <a:spcAft>
                <a:spcPct val="0"/>
              </a:spcAft>
              <a:defRPr sz="2200" b="1">
                <a:solidFill>
                  <a:schemeClr val="tx1"/>
                </a:solidFill>
                <a:latin typeface="Courier New" pitchFamily="1" charset="0"/>
                <a:ea typeface="ＭＳ Ｐゴシック" pitchFamily="-112" charset="-128"/>
              </a:defRPr>
            </a:lvl9pPr>
          </a:lstStyle>
          <a:p>
            <a:pPr eaLnBrk="1" hangingPunct="1"/>
            <a:fld id="{D2D35D0F-2AFD-48BD-A7B3-2EE2F0869B70}" type="slidenum">
              <a:rPr lang="en-US" altLang="en-US" sz="1300">
                <a:solidFill>
                  <a:srgbClr val="898989"/>
                </a:solidFill>
              </a:rPr>
              <a:pPr eaLnBrk="1" hangingPunct="1"/>
              <a:t>9</a:t>
            </a:fld>
            <a:endParaRPr lang="en-US" altLang="en-US" sz="1300">
              <a:solidFill>
                <a:srgbClr val="898989"/>
              </a:solidFill>
            </a:endParaRPr>
          </a:p>
        </p:txBody>
      </p:sp>
      <p:sp>
        <p:nvSpPr>
          <p:cNvPr id="5" name="TextBox 4"/>
          <p:cNvSpPr txBox="1"/>
          <p:nvPr/>
        </p:nvSpPr>
        <p:spPr>
          <a:xfrm>
            <a:off x="254000" y="1354668"/>
            <a:ext cx="9567333" cy="2975681"/>
          </a:xfrm>
          <a:prstGeom prst="rect">
            <a:avLst/>
          </a:prstGeom>
          <a:solidFill>
            <a:schemeClr val="tx2">
              <a:lumMod val="20000"/>
              <a:lumOff val="80000"/>
            </a:schemeClr>
          </a:solidFill>
        </p:spPr>
        <p:txBody>
          <a:bodyPr lIns="101598" tIns="50798" rIns="101598" bIns="50798">
            <a:spAutoFit/>
          </a:bodyPr>
          <a:lstStyle>
            <a:lvl1pPr eaLnBrk="0" hangingPunct="0">
              <a:defRPr sz="2000" b="1">
                <a:solidFill>
                  <a:schemeClr val="tx1"/>
                </a:solidFill>
                <a:latin typeface="Courier New" pitchFamily="1" charset="0"/>
                <a:ea typeface="ＭＳ Ｐゴシック" pitchFamily="-112" charset="-128"/>
              </a:defRPr>
            </a:lvl1pPr>
            <a:lvl2pPr marL="37931725" indent="-37474525" eaLnBrk="0" hangingPunct="0">
              <a:defRPr sz="2000" b="1">
                <a:solidFill>
                  <a:schemeClr val="tx1"/>
                </a:solidFill>
                <a:latin typeface="Courier New" pitchFamily="1" charset="0"/>
                <a:ea typeface="ＭＳ Ｐゴシック" pitchFamily="-112" charset="-128"/>
              </a:defRPr>
            </a:lvl2pPr>
            <a:lvl3pPr eaLnBrk="0" hangingPunct="0">
              <a:defRPr sz="2000" b="1">
                <a:solidFill>
                  <a:schemeClr val="tx1"/>
                </a:solidFill>
                <a:latin typeface="Courier New" pitchFamily="1" charset="0"/>
                <a:ea typeface="ＭＳ Ｐゴシック" pitchFamily="-112" charset="-128"/>
              </a:defRPr>
            </a:lvl3pPr>
            <a:lvl4pPr eaLnBrk="0" hangingPunct="0">
              <a:defRPr sz="2000" b="1">
                <a:solidFill>
                  <a:schemeClr val="tx1"/>
                </a:solidFill>
                <a:latin typeface="Courier New" pitchFamily="1" charset="0"/>
                <a:ea typeface="ＭＳ Ｐゴシック" pitchFamily="-112" charset="-128"/>
              </a:defRPr>
            </a:lvl4pPr>
            <a:lvl5pPr eaLnBrk="0" hangingPunct="0">
              <a:defRPr sz="2000" b="1">
                <a:solidFill>
                  <a:schemeClr val="tx1"/>
                </a:solidFill>
                <a:latin typeface="Courier New" pitchFamily="1" charset="0"/>
                <a:ea typeface="ＭＳ Ｐゴシック" pitchFamily="-112" charset="-128"/>
              </a:defRPr>
            </a:lvl5pPr>
            <a:lvl6pPr marL="457200" eaLnBrk="0" fontAlgn="base" hangingPunct="0">
              <a:spcBef>
                <a:spcPct val="0"/>
              </a:spcBef>
              <a:spcAft>
                <a:spcPct val="0"/>
              </a:spcAft>
              <a:defRPr sz="2000" b="1">
                <a:solidFill>
                  <a:schemeClr val="tx1"/>
                </a:solidFill>
                <a:latin typeface="Courier New" pitchFamily="1" charset="0"/>
                <a:ea typeface="ＭＳ Ｐゴシック" pitchFamily="-112" charset="-128"/>
              </a:defRPr>
            </a:lvl6pPr>
            <a:lvl7pPr marL="914400" eaLnBrk="0" fontAlgn="base" hangingPunct="0">
              <a:spcBef>
                <a:spcPct val="0"/>
              </a:spcBef>
              <a:spcAft>
                <a:spcPct val="0"/>
              </a:spcAft>
              <a:defRPr sz="2000" b="1">
                <a:solidFill>
                  <a:schemeClr val="tx1"/>
                </a:solidFill>
                <a:latin typeface="Courier New" pitchFamily="1" charset="0"/>
                <a:ea typeface="ＭＳ Ｐゴシック" pitchFamily="-112" charset="-128"/>
              </a:defRPr>
            </a:lvl7pPr>
            <a:lvl8pPr marL="1371600" eaLnBrk="0" fontAlgn="base" hangingPunct="0">
              <a:spcBef>
                <a:spcPct val="0"/>
              </a:spcBef>
              <a:spcAft>
                <a:spcPct val="0"/>
              </a:spcAft>
              <a:defRPr sz="2000" b="1">
                <a:solidFill>
                  <a:schemeClr val="tx1"/>
                </a:solidFill>
                <a:latin typeface="Courier New" pitchFamily="1" charset="0"/>
                <a:ea typeface="ＭＳ Ｐゴシック" pitchFamily="-112" charset="-128"/>
              </a:defRPr>
            </a:lvl8pPr>
            <a:lvl9pPr marL="1828800" eaLnBrk="0" fontAlgn="base" hangingPunct="0">
              <a:spcBef>
                <a:spcPct val="0"/>
              </a:spcBef>
              <a:spcAft>
                <a:spcPct val="0"/>
              </a:spcAft>
              <a:defRPr sz="2000" b="1">
                <a:solidFill>
                  <a:schemeClr val="tx1"/>
                </a:solidFill>
                <a:latin typeface="Courier New" pitchFamily="1" charset="0"/>
                <a:ea typeface="ＭＳ Ｐゴシック" pitchFamily="-112" charset="-128"/>
              </a:defRPr>
            </a:lvl9pPr>
          </a:lstStyle>
          <a:p>
            <a:pPr eaLnBrk="1" hangingPunct="1"/>
            <a:r>
              <a:rPr lang="en-US" altLang="en-US" sz="3100">
                <a:solidFill>
                  <a:prstClr val="black"/>
                </a:solidFill>
                <a:latin typeface="Times New Roman" pitchFamily="-112" charset="0"/>
                <a:cs typeface="Times New Roman" pitchFamily="-112" charset="0"/>
              </a:rPr>
              <a:t>“Currently, the Internet is built using IPv4, but on February 3, 2011, the global supply of unassigned IPv4 Internet addresses was exhausted. On that date, the Internet Assigned Numbers Authority has distributed the </a:t>
            </a:r>
            <a:r>
              <a:rPr lang="en-US" altLang="en-US" sz="3100">
                <a:solidFill>
                  <a:srgbClr val="FF0000"/>
                </a:solidFill>
                <a:latin typeface="Times New Roman" pitchFamily="-112" charset="0"/>
                <a:cs typeface="Times New Roman" pitchFamily="-112" charset="0"/>
              </a:rPr>
              <a:t>final five blocks of approximately 16 million IPv4 addresses </a:t>
            </a:r>
            <a:r>
              <a:rPr lang="en-US" altLang="en-US" sz="3100">
                <a:solidFill>
                  <a:prstClr val="black"/>
                </a:solidFill>
                <a:latin typeface="Times New Roman" pitchFamily="-112" charset="0"/>
                <a:cs typeface="Times New Roman" pitchFamily="-112" charset="0"/>
              </a:rPr>
              <a:t>among the five Regional Internet Registries.</a:t>
            </a:r>
            <a:r>
              <a:rPr lang="en-US" altLang="en-US" smtClean="0">
                <a:solidFill>
                  <a:prstClr val="black"/>
                </a:solidFill>
                <a:cs typeface="Times New Roman" pitchFamily="-112" charset="0"/>
              </a:rPr>
              <a:t>”</a:t>
            </a:r>
          </a:p>
        </p:txBody>
      </p:sp>
      <p:pic>
        <p:nvPicPr>
          <p:cNvPr id="2662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667" y="4291542"/>
            <a:ext cx="2794000" cy="332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1333" y="4487333"/>
            <a:ext cx="5418667" cy="295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1664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5"/>
</p:tagLst>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1F497D"/>
      </a:dk2>
      <a:lt2>
        <a:srgbClr val="EEECE1"/>
      </a:lt2>
      <a:accent1>
        <a:srgbClr val="0066FF"/>
      </a:accent1>
      <a:accent2>
        <a:srgbClr val="FF0000"/>
      </a:accent2>
      <a:accent3>
        <a:srgbClr val="00B050"/>
      </a:accent3>
      <a:accent4>
        <a:srgbClr val="7030A0"/>
      </a:accent4>
      <a:accent5>
        <a:srgbClr val="4BACC6"/>
      </a:accent5>
      <a:accent6>
        <a:srgbClr val="0033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none" rtlCol="0">
        <a:spAutoFit/>
      </a:bodyPr>
      <a:lstStyle>
        <a:defPPr algn="ctr">
          <a:defRPr dirty="0" smtClean="0"/>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59547</TotalTime>
  <Words>1182</Words>
  <Application>Microsoft Office PowerPoint</Application>
  <PresentationFormat>Custom</PresentationFormat>
  <Paragraphs>464</Paragraphs>
  <Slides>33</Slides>
  <Notes>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37" baseType="lpstr">
      <vt:lpstr>Office Theme</vt:lpstr>
      <vt:lpstr>1_Office Theme</vt:lpstr>
      <vt:lpstr>Equation</vt:lpstr>
      <vt:lpstr>Microsoft Photo Editor 3.0 Photo</vt:lpstr>
      <vt:lpstr>6.033: Intro to Computer Networks Layering &amp; Routing</vt:lpstr>
      <vt:lpstr>The Internet is an Exciting Place</vt:lpstr>
      <vt:lpstr>Two Billion Internet Users</vt:lpstr>
      <vt:lpstr>The Internet is a Tense Place</vt:lpstr>
      <vt:lpstr>PowerPoint Presentation</vt:lpstr>
      <vt:lpstr>Internet Traffic to/from Egypt</vt:lpstr>
      <vt:lpstr>Stop Online Piracy Act (SOPA)</vt:lpstr>
      <vt:lpstr>Network Neutrality</vt:lpstr>
      <vt:lpstr>IP Address Space Exhaustion</vt:lpstr>
      <vt:lpstr>Cyber Attacks</vt:lpstr>
      <vt:lpstr>What is the Internet? 3 guiding principles!</vt:lpstr>
      <vt:lpstr>“Best-Effort Packet Delivery Service”</vt:lpstr>
      <vt:lpstr>“Power at the Edge”</vt:lpstr>
      <vt:lpstr>“A Network of Networks”</vt:lpstr>
      <vt:lpstr>“A Network of Networks”</vt:lpstr>
      <vt:lpstr>How the Internet is Organizing? Layering</vt:lpstr>
      <vt:lpstr>Layering</vt:lpstr>
      <vt:lpstr>Layering in the Internet</vt:lpstr>
      <vt:lpstr>PowerPoint Presentation</vt:lpstr>
      <vt:lpstr>An Example</vt:lpstr>
      <vt:lpstr>The Internet “Hourglass”</vt:lpstr>
      <vt:lpstr>Routing (figuring out the routes)  &amp;  Forwarding (sending the packets)</vt:lpstr>
      <vt:lpstr>How Does a Router Forwards the Packets?</vt:lpstr>
      <vt:lpstr>How does the router know which output link leads to a packet destination?</vt:lpstr>
      <vt:lpstr>Basic Requirements of a Routing Protocol</vt:lpstr>
      <vt:lpstr>Distance Vector Routing</vt:lpstr>
      <vt:lpstr>Example</vt:lpstr>
      <vt:lpstr>Solution is simple by inspection... (in this case)</vt:lpstr>
      <vt:lpstr>Distance Vector Routing</vt:lpstr>
      <vt:lpstr>Distance Vector Routing</vt:lpstr>
      <vt:lpstr>Distance Vector Routing</vt:lpstr>
      <vt:lpstr>Distance Vector Routing</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dina</cp:lastModifiedBy>
  <cp:revision>3132</cp:revision>
  <dcterms:created xsi:type="dcterms:W3CDTF">2004-05-06T09:28:21Z</dcterms:created>
  <dcterms:modified xsi:type="dcterms:W3CDTF">2014-03-03T20:40:48Z</dcterms:modified>
</cp:coreProperties>
</file>