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69696"/>
    <a:srgbClr val="F9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60"/>
  </p:normalViewPr>
  <p:slideViewPr>
    <p:cSldViewPr>
      <p:cViewPr>
        <p:scale>
          <a:sx n="200" d="100"/>
          <a:sy n="200" d="100"/>
        </p:scale>
        <p:origin x="3762" y="1092"/>
      </p:cViewPr>
      <p:guideLst>
        <p:guide orient="horz" pos="3427"/>
        <p:guide pos="33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35BC3-8A6F-44B0-8CA2-B09F178B6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CFBDD-CC5F-44EE-912E-0FC38FE02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0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5C879-72D2-4A8C-B917-AEF1AA562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6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21646-B528-4FED-AF59-6F55BDC2C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9D35D-AD0B-4549-A2EB-59A8EA1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C1859-1A28-4AC2-8064-D48FA1912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3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3E67B-45F3-426A-91DA-D3D44D82D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7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62F1-1709-490A-BBA6-C06D99AE5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2042-59A1-4948-995D-1926FD3C29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0E-7846-4381-AAA8-F902B395E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7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A295-3817-4210-92AB-7DB45057D0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2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F7F037-8207-4B8E-8F87-168396B31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" name="Text Box 208"/>
          <p:cNvSpPr txBox="1">
            <a:spLocks noChangeArrowheads="1"/>
          </p:cNvSpPr>
          <p:nvPr/>
        </p:nvSpPr>
        <p:spPr bwMode="auto">
          <a:xfrm>
            <a:off x="365125" y="46038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EE HomePage.com Powerpoint Symbol Collection</a:t>
            </a:r>
          </a:p>
        </p:txBody>
      </p:sp>
      <p:grpSp>
        <p:nvGrpSpPr>
          <p:cNvPr id="2639" name="Group 591"/>
          <p:cNvGrpSpPr>
            <a:grpSpLocks/>
          </p:cNvGrpSpPr>
          <p:nvPr/>
        </p:nvGrpSpPr>
        <p:grpSpPr bwMode="auto">
          <a:xfrm>
            <a:off x="6673850" y="4525963"/>
            <a:ext cx="915988" cy="549275"/>
            <a:chOff x="4954" y="2909"/>
            <a:chExt cx="577" cy="346"/>
          </a:xfrm>
        </p:grpSpPr>
        <p:sp>
          <p:nvSpPr>
            <p:cNvPr id="2629" name="Line 581"/>
            <p:cNvSpPr>
              <a:spLocks noChangeShapeType="1"/>
            </p:cNvSpPr>
            <p:nvPr/>
          </p:nvSpPr>
          <p:spPr bwMode="auto">
            <a:xfrm>
              <a:off x="5416" y="3082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0" name="Line 582"/>
            <p:cNvSpPr>
              <a:spLocks noChangeShapeType="1"/>
            </p:cNvSpPr>
            <p:nvPr/>
          </p:nvSpPr>
          <p:spPr bwMode="auto">
            <a:xfrm>
              <a:off x="4954" y="2967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" name="Line 583"/>
            <p:cNvSpPr>
              <a:spLocks noChangeShapeType="1"/>
            </p:cNvSpPr>
            <p:nvPr/>
          </p:nvSpPr>
          <p:spPr bwMode="auto">
            <a:xfrm>
              <a:off x="4955" y="3197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2" name="Oval 584"/>
            <p:cNvSpPr>
              <a:spLocks noChangeArrowheads="1"/>
            </p:cNvSpPr>
            <p:nvPr/>
          </p:nvSpPr>
          <p:spPr bwMode="auto">
            <a:xfrm>
              <a:off x="5422" y="3052"/>
              <a:ext cx="58" cy="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34" name="Group 586"/>
            <p:cNvGrpSpPr>
              <a:grpSpLocks/>
            </p:cNvGrpSpPr>
            <p:nvPr/>
          </p:nvGrpSpPr>
          <p:grpSpPr bwMode="auto">
            <a:xfrm>
              <a:off x="5036" y="2909"/>
              <a:ext cx="380" cy="346"/>
              <a:chOff x="2477" y="3542"/>
              <a:chExt cx="288" cy="346"/>
            </a:xfrm>
          </p:grpSpPr>
          <p:sp>
            <p:nvSpPr>
              <p:cNvPr id="2635" name="Freeform 587"/>
              <p:cNvSpPr>
                <a:spLocks/>
              </p:cNvSpPr>
              <p:nvPr/>
            </p:nvSpPr>
            <p:spPr bwMode="auto">
              <a:xfrm>
                <a:off x="2477" y="3542"/>
                <a:ext cx="288" cy="173"/>
              </a:xfrm>
              <a:custGeom>
                <a:avLst/>
                <a:gdLst>
                  <a:gd name="T0" fmla="*/ 0 w 173"/>
                  <a:gd name="T1" fmla="*/ 0 h 173"/>
                  <a:gd name="T2" fmla="*/ 115 w 173"/>
                  <a:gd name="T3" fmla="*/ 58 h 173"/>
                  <a:gd name="T4" fmla="*/ 173 w 173"/>
                  <a:gd name="T5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173">
                    <a:moveTo>
                      <a:pt x="0" y="0"/>
                    </a:moveTo>
                    <a:cubicBezTo>
                      <a:pt x="43" y="14"/>
                      <a:pt x="86" y="29"/>
                      <a:pt x="115" y="58"/>
                    </a:cubicBezTo>
                    <a:cubicBezTo>
                      <a:pt x="144" y="87"/>
                      <a:pt x="158" y="130"/>
                      <a:pt x="173" y="173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6" name="Freeform 588"/>
              <p:cNvSpPr>
                <a:spLocks/>
              </p:cNvSpPr>
              <p:nvPr/>
            </p:nvSpPr>
            <p:spPr bwMode="auto">
              <a:xfrm flipV="1">
                <a:off x="2477" y="3715"/>
                <a:ext cx="288" cy="173"/>
              </a:xfrm>
              <a:custGeom>
                <a:avLst/>
                <a:gdLst>
                  <a:gd name="T0" fmla="*/ 0 w 173"/>
                  <a:gd name="T1" fmla="*/ 0 h 173"/>
                  <a:gd name="T2" fmla="*/ 115 w 173"/>
                  <a:gd name="T3" fmla="*/ 58 h 173"/>
                  <a:gd name="T4" fmla="*/ 173 w 173"/>
                  <a:gd name="T5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173">
                    <a:moveTo>
                      <a:pt x="0" y="0"/>
                    </a:moveTo>
                    <a:cubicBezTo>
                      <a:pt x="43" y="14"/>
                      <a:pt x="86" y="29"/>
                      <a:pt x="115" y="58"/>
                    </a:cubicBezTo>
                    <a:cubicBezTo>
                      <a:pt x="144" y="87"/>
                      <a:pt x="158" y="130"/>
                      <a:pt x="173" y="173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7" name="Freeform 589"/>
            <p:cNvSpPr>
              <a:spLocks/>
            </p:cNvSpPr>
            <p:nvPr/>
          </p:nvSpPr>
          <p:spPr bwMode="auto">
            <a:xfrm>
              <a:off x="5036" y="2909"/>
              <a:ext cx="64" cy="346"/>
            </a:xfrm>
            <a:custGeom>
              <a:avLst/>
              <a:gdLst>
                <a:gd name="T0" fmla="*/ 0 w 58"/>
                <a:gd name="T1" fmla="*/ 0 h 346"/>
                <a:gd name="T2" fmla="*/ 58 w 58"/>
                <a:gd name="T3" fmla="*/ 173 h 346"/>
                <a:gd name="T4" fmla="*/ 0 w 58"/>
                <a:gd name="T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46">
                  <a:moveTo>
                    <a:pt x="0" y="0"/>
                  </a:moveTo>
                  <a:cubicBezTo>
                    <a:pt x="29" y="57"/>
                    <a:pt x="58" y="115"/>
                    <a:pt x="58" y="173"/>
                  </a:cubicBezTo>
                  <a:cubicBezTo>
                    <a:pt x="58" y="231"/>
                    <a:pt x="29" y="288"/>
                    <a:pt x="0" y="3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8" name="Freeform 590"/>
            <p:cNvSpPr>
              <a:spLocks/>
            </p:cNvSpPr>
            <p:nvPr/>
          </p:nvSpPr>
          <p:spPr bwMode="auto">
            <a:xfrm>
              <a:off x="5011" y="2909"/>
              <a:ext cx="64" cy="346"/>
            </a:xfrm>
            <a:custGeom>
              <a:avLst/>
              <a:gdLst>
                <a:gd name="T0" fmla="*/ 0 w 58"/>
                <a:gd name="T1" fmla="*/ 0 h 346"/>
                <a:gd name="T2" fmla="*/ 58 w 58"/>
                <a:gd name="T3" fmla="*/ 173 h 346"/>
                <a:gd name="T4" fmla="*/ 0 w 58"/>
                <a:gd name="T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46">
                  <a:moveTo>
                    <a:pt x="0" y="0"/>
                  </a:moveTo>
                  <a:cubicBezTo>
                    <a:pt x="29" y="57"/>
                    <a:pt x="58" y="115"/>
                    <a:pt x="58" y="173"/>
                  </a:cubicBezTo>
                  <a:cubicBezTo>
                    <a:pt x="58" y="231"/>
                    <a:pt x="29" y="288"/>
                    <a:pt x="0" y="3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50" name="Group 602"/>
          <p:cNvGrpSpPr>
            <a:grpSpLocks/>
          </p:cNvGrpSpPr>
          <p:nvPr/>
        </p:nvGrpSpPr>
        <p:grpSpPr bwMode="auto">
          <a:xfrm>
            <a:off x="6673850" y="5349875"/>
            <a:ext cx="915988" cy="549275"/>
            <a:chOff x="4954" y="3370"/>
            <a:chExt cx="577" cy="346"/>
          </a:xfrm>
        </p:grpSpPr>
        <p:sp>
          <p:nvSpPr>
            <p:cNvPr id="2641" name="Line 593"/>
            <p:cNvSpPr>
              <a:spLocks noChangeShapeType="1"/>
            </p:cNvSpPr>
            <p:nvPr/>
          </p:nvSpPr>
          <p:spPr bwMode="auto">
            <a:xfrm>
              <a:off x="5416" y="3543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2" name="Line 594"/>
            <p:cNvSpPr>
              <a:spLocks noChangeShapeType="1"/>
            </p:cNvSpPr>
            <p:nvPr/>
          </p:nvSpPr>
          <p:spPr bwMode="auto">
            <a:xfrm>
              <a:off x="4954" y="3428"/>
              <a:ext cx="1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3" name="Line 595"/>
            <p:cNvSpPr>
              <a:spLocks noChangeShapeType="1"/>
            </p:cNvSpPr>
            <p:nvPr/>
          </p:nvSpPr>
          <p:spPr bwMode="auto">
            <a:xfrm>
              <a:off x="4955" y="3658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45" name="Group 597"/>
            <p:cNvGrpSpPr>
              <a:grpSpLocks/>
            </p:cNvGrpSpPr>
            <p:nvPr/>
          </p:nvGrpSpPr>
          <p:grpSpPr bwMode="auto">
            <a:xfrm>
              <a:off x="5036" y="3370"/>
              <a:ext cx="380" cy="346"/>
              <a:chOff x="2477" y="3542"/>
              <a:chExt cx="288" cy="346"/>
            </a:xfrm>
          </p:grpSpPr>
          <p:sp>
            <p:nvSpPr>
              <p:cNvPr id="2646" name="Freeform 598"/>
              <p:cNvSpPr>
                <a:spLocks/>
              </p:cNvSpPr>
              <p:nvPr/>
            </p:nvSpPr>
            <p:spPr bwMode="auto">
              <a:xfrm>
                <a:off x="2477" y="3542"/>
                <a:ext cx="288" cy="173"/>
              </a:xfrm>
              <a:custGeom>
                <a:avLst/>
                <a:gdLst>
                  <a:gd name="T0" fmla="*/ 0 w 173"/>
                  <a:gd name="T1" fmla="*/ 0 h 173"/>
                  <a:gd name="T2" fmla="*/ 115 w 173"/>
                  <a:gd name="T3" fmla="*/ 58 h 173"/>
                  <a:gd name="T4" fmla="*/ 173 w 173"/>
                  <a:gd name="T5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173">
                    <a:moveTo>
                      <a:pt x="0" y="0"/>
                    </a:moveTo>
                    <a:cubicBezTo>
                      <a:pt x="43" y="14"/>
                      <a:pt x="86" y="29"/>
                      <a:pt x="115" y="58"/>
                    </a:cubicBezTo>
                    <a:cubicBezTo>
                      <a:pt x="144" y="87"/>
                      <a:pt x="158" y="130"/>
                      <a:pt x="173" y="173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7" name="Freeform 599"/>
              <p:cNvSpPr>
                <a:spLocks/>
              </p:cNvSpPr>
              <p:nvPr/>
            </p:nvSpPr>
            <p:spPr bwMode="auto">
              <a:xfrm flipV="1">
                <a:off x="2477" y="3715"/>
                <a:ext cx="288" cy="173"/>
              </a:xfrm>
              <a:custGeom>
                <a:avLst/>
                <a:gdLst>
                  <a:gd name="T0" fmla="*/ 0 w 173"/>
                  <a:gd name="T1" fmla="*/ 0 h 173"/>
                  <a:gd name="T2" fmla="*/ 115 w 173"/>
                  <a:gd name="T3" fmla="*/ 58 h 173"/>
                  <a:gd name="T4" fmla="*/ 173 w 173"/>
                  <a:gd name="T5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173">
                    <a:moveTo>
                      <a:pt x="0" y="0"/>
                    </a:moveTo>
                    <a:cubicBezTo>
                      <a:pt x="43" y="14"/>
                      <a:pt x="86" y="29"/>
                      <a:pt x="115" y="58"/>
                    </a:cubicBezTo>
                    <a:cubicBezTo>
                      <a:pt x="144" y="87"/>
                      <a:pt x="158" y="130"/>
                      <a:pt x="173" y="173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48" name="Freeform 600"/>
            <p:cNvSpPr>
              <a:spLocks/>
            </p:cNvSpPr>
            <p:nvPr/>
          </p:nvSpPr>
          <p:spPr bwMode="auto">
            <a:xfrm>
              <a:off x="5036" y="3370"/>
              <a:ext cx="64" cy="346"/>
            </a:xfrm>
            <a:custGeom>
              <a:avLst/>
              <a:gdLst>
                <a:gd name="T0" fmla="*/ 0 w 58"/>
                <a:gd name="T1" fmla="*/ 0 h 346"/>
                <a:gd name="T2" fmla="*/ 58 w 58"/>
                <a:gd name="T3" fmla="*/ 173 h 346"/>
                <a:gd name="T4" fmla="*/ 0 w 58"/>
                <a:gd name="T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46">
                  <a:moveTo>
                    <a:pt x="0" y="0"/>
                  </a:moveTo>
                  <a:cubicBezTo>
                    <a:pt x="29" y="57"/>
                    <a:pt x="58" y="115"/>
                    <a:pt x="58" y="173"/>
                  </a:cubicBezTo>
                  <a:cubicBezTo>
                    <a:pt x="58" y="231"/>
                    <a:pt x="29" y="288"/>
                    <a:pt x="0" y="3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9" name="Freeform 601"/>
            <p:cNvSpPr>
              <a:spLocks/>
            </p:cNvSpPr>
            <p:nvPr/>
          </p:nvSpPr>
          <p:spPr bwMode="auto">
            <a:xfrm>
              <a:off x="5011" y="3370"/>
              <a:ext cx="64" cy="346"/>
            </a:xfrm>
            <a:custGeom>
              <a:avLst/>
              <a:gdLst>
                <a:gd name="T0" fmla="*/ 0 w 58"/>
                <a:gd name="T1" fmla="*/ 0 h 346"/>
                <a:gd name="T2" fmla="*/ 58 w 58"/>
                <a:gd name="T3" fmla="*/ 173 h 346"/>
                <a:gd name="T4" fmla="*/ 0 w 58"/>
                <a:gd name="T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346">
                  <a:moveTo>
                    <a:pt x="0" y="0"/>
                  </a:moveTo>
                  <a:cubicBezTo>
                    <a:pt x="29" y="57"/>
                    <a:pt x="58" y="115"/>
                    <a:pt x="58" y="173"/>
                  </a:cubicBezTo>
                  <a:cubicBezTo>
                    <a:pt x="58" y="231"/>
                    <a:pt x="29" y="288"/>
                    <a:pt x="0" y="3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1" name="Text Box 613"/>
          <p:cNvSpPr txBox="1">
            <a:spLocks noChangeArrowheads="1"/>
          </p:cNvSpPr>
          <p:nvPr/>
        </p:nvSpPr>
        <p:spPr bwMode="auto">
          <a:xfrm>
            <a:off x="6496050" y="6264275"/>
            <a:ext cx="25288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http://www.eehomepage.com/symbols.ppt</a:t>
            </a:r>
          </a:p>
          <a:p>
            <a:r>
              <a:rPr lang="en-US" sz="1000"/>
              <a:t>Copyright 2008 by EE HomePage.com</a:t>
            </a:r>
          </a:p>
          <a:p>
            <a:r>
              <a:rPr lang="en-US" sz="1000"/>
              <a:t>These symbols may be freely reused.</a:t>
            </a:r>
          </a:p>
        </p:txBody>
      </p:sp>
      <p:sp>
        <p:nvSpPr>
          <p:cNvPr id="2752" name="Text Box 704"/>
          <p:cNvSpPr txBox="1">
            <a:spLocks noChangeArrowheads="1"/>
          </p:cNvSpPr>
          <p:nvPr/>
        </p:nvSpPr>
        <p:spPr bwMode="auto">
          <a:xfrm>
            <a:off x="5029200" y="746125"/>
            <a:ext cx="9874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boolean functions</a:t>
            </a:r>
          </a:p>
        </p:txBody>
      </p:sp>
      <p:sp>
        <p:nvSpPr>
          <p:cNvPr id="2754" name="Text Box 706"/>
          <p:cNvSpPr txBox="1">
            <a:spLocks noChangeArrowheads="1"/>
          </p:cNvSpPr>
          <p:nvPr/>
        </p:nvSpPr>
        <p:spPr bwMode="auto">
          <a:xfrm>
            <a:off x="823913" y="2057400"/>
            <a:ext cx="11890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op amp or comparator</a:t>
            </a:r>
          </a:p>
        </p:txBody>
      </p:sp>
      <p:sp>
        <p:nvSpPr>
          <p:cNvPr id="2755" name="Text Box 707"/>
          <p:cNvSpPr txBox="1">
            <a:spLocks noChangeArrowheads="1"/>
          </p:cNvSpPr>
          <p:nvPr/>
        </p:nvSpPr>
        <p:spPr bwMode="auto">
          <a:xfrm>
            <a:off x="769938" y="2879725"/>
            <a:ext cx="852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comparator</a:t>
            </a:r>
          </a:p>
          <a:p>
            <a:r>
              <a:rPr lang="en-US" sz="800"/>
              <a:t>with hysteresis</a:t>
            </a:r>
          </a:p>
        </p:txBody>
      </p:sp>
      <p:sp>
        <p:nvSpPr>
          <p:cNvPr id="2759" name="Text Box 711"/>
          <p:cNvSpPr txBox="1">
            <a:spLocks noChangeArrowheads="1"/>
          </p:cNvSpPr>
          <p:nvPr/>
        </p:nvSpPr>
        <p:spPr bwMode="auto">
          <a:xfrm>
            <a:off x="2011363" y="2787650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inverters</a:t>
            </a:r>
          </a:p>
        </p:txBody>
      </p:sp>
      <p:sp>
        <p:nvSpPr>
          <p:cNvPr id="2766" name="Text Box 718"/>
          <p:cNvSpPr txBox="1">
            <a:spLocks noChangeArrowheads="1"/>
          </p:cNvSpPr>
          <p:nvPr/>
        </p:nvSpPr>
        <p:spPr bwMode="auto">
          <a:xfrm>
            <a:off x="3108325" y="2787650"/>
            <a:ext cx="4968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buffers</a:t>
            </a:r>
          </a:p>
        </p:txBody>
      </p:sp>
      <p:sp>
        <p:nvSpPr>
          <p:cNvPr id="2833" name="Text Box 785"/>
          <p:cNvSpPr txBox="1">
            <a:spLocks noChangeArrowheads="1"/>
          </p:cNvSpPr>
          <p:nvPr/>
        </p:nvSpPr>
        <p:spPr bwMode="auto">
          <a:xfrm>
            <a:off x="731838" y="5133975"/>
            <a:ext cx="9874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Type D Flip-Flops</a:t>
            </a:r>
          </a:p>
        </p:txBody>
      </p:sp>
      <p:sp>
        <p:nvSpPr>
          <p:cNvPr id="2834" name="Text Box 786"/>
          <p:cNvSpPr txBox="1">
            <a:spLocks noChangeArrowheads="1"/>
          </p:cNvSpPr>
          <p:nvPr/>
        </p:nvSpPr>
        <p:spPr bwMode="auto">
          <a:xfrm>
            <a:off x="2657475" y="6323013"/>
            <a:ext cx="5238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register</a:t>
            </a:r>
          </a:p>
        </p:txBody>
      </p:sp>
      <p:sp>
        <p:nvSpPr>
          <p:cNvPr id="2835" name="Text Box 787"/>
          <p:cNvSpPr txBox="1">
            <a:spLocks noChangeArrowheads="1"/>
          </p:cNvSpPr>
          <p:nvPr/>
        </p:nvSpPr>
        <p:spPr bwMode="auto">
          <a:xfrm>
            <a:off x="2894013" y="5073650"/>
            <a:ext cx="946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transparent latch</a:t>
            </a:r>
          </a:p>
        </p:txBody>
      </p:sp>
      <p:sp>
        <p:nvSpPr>
          <p:cNvPr id="2836" name="Text Box 788"/>
          <p:cNvSpPr txBox="1">
            <a:spLocks noChangeArrowheads="1"/>
          </p:cNvSpPr>
          <p:nvPr/>
        </p:nvSpPr>
        <p:spPr bwMode="auto">
          <a:xfrm>
            <a:off x="620713" y="503238"/>
            <a:ext cx="257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Logic Elements</a:t>
            </a:r>
          </a:p>
        </p:txBody>
      </p:sp>
      <p:sp>
        <p:nvSpPr>
          <p:cNvPr id="2861" name="Oval 813"/>
          <p:cNvSpPr>
            <a:spLocks noChangeArrowheads="1"/>
          </p:cNvSpPr>
          <p:nvPr/>
        </p:nvSpPr>
        <p:spPr bwMode="auto">
          <a:xfrm>
            <a:off x="2925763" y="3924300"/>
            <a:ext cx="92075" cy="920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2" name="Text Box 814"/>
          <p:cNvSpPr txBox="1">
            <a:spLocks noChangeArrowheads="1"/>
          </p:cNvSpPr>
          <p:nvPr/>
        </p:nvSpPr>
        <p:spPr bwMode="auto">
          <a:xfrm>
            <a:off x="2987675" y="3854450"/>
            <a:ext cx="930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connection point</a:t>
            </a:r>
          </a:p>
        </p:txBody>
      </p:sp>
      <p:grpSp>
        <p:nvGrpSpPr>
          <p:cNvPr id="2866" name="Group 818"/>
          <p:cNvGrpSpPr>
            <a:grpSpLocks/>
          </p:cNvGrpSpPr>
          <p:nvPr/>
        </p:nvGrpSpPr>
        <p:grpSpPr bwMode="auto">
          <a:xfrm>
            <a:off x="4206875" y="960438"/>
            <a:ext cx="914400" cy="549275"/>
            <a:chOff x="2650" y="605"/>
            <a:chExt cx="576" cy="346"/>
          </a:xfrm>
        </p:grpSpPr>
        <p:grpSp>
          <p:nvGrpSpPr>
            <p:cNvPr id="2117" name="Group 69"/>
            <p:cNvGrpSpPr>
              <a:grpSpLocks/>
            </p:cNvGrpSpPr>
            <p:nvPr/>
          </p:nvGrpSpPr>
          <p:grpSpPr bwMode="auto">
            <a:xfrm>
              <a:off x="2650" y="605"/>
              <a:ext cx="576" cy="346"/>
              <a:chOff x="2304" y="3542"/>
              <a:chExt cx="576" cy="346"/>
            </a:xfrm>
          </p:grpSpPr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>
                <a:off x="2419" y="3542"/>
                <a:ext cx="346" cy="346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4" name="Line 66"/>
              <p:cNvSpPr>
                <a:spLocks noChangeShapeType="1"/>
              </p:cNvSpPr>
              <p:nvPr/>
            </p:nvSpPr>
            <p:spPr bwMode="auto">
              <a:xfrm>
                <a:off x="2765" y="371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Line 67"/>
              <p:cNvSpPr>
                <a:spLocks noChangeShapeType="1"/>
              </p:cNvSpPr>
              <p:nvPr/>
            </p:nvSpPr>
            <p:spPr bwMode="auto">
              <a:xfrm>
                <a:off x="2304" y="3600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2304" y="3830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3" name="Freeform 815"/>
            <p:cNvSpPr>
              <a:spLocks/>
            </p:cNvSpPr>
            <p:nvPr/>
          </p:nvSpPr>
          <p:spPr bwMode="auto">
            <a:xfrm>
              <a:off x="2652" y="662"/>
              <a:ext cx="566" cy="228"/>
            </a:xfrm>
            <a:custGeom>
              <a:avLst/>
              <a:gdLst>
                <a:gd name="T0" fmla="*/ 0 w 566"/>
                <a:gd name="T1" fmla="*/ 0 h 228"/>
                <a:gd name="T2" fmla="*/ 566 w 566"/>
                <a:gd name="T3" fmla="*/ 114 h 228"/>
                <a:gd name="T4" fmla="*/ 0 w 566"/>
                <a:gd name="T5" fmla="*/ 228 h 228"/>
                <a:gd name="T6" fmla="*/ 0 w 566"/>
                <a:gd name="T7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6" h="228">
                  <a:moveTo>
                    <a:pt x="0" y="0"/>
                  </a:moveTo>
                  <a:lnTo>
                    <a:pt x="566" y="114"/>
                  </a:ln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5" name="Group 817"/>
          <p:cNvGrpSpPr>
            <a:grpSpLocks/>
          </p:cNvGrpSpPr>
          <p:nvPr/>
        </p:nvGrpSpPr>
        <p:grpSpPr bwMode="auto">
          <a:xfrm>
            <a:off x="4206875" y="1782763"/>
            <a:ext cx="914400" cy="549275"/>
            <a:chOff x="2650" y="1123"/>
            <a:chExt cx="576" cy="346"/>
          </a:xfrm>
        </p:grpSpPr>
        <p:grpSp>
          <p:nvGrpSpPr>
            <p:cNvPr id="2226" name="Group 178"/>
            <p:cNvGrpSpPr>
              <a:grpSpLocks/>
            </p:cNvGrpSpPr>
            <p:nvPr/>
          </p:nvGrpSpPr>
          <p:grpSpPr bwMode="auto">
            <a:xfrm>
              <a:off x="2650" y="1123"/>
              <a:ext cx="576" cy="346"/>
              <a:chOff x="576" y="3542"/>
              <a:chExt cx="576" cy="346"/>
            </a:xfrm>
          </p:grpSpPr>
          <p:grpSp>
            <p:nvGrpSpPr>
              <p:cNvPr id="2220" name="Group 172"/>
              <p:cNvGrpSpPr>
                <a:grpSpLocks/>
              </p:cNvGrpSpPr>
              <p:nvPr/>
            </p:nvGrpSpPr>
            <p:grpSpPr bwMode="auto">
              <a:xfrm>
                <a:off x="576" y="3542"/>
                <a:ext cx="576" cy="346"/>
                <a:chOff x="2304" y="3542"/>
                <a:chExt cx="576" cy="346"/>
              </a:xfrm>
            </p:grpSpPr>
            <p:sp>
              <p:nvSpPr>
                <p:cNvPr id="2221" name="AutoShape 173"/>
                <p:cNvSpPr>
                  <a:spLocks noChangeArrowheads="1"/>
                </p:cNvSpPr>
                <p:nvPr/>
              </p:nvSpPr>
              <p:spPr bwMode="auto">
                <a:xfrm>
                  <a:off x="2419" y="3542"/>
                  <a:ext cx="346" cy="346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" name="Line 174"/>
                <p:cNvSpPr>
                  <a:spLocks noChangeShapeType="1"/>
                </p:cNvSpPr>
                <p:nvPr/>
              </p:nvSpPr>
              <p:spPr bwMode="auto">
                <a:xfrm>
                  <a:off x="2765" y="3715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3" name="Line 175"/>
                <p:cNvSpPr>
                  <a:spLocks noChangeShapeType="1"/>
                </p:cNvSpPr>
                <p:nvPr/>
              </p:nvSpPr>
              <p:spPr bwMode="auto">
                <a:xfrm>
                  <a:off x="2304" y="3600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4" name="Line 176"/>
                <p:cNvSpPr>
                  <a:spLocks noChangeShapeType="1"/>
                </p:cNvSpPr>
                <p:nvPr/>
              </p:nvSpPr>
              <p:spPr bwMode="auto">
                <a:xfrm>
                  <a:off x="2304" y="3830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25" name="Line 177"/>
              <p:cNvSpPr>
                <a:spLocks noChangeShapeType="1"/>
              </p:cNvSpPr>
              <p:nvPr/>
            </p:nvSpPr>
            <p:spPr bwMode="auto">
              <a:xfrm>
                <a:off x="576" y="371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4" name="Freeform 816"/>
            <p:cNvSpPr>
              <a:spLocks/>
            </p:cNvSpPr>
            <p:nvPr/>
          </p:nvSpPr>
          <p:spPr bwMode="auto">
            <a:xfrm>
              <a:off x="2652" y="1180"/>
              <a:ext cx="568" cy="230"/>
            </a:xfrm>
            <a:custGeom>
              <a:avLst/>
              <a:gdLst>
                <a:gd name="T0" fmla="*/ 0 w 568"/>
                <a:gd name="T1" fmla="*/ 0 h 230"/>
                <a:gd name="T2" fmla="*/ 0 w 568"/>
                <a:gd name="T3" fmla="*/ 114 h 230"/>
                <a:gd name="T4" fmla="*/ 0 w 568"/>
                <a:gd name="T5" fmla="*/ 230 h 230"/>
                <a:gd name="T6" fmla="*/ 568 w 568"/>
                <a:gd name="T7" fmla="*/ 116 h 230"/>
                <a:gd name="T8" fmla="*/ 0 w 568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8" h="230">
                  <a:moveTo>
                    <a:pt x="0" y="0"/>
                  </a:moveTo>
                  <a:lnTo>
                    <a:pt x="0" y="114"/>
                  </a:lnTo>
                  <a:lnTo>
                    <a:pt x="0" y="230"/>
                  </a:lnTo>
                  <a:lnTo>
                    <a:pt x="568" y="1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" name="Group 820"/>
          <p:cNvGrpSpPr>
            <a:grpSpLocks/>
          </p:cNvGrpSpPr>
          <p:nvPr/>
        </p:nvGrpSpPr>
        <p:grpSpPr bwMode="auto">
          <a:xfrm>
            <a:off x="4203700" y="2606675"/>
            <a:ext cx="917575" cy="914400"/>
            <a:chOff x="2648" y="1642"/>
            <a:chExt cx="578" cy="576"/>
          </a:xfrm>
        </p:grpSpPr>
        <p:grpSp>
          <p:nvGrpSpPr>
            <p:cNvPr id="2694" name="Group 646"/>
            <p:cNvGrpSpPr>
              <a:grpSpLocks/>
            </p:cNvGrpSpPr>
            <p:nvPr/>
          </p:nvGrpSpPr>
          <p:grpSpPr bwMode="auto">
            <a:xfrm>
              <a:off x="2650" y="1642"/>
              <a:ext cx="576" cy="576"/>
              <a:chOff x="3456" y="1642"/>
              <a:chExt cx="576" cy="576"/>
            </a:xfrm>
          </p:grpSpPr>
          <p:grpSp>
            <p:nvGrpSpPr>
              <p:cNvPr id="2684" name="Group 636"/>
              <p:cNvGrpSpPr>
                <a:grpSpLocks/>
              </p:cNvGrpSpPr>
              <p:nvPr/>
            </p:nvGrpSpPr>
            <p:grpSpPr bwMode="auto">
              <a:xfrm>
                <a:off x="3456" y="1756"/>
                <a:ext cx="576" cy="346"/>
                <a:chOff x="576" y="3542"/>
                <a:chExt cx="576" cy="346"/>
              </a:xfrm>
            </p:grpSpPr>
            <p:grpSp>
              <p:nvGrpSpPr>
                <p:cNvPr id="2685" name="Group 637"/>
                <p:cNvGrpSpPr>
                  <a:grpSpLocks/>
                </p:cNvGrpSpPr>
                <p:nvPr/>
              </p:nvGrpSpPr>
              <p:grpSpPr bwMode="auto">
                <a:xfrm>
                  <a:off x="576" y="3542"/>
                  <a:ext cx="576" cy="346"/>
                  <a:chOff x="2304" y="3542"/>
                  <a:chExt cx="576" cy="346"/>
                </a:xfrm>
              </p:grpSpPr>
              <p:sp>
                <p:nvSpPr>
                  <p:cNvPr id="2686" name="AutoShape 638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87" name="Line 639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8" name="Line 640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89" name="Line 64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90" name="Line 642"/>
                <p:cNvSpPr>
                  <a:spLocks noChangeShapeType="1"/>
                </p:cNvSpPr>
                <p:nvPr/>
              </p:nvSpPr>
              <p:spPr bwMode="auto">
                <a:xfrm>
                  <a:off x="576" y="3715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91" name="Line 643"/>
              <p:cNvSpPr>
                <a:spLocks noChangeShapeType="1"/>
              </p:cNvSpPr>
              <p:nvPr/>
            </p:nvSpPr>
            <p:spPr bwMode="auto">
              <a:xfrm>
                <a:off x="3571" y="1642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2" name="Line 644"/>
              <p:cNvSpPr>
                <a:spLocks noChangeShapeType="1"/>
              </p:cNvSpPr>
              <p:nvPr/>
            </p:nvSpPr>
            <p:spPr bwMode="auto">
              <a:xfrm flipH="1">
                <a:off x="3456" y="2160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" name="Line 645"/>
              <p:cNvSpPr>
                <a:spLocks noChangeShapeType="1"/>
              </p:cNvSpPr>
              <p:nvPr/>
            </p:nvSpPr>
            <p:spPr bwMode="auto">
              <a:xfrm flipH="1">
                <a:off x="3456" y="1699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7" name="Freeform 819"/>
            <p:cNvSpPr>
              <a:spLocks/>
            </p:cNvSpPr>
            <p:nvPr/>
          </p:nvSpPr>
          <p:spPr bwMode="auto">
            <a:xfrm>
              <a:off x="2648" y="1698"/>
              <a:ext cx="576" cy="461"/>
            </a:xfrm>
            <a:custGeom>
              <a:avLst/>
              <a:gdLst>
                <a:gd name="T0" fmla="*/ 0 w 576"/>
                <a:gd name="T1" fmla="*/ 0 h 461"/>
                <a:gd name="T2" fmla="*/ 0 w 576"/>
                <a:gd name="T3" fmla="*/ 115 h 461"/>
                <a:gd name="T4" fmla="*/ 0 w 576"/>
                <a:gd name="T5" fmla="*/ 231 h 461"/>
                <a:gd name="T6" fmla="*/ 0 w 576"/>
                <a:gd name="T7" fmla="*/ 346 h 461"/>
                <a:gd name="T8" fmla="*/ 0 w 576"/>
                <a:gd name="T9" fmla="*/ 461 h 461"/>
                <a:gd name="T10" fmla="*/ 576 w 576"/>
                <a:gd name="T11" fmla="*/ 231 h 461"/>
                <a:gd name="T12" fmla="*/ 0 w 576"/>
                <a:gd name="T1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461">
                  <a:moveTo>
                    <a:pt x="0" y="0"/>
                  </a:moveTo>
                  <a:lnTo>
                    <a:pt x="0" y="115"/>
                  </a:lnTo>
                  <a:lnTo>
                    <a:pt x="0" y="231"/>
                  </a:lnTo>
                  <a:lnTo>
                    <a:pt x="0" y="346"/>
                  </a:lnTo>
                  <a:lnTo>
                    <a:pt x="0" y="461"/>
                  </a:lnTo>
                  <a:lnTo>
                    <a:pt x="576" y="2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0" name="Group 822"/>
          <p:cNvGrpSpPr>
            <a:grpSpLocks/>
          </p:cNvGrpSpPr>
          <p:nvPr/>
        </p:nvGrpSpPr>
        <p:grpSpPr bwMode="auto">
          <a:xfrm>
            <a:off x="4206875" y="3611563"/>
            <a:ext cx="914400" cy="914400"/>
            <a:chOff x="2650" y="2275"/>
            <a:chExt cx="576" cy="576"/>
          </a:xfrm>
        </p:grpSpPr>
        <p:grpSp>
          <p:nvGrpSpPr>
            <p:cNvPr id="2707" name="Group 659"/>
            <p:cNvGrpSpPr>
              <a:grpSpLocks/>
            </p:cNvGrpSpPr>
            <p:nvPr/>
          </p:nvGrpSpPr>
          <p:grpSpPr bwMode="auto">
            <a:xfrm>
              <a:off x="2650" y="2275"/>
              <a:ext cx="576" cy="576"/>
              <a:chOff x="3456" y="3139"/>
              <a:chExt cx="576" cy="576"/>
            </a:xfrm>
          </p:grpSpPr>
          <p:grpSp>
            <p:nvGrpSpPr>
              <p:cNvPr id="2695" name="Group 647"/>
              <p:cNvGrpSpPr>
                <a:grpSpLocks/>
              </p:cNvGrpSpPr>
              <p:nvPr/>
            </p:nvGrpSpPr>
            <p:grpSpPr bwMode="auto">
              <a:xfrm>
                <a:off x="3456" y="3254"/>
                <a:ext cx="576" cy="346"/>
                <a:chOff x="576" y="2390"/>
                <a:chExt cx="576" cy="346"/>
              </a:xfrm>
            </p:grpSpPr>
            <p:grpSp>
              <p:nvGrpSpPr>
                <p:cNvPr id="2696" name="Group 648"/>
                <p:cNvGrpSpPr>
                  <a:grpSpLocks/>
                </p:cNvGrpSpPr>
                <p:nvPr/>
              </p:nvGrpSpPr>
              <p:grpSpPr bwMode="auto">
                <a:xfrm>
                  <a:off x="576" y="2390"/>
                  <a:ext cx="576" cy="346"/>
                  <a:chOff x="1037" y="2966"/>
                  <a:chExt cx="576" cy="346"/>
                </a:xfrm>
              </p:grpSpPr>
              <p:grpSp>
                <p:nvGrpSpPr>
                  <p:cNvPr id="2697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1037" y="2966"/>
                    <a:ext cx="576" cy="346"/>
                    <a:chOff x="2304" y="3542"/>
                    <a:chExt cx="576" cy="346"/>
                  </a:xfrm>
                </p:grpSpPr>
                <p:sp>
                  <p:nvSpPr>
                    <p:cNvPr id="2698" name="AutoShape 6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9" y="3542"/>
                      <a:ext cx="346" cy="346"/>
                    </a:xfrm>
                    <a:prstGeom prst="flowChartDelay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99" name="Line 6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65" y="3715"/>
                      <a:ext cx="115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0" name="Line 6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00"/>
                      <a:ext cx="115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01" name="Line 6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830"/>
                      <a:ext cx="115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02" name="Oval 654"/>
                  <p:cNvSpPr>
                    <a:spLocks noChangeArrowheads="1"/>
                  </p:cNvSpPr>
                  <p:nvPr/>
                </p:nvSpPr>
                <p:spPr bwMode="auto">
                  <a:xfrm>
                    <a:off x="1504" y="3109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03" name="Line 655"/>
                <p:cNvSpPr>
                  <a:spLocks noChangeShapeType="1"/>
                </p:cNvSpPr>
                <p:nvPr/>
              </p:nvSpPr>
              <p:spPr bwMode="auto">
                <a:xfrm>
                  <a:off x="576" y="2563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04" name="Line 656"/>
              <p:cNvSpPr>
                <a:spLocks noChangeShapeType="1"/>
              </p:cNvSpPr>
              <p:nvPr/>
            </p:nvSpPr>
            <p:spPr bwMode="auto">
              <a:xfrm>
                <a:off x="3571" y="3139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5" name="Line 657"/>
              <p:cNvSpPr>
                <a:spLocks noChangeShapeType="1"/>
              </p:cNvSpPr>
              <p:nvPr/>
            </p:nvSpPr>
            <p:spPr bwMode="auto">
              <a:xfrm flipH="1">
                <a:off x="3456" y="365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6" name="Line 658"/>
              <p:cNvSpPr>
                <a:spLocks noChangeShapeType="1"/>
              </p:cNvSpPr>
              <p:nvPr/>
            </p:nvSpPr>
            <p:spPr bwMode="auto">
              <a:xfrm flipH="1">
                <a:off x="3456" y="319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" name="Freeform 821"/>
            <p:cNvSpPr>
              <a:spLocks/>
            </p:cNvSpPr>
            <p:nvPr/>
          </p:nvSpPr>
          <p:spPr bwMode="auto">
            <a:xfrm>
              <a:off x="2650" y="2333"/>
              <a:ext cx="576" cy="461"/>
            </a:xfrm>
            <a:custGeom>
              <a:avLst/>
              <a:gdLst>
                <a:gd name="T0" fmla="*/ 0 w 576"/>
                <a:gd name="T1" fmla="*/ 0 h 461"/>
                <a:gd name="T2" fmla="*/ 0 w 576"/>
                <a:gd name="T3" fmla="*/ 115 h 461"/>
                <a:gd name="T4" fmla="*/ 0 w 576"/>
                <a:gd name="T5" fmla="*/ 230 h 461"/>
                <a:gd name="T6" fmla="*/ 0 w 576"/>
                <a:gd name="T7" fmla="*/ 345 h 461"/>
                <a:gd name="T8" fmla="*/ 0 w 576"/>
                <a:gd name="T9" fmla="*/ 461 h 461"/>
                <a:gd name="T10" fmla="*/ 576 w 576"/>
                <a:gd name="T11" fmla="*/ 230 h 461"/>
                <a:gd name="T12" fmla="*/ 0 w 576"/>
                <a:gd name="T1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461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0" y="345"/>
                  </a:lnTo>
                  <a:lnTo>
                    <a:pt x="0" y="461"/>
                  </a:lnTo>
                  <a:lnTo>
                    <a:pt x="576" y="2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2" name="Group 824"/>
          <p:cNvGrpSpPr>
            <a:grpSpLocks/>
          </p:cNvGrpSpPr>
          <p:nvPr/>
        </p:nvGrpSpPr>
        <p:grpSpPr bwMode="auto">
          <a:xfrm>
            <a:off x="4206875" y="4708525"/>
            <a:ext cx="914400" cy="549275"/>
            <a:chOff x="2650" y="2966"/>
            <a:chExt cx="576" cy="346"/>
          </a:xfrm>
        </p:grpSpPr>
        <p:grpSp>
          <p:nvGrpSpPr>
            <p:cNvPr id="2219" name="Group 171"/>
            <p:cNvGrpSpPr>
              <a:grpSpLocks/>
            </p:cNvGrpSpPr>
            <p:nvPr/>
          </p:nvGrpSpPr>
          <p:grpSpPr bwMode="auto">
            <a:xfrm>
              <a:off x="2650" y="2966"/>
              <a:ext cx="576" cy="346"/>
              <a:chOff x="576" y="2390"/>
              <a:chExt cx="576" cy="346"/>
            </a:xfrm>
          </p:grpSpPr>
          <p:grpSp>
            <p:nvGrpSpPr>
              <p:cNvPr id="2211" name="Group 163"/>
              <p:cNvGrpSpPr>
                <a:grpSpLocks/>
              </p:cNvGrpSpPr>
              <p:nvPr/>
            </p:nvGrpSpPr>
            <p:grpSpPr bwMode="auto">
              <a:xfrm>
                <a:off x="576" y="2390"/>
                <a:ext cx="576" cy="346"/>
                <a:chOff x="1037" y="2966"/>
                <a:chExt cx="576" cy="346"/>
              </a:xfrm>
            </p:grpSpPr>
            <p:grpSp>
              <p:nvGrpSpPr>
                <p:cNvPr id="2212" name="Group 164"/>
                <p:cNvGrpSpPr>
                  <a:grpSpLocks/>
                </p:cNvGrpSpPr>
                <p:nvPr/>
              </p:nvGrpSpPr>
              <p:grpSpPr bwMode="auto">
                <a:xfrm>
                  <a:off x="1037" y="2966"/>
                  <a:ext cx="576" cy="346"/>
                  <a:chOff x="2304" y="3542"/>
                  <a:chExt cx="576" cy="346"/>
                </a:xfrm>
              </p:grpSpPr>
              <p:sp>
                <p:nvSpPr>
                  <p:cNvPr id="2213" name="AutoShape 165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14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15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16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17" name="Oval 169"/>
                <p:cNvSpPr>
                  <a:spLocks noChangeArrowheads="1"/>
                </p:cNvSpPr>
                <p:nvPr/>
              </p:nvSpPr>
              <p:spPr bwMode="auto">
                <a:xfrm>
                  <a:off x="1504" y="3109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8" name="Line 170"/>
              <p:cNvSpPr>
                <a:spLocks noChangeShapeType="1"/>
              </p:cNvSpPr>
              <p:nvPr/>
            </p:nvSpPr>
            <p:spPr bwMode="auto">
              <a:xfrm>
                <a:off x="576" y="2563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1" name="Freeform 823"/>
            <p:cNvSpPr>
              <a:spLocks/>
            </p:cNvSpPr>
            <p:nvPr/>
          </p:nvSpPr>
          <p:spPr bwMode="auto">
            <a:xfrm>
              <a:off x="2650" y="3024"/>
              <a:ext cx="576" cy="230"/>
            </a:xfrm>
            <a:custGeom>
              <a:avLst/>
              <a:gdLst>
                <a:gd name="T0" fmla="*/ 0 w 576"/>
                <a:gd name="T1" fmla="*/ 0 h 230"/>
                <a:gd name="T2" fmla="*/ 0 w 576"/>
                <a:gd name="T3" fmla="*/ 115 h 230"/>
                <a:gd name="T4" fmla="*/ 0 w 576"/>
                <a:gd name="T5" fmla="*/ 230 h 230"/>
                <a:gd name="T6" fmla="*/ 576 w 576"/>
                <a:gd name="T7" fmla="*/ 115 h 230"/>
                <a:gd name="T8" fmla="*/ 0 w 576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230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57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4" name="Group 826"/>
          <p:cNvGrpSpPr>
            <a:grpSpLocks/>
          </p:cNvGrpSpPr>
          <p:nvPr/>
        </p:nvGrpSpPr>
        <p:grpSpPr bwMode="auto">
          <a:xfrm>
            <a:off x="4206875" y="5440363"/>
            <a:ext cx="914400" cy="549275"/>
            <a:chOff x="2650" y="3427"/>
            <a:chExt cx="576" cy="346"/>
          </a:xfrm>
        </p:grpSpPr>
        <p:grpSp>
          <p:nvGrpSpPr>
            <p:cNvPr id="2210" name="Group 162"/>
            <p:cNvGrpSpPr>
              <a:grpSpLocks/>
            </p:cNvGrpSpPr>
            <p:nvPr/>
          </p:nvGrpSpPr>
          <p:grpSpPr bwMode="auto">
            <a:xfrm>
              <a:off x="2650" y="3427"/>
              <a:ext cx="576" cy="346"/>
              <a:chOff x="1037" y="2966"/>
              <a:chExt cx="576" cy="346"/>
            </a:xfrm>
          </p:grpSpPr>
          <p:grpSp>
            <p:nvGrpSpPr>
              <p:cNvPr id="2204" name="Group 156"/>
              <p:cNvGrpSpPr>
                <a:grpSpLocks/>
              </p:cNvGrpSpPr>
              <p:nvPr/>
            </p:nvGrpSpPr>
            <p:grpSpPr bwMode="auto">
              <a:xfrm>
                <a:off x="1037" y="2966"/>
                <a:ext cx="576" cy="346"/>
                <a:chOff x="2304" y="3542"/>
                <a:chExt cx="576" cy="346"/>
              </a:xfrm>
            </p:grpSpPr>
            <p:sp>
              <p:nvSpPr>
                <p:cNvPr id="2205" name="AutoShape 157"/>
                <p:cNvSpPr>
                  <a:spLocks noChangeArrowheads="1"/>
                </p:cNvSpPr>
                <p:nvPr/>
              </p:nvSpPr>
              <p:spPr bwMode="auto">
                <a:xfrm>
                  <a:off x="2419" y="3542"/>
                  <a:ext cx="346" cy="346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06" name="Line 158"/>
                <p:cNvSpPr>
                  <a:spLocks noChangeShapeType="1"/>
                </p:cNvSpPr>
                <p:nvPr/>
              </p:nvSpPr>
              <p:spPr bwMode="auto">
                <a:xfrm>
                  <a:off x="2765" y="3715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7" name="Line 159"/>
                <p:cNvSpPr>
                  <a:spLocks noChangeShapeType="1"/>
                </p:cNvSpPr>
                <p:nvPr/>
              </p:nvSpPr>
              <p:spPr bwMode="auto">
                <a:xfrm>
                  <a:off x="2304" y="3600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8" name="Line 160"/>
                <p:cNvSpPr>
                  <a:spLocks noChangeShapeType="1"/>
                </p:cNvSpPr>
                <p:nvPr/>
              </p:nvSpPr>
              <p:spPr bwMode="auto">
                <a:xfrm>
                  <a:off x="2304" y="3830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09" name="Oval 161"/>
              <p:cNvSpPr>
                <a:spLocks noChangeArrowheads="1"/>
              </p:cNvSpPr>
              <p:nvPr/>
            </p:nvSpPr>
            <p:spPr bwMode="auto">
              <a:xfrm>
                <a:off x="1504" y="3109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3" name="Freeform 825"/>
            <p:cNvSpPr>
              <a:spLocks/>
            </p:cNvSpPr>
            <p:nvPr/>
          </p:nvSpPr>
          <p:spPr bwMode="auto">
            <a:xfrm>
              <a:off x="2650" y="3485"/>
              <a:ext cx="576" cy="230"/>
            </a:xfrm>
            <a:custGeom>
              <a:avLst/>
              <a:gdLst>
                <a:gd name="T0" fmla="*/ 0 w 576"/>
                <a:gd name="T1" fmla="*/ 0 h 230"/>
                <a:gd name="T2" fmla="*/ 0 w 576"/>
                <a:gd name="T3" fmla="*/ 230 h 230"/>
                <a:gd name="T4" fmla="*/ 576 w 576"/>
                <a:gd name="T5" fmla="*/ 115 h 230"/>
                <a:gd name="T6" fmla="*/ 0 w 576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30">
                  <a:moveTo>
                    <a:pt x="0" y="0"/>
                  </a:moveTo>
                  <a:lnTo>
                    <a:pt x="0" y="230"/>
                  </a:lnTo>
                  <a:lnTo>
                    <a:pt x="57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6" name="Group 828"/>
          <p:cNvGrpSpPr>
            <a:grpSpLocks/>
          </p:cNvGrpSpPr>
          <p:nvPr/>
        </p:nvGrpSpPr>
        <p:grpSpPr bwMode="auto">
          <a:xfrm>
            <a:off x="5486400" y="5440363"/>
            <a:ext cx="917575" cy="549275"/>
            <a:chOff x="3456" y="3427"/>
            <a:chExt cx="578" cy="346"/>
          </a:xfrm>
        </p:grpSpPr>
        <p:grpSp>
          <p:nvGrpSpPr>
            <p:cNvPr id="2146" name="Group 98"/>
            <p:cNvGrpSpPr>
              <a:grpSpLocks/>
            </p:cNvGrpSpPr>
            <p:nvPr/>
          </p:nvGrpSpPr>
          <p:grpSpPr bwMode="auto">
            <a:xfrm>
              <a:off x="3457" y="3427"/>
              <a:ext cx="577" cy="346"/>
              <a:chOff x="2303" y="3542"/>
              <a:chExt cx="577" cy="346"/>
            </a:xfrm>
          </p:grpSpPr>
          <p:sp>
            <p:nvSpPr>
              <p:cNvPr id="2120" name="Line 72"/>
              <p:cNvSpPr>
                <a:spLocks noChangeShapeType="1"/>
              </p:cNvSpPr>
              <p:nvPr/>
            </p:nvSpPr>
            <p:spPr bwMode="auto">
              <a:xfrm>
                <a:off x="2765" y="371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Line 73"/>
              <p:cNvSpPr>
                <a:spLocks noChangeShapeType="1"/>
              </p:cNvSpPr>
              <p:nvPr/>
            </p:nvSpPr>
            <p:spPr bwMode="auto">
              <a:xfrm>
                <a:off x="2303" y="3600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74"/>
              <p:cNvSpPr>
                <a:spLocks noChangeShapeType="1"/>
              </p:cNvSpPr>
              <p:nvPr/>
            </p:nvSpPr>
            <p:spPr bwMode="auto">
              <a:xfrm>
                <a:off x="2304" y="3830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Oval 62"/>
              <p:cNvSpPr>
                <a:spLocks noChangeArrowheads="1"/>
              </p:cNvSpPr>
              <p:nvPr/>
            </p:nvSpPr>
            <p:spPr bwMode="auto">
              <a:xfrm>
                <a:off x="2771" y="3685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36" name="Group 88"/>
              <p:cNvGrpSpPr>
                <a:grpSpLocks/>
              </p:cNvGrpSpPr>
              <p:nvPr/>
            </p:nvGrpSpPr>
            <p:grpSpPr bwMode="auto">
              <a:xfrm>
                <a:off x="2385" y="3542"/>
                <a:ext cx="380" cy="346"/>
                <a:chOff x="2419" y="3542"/>
                <a:chExt cx="346" cy="346"/>
              </a:xfrm>
            </p:grpSpPr>
            <p:grpSp>
              <p:nvGrpSpPr>
                <p:cNvPr id="2132" name="Group 84"/>
                <p:cNvGrpSpPr>
                  <a:grpSpLocks/>
                </p:cNvGrpSpPr>
                <p:nvPr/>
              </p:nvGrpSpPr>
              <p:grpSpPr bwMode="auto">
                <a:xfrm>
                  <a:off x="2419" y="3542"/>
                  <a:ext cx="346" cy="346"/>
                  <a:chOff x="2477" y="3542"/>
                  <a:chExt cx="288" cy="346"/>
                </a:xfrm>
              </p:grpSpPr>
              <p:sp>
                <p:nvSpPr>
                  <p:cNvPr id="2126" name="Freeform 78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79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35" name="Freeform 87"/>
                <p:cNvSpPr>
                  <a:spLocks/>
                </p:cNvSpPr>
                <p:nvPr/>
              </p:nvSpPr>
              <p:spPr bwMode="auto">
                <a:xfrm>
                  <a:off x="2419" y="3542"/>
                  <a:ext cx="58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75" name="Freeform 827"/>
            <p:cNvSpPr>
              <a:spLocks/>
            </p:cNvSpPr>
            <p:nvPr/>
          </p:nvSpPr>
          <p:spPr bwMode="auto">
            <a:xfrm>
              <a:off x="3456" y="3485"/>
              <a:ext cx="576" cy="230"/>
            </a:xfrm>
            <a:custGeom>
              <a:avLst/>
              <a:gdLst>
                <a:gd name="T0" fmla="*/ 0 w 576"/>
                <a:gd name="T1" fmla="*/ 0 h 230"/>
                <a:gd name="T2" fmla="*/ 576 w 576"/>
                <a:gd name="T3" fmla="*/ 115 h 230"/>
                <a:gd name="T4" fmla="*/ 0 w 576"/>
                <a:gd name="T5" fmla="*/ 230 h 230"/>
                <a:gd name="T6" fmla="*/ 0 w 576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30">
                  <a:moveTo>
                    <a:pt x="0" y="0"/>
                  </a:moveTo>
                  <a:lnTo>
                    <a:pt x="576" y="115"/>
                  </a:ln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8" name="Group 830"/>
          <p:cNvGrpSpPr>
            <a:grpSpLocks/>
          </p:cNvGrpSpPr>
          <p:nvPr/>
        </p:nvGrpSpPr>
        <p:grpSpPr bwMode="auto">
          <a:xfrm>
            <a:off x="5486400" y="4708525"/>
            <a:ext cx="917575" cy="549275"/>
            <a:chOff x="3456" y="2966"/>
            <a:chExt cx="578" cy="346"/>
          </a:xfrm>
        </p:grpSpPr>
        <p:grpSp>
          <p:nvGrpSpPr>
            <p:cNvPr id="2169" name="Group 121"/>
            <p:cNvGrpSpPr>
              <a:grpSpLocks/>
            </p:cNvGrpSpPr>
            <p:nvPr/>
          </p:nvGrpSpPr>
          <p:grpSpPr bwMode="auto">
            <a:xfrm>
              <a:off x="3457" y="2966"/>
              <a:ext cx="577" cy="346"/>
              <a:chOff x="2879" y="3830"/>
              <a:chExt cx="577" cy="346"/>
            </a:xfrm>
          </p:grpSpPr>
          <p:grpSp>
            <p:nvGrpSpPr>
              <p:cNvPr id="2148" name="Group 100"/>
              <p:cNvGrpSpPr>
                <a:grpSpLocks/>
              </p:cNvGrpSpPr>
              <p:nvPr/>
            </p:nvGrpSpPr>
            <p:grpSpPr bwMode="auto">
              <a:xfrm>
                <a:off x="2879" y="3830"/>
                <a:ext cx="577" cy="346"/>
                <a:chOff x="2879" y="3830"/>
                <a:chExt cx="577" cy="346"/>
              </a:xfrm>
            </p:grpSpPr>
            <p:sp>
              <p:nvSpPr>
                <p:cNvPr id="2137" name="Line 89"/>
                <p:cNvSpPr>
                  <a:spLocks noChangeShapeType="1"/>
                </p:cNvSpPr>
                <p:nvPr/>
              </p:nvSpPr>
              <p:spPr bwMode="auto">
                <a:xfrm>
                  <a:off x="3341" y="4003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8" name="Line 90"/>
                <p:cNvSpPr>
                  <a:spLocks noChangeShapeType="1"/>
                </p:cNvSpPr>
                <p:nvPr/>
              </p:nvSpPr>
              <p:spPr bwMode="auto">
                <a:xfrm>
                  <a:off x="2879" y="3888"/>
                  <a:ext cx="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9" name="Line 91"/>
                <p:cNvSpPr>
                  <a:spLocks noChangeShapeType="1"/>
                </p:cNvSpPr>
                <p:nvPr/>
              </p:nvSpPr>
              <p:spPr bwMode="auto">
                <a:xfrm>
                  <a:off x="2880" y="4118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0" name="Oval 92"/>
                <p:cNvSpPr>
                  <a:spLocks noChangeArrowheads="1"/>
                </p:cNvSpPr>
                <p:nvPr/>
              </p:nvSpPr>
              <p:spPr bwMode="auto">
                <a:xfrm>
                  <a:off x="3347" y="3973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41" name="Group 93"/>
                <p:cNvGrpSpPr>
                  <a:grpSpLocks/>
                </p:cNvGrpSpPr>
                <p:nvPr/>
              </p:nvGrpSpPr>
              <p:grpSpPr bwMode="auto">
                <a:xfrm>
                  <a:off x="2961" y="3830"/>
                  <a:ext cx="380" cy="346"/>
                  <a:chOff x="2419" y="3542"/>
                  <a:chExt cx="346" cy="346"/>
                </a:xfrm>
              </p:grpSpPr>
              <p:grpSp>
                <p:nvGrpSpPr>
                  <p:cNvPr id="2142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419" y="3542"/>
                    <a:ext cx="346" cy="346"/>
                    <a:chOff x="2477" y="3542"/>
                    <a:chExt cx="288" cy="346"/>
                  </a:xfrm>
                </p:grpSpPr>
                <p:sp>
                  <p:nvSpPr>
                    <p:cNvPr id="2143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2477" y="3542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44" name="Freeform 96"/>
                    <p:cNvSpPr>
                      <a:spLocks/>
                    </p:cNvSpPr>
                    <p:nvPr/>
                  </p:nvSpPr>
                  <p:spPr bwMode="auto">
                    <a:xfrm flipV="1">
                      <a:off x="2477" y="3715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45" name="Freeform 97"/>
                  <p:cNvSpPr>
                    <a:spLocks/>
                  </p:cNvSpPr>
                  <p:nvPr/>
                </p:nvSpPr>
                <p:spPr bwMode="auto">
                  <a:xfrm>
                    <a:off x="2419" y="3542"/>
                    <a:ext cx="58" cy="346"/>
                  </a:xfrm>
                  <a:custGeom>
                    <a:avLst/>
                    <a:gdLst>
                      <a:gd name="T0" fmla="*/ 0 w 58"/>
                      <a:gd name="T1" fmla="*/ 0 h 346"/>
                      <a:gd name="T2" fmla="*/ 58 w 58"/>
                      <a:gd name="T3" fmla="*/ 173 h 346"/>
                      <a:gd name="T4" fmla="*/ 0 w 58"/>
                      <a:gd name="T5" fmla="*/ 346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346">
                        <a:moveTo>
                          <a:pt x="0" y="0"/>
                        </a:moveTo>
                        <a:cubicBezTo>
                          <a:pt x="29" y="57"/>
                          <a:pt x="58" y="115"/>
                          <a:pt x="58" y="173"/>
                        </a:cubicBezTo>
                        <a:cubicBezTo>
                          <a:pt x="58" y="231"/>
                          <a:pt x="29" y="288"/>
                          <a:pt x="0" y="346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47" name="Line 99"/>
                <p:cNvSpPr>
                  <a:spLocks noChangeShapeType="1"/>
                </p:cNvSpPr>
                <p:nvPr/>
              </p:nvSpPr>
              <p:spPr bwMode="auto">
                <a:xfrm>
                  <a:off x="2880" y="4003"/>
                  <a:ext cx="1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49" name="Line 101"/>
              <p:cNvSpPr>
                <a:spLocks noChangeShapeType="1"/>
              </p:cNvSpPr>
              <p:nvPr/>
            </p:nvSpPr>
            <p:spPr bwMode="auto">
              <a:xfrm>
                <a:off x="3341" y="4003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Line 102"/>
              <p:cNvSpPr>
                <a:spLocks noChangeShapeType="1"/>
              </p:cNvSpPr>
              <p:nvPr/>
            </p:nvSpPr>
            <p:spPr bwMode="auto">
              <a:xfrm>
                <a:off x="2879" y="3888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Line 103"/>
              <p:cNvSpPr>
                <a:spLocks noChangeShapeType="1"/>
              </p:cNvSpPr>
              <p:nvPr/>
            </p:nvSpPr>
            <p:spPr bwMode="auto">
              <a:xfrm>
                <a:off x="2880" y="411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Oval 104"/>
              <p:cNvSpPr>
                <a:spLocks noChangeArrowheads="1"/>
              </p:cNvSpPr>
              <p:nvPr/>
            </p:nvSpPr>
            <p:spPr bwMode="auto">
              <a:xfrm>
                <a:off x="3347" y="3973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53" name="Group 105"/>
              <p:cNvGrpSpPr>
                <a:grpSpLocks/>
              </p:cNvGrpSpPr>
              <p:nvPr/>
            </p:nvGrpSpPr>
            <p:grpSpPr bwMode="auto">
              <a:xfrm>
                <a:off x="2961" y="3830"/>
                <a:ext cx="380" cy="346"/>
                <a:chOff x="2419" y="3542"/>
                <a:chExt cx="346" cy="346"/>
              </a:xfrm>
            </p:grpSpPr>
            <p:grpSp>
              <p:nvGrpSpPr>
                <p:cNvPr id="2154" name="Group 106"/>
                <p:cNvGrpSpPr>
                  <a:grpSpLocks/>
                </p:cNvGrpSpPr>
                <p:nvPr/>
              </p:nvGrpSpPr>
              <p:grpSpPr bwMode="auto">
                <a:xfrm>
                  <a:off x="2419" y="3542"/>
                  <a:ext cx="346" cy="346"/>
                  <a:chOff x="2477" y="3542"/>
                  <a:chExt cx="288" cy="346"/>
                </a:xfrm>
              </p:grpSpPr>
              <p:sp>
                <p:nvSpPr>
                  <p:cNvPr id="2155" name="Freeform 107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" name="Freeform 108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7" name="Freeform 109"/>
                <p:cNvSpPr>
                  <a:spLocks/>
                </p:cNvSpPr>
                <p:nvPr/>
              </p:nvSpPr>
              <p:spPr bwMode="auto">
                <a:xfrm>
                  <a:off x="2419" y="3542"/>
                  <a:ext cx="58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8" name="Line 110"/>
              <p:cNvSpPr>
                <a:spLocks noChangeShapeType="1"/>
              </p:cNvSpPr>
              <p:nvPr/>
            </p:nvSpPr>
            <p:spPr bwMode="auto">
              <a:xfrm>
                <a:off x="2880" y="4003"/>
                <a:ext cx="1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7" name="Freeform 829"/>
            <p:cNvSpPr>
              <a:spLocks/>
            </p:cNvSpPr>
            <p:nvPr/>
          </p:nvSpPr>
          <p:spPr bwMode="auto">
            <a:xfrm>
              <a:off x="3456" y="3024"/>
              <a:ext cx="576" cy="230"/>
            </a:xfrm>
            <a:custGeom>
              <a:avLst/>
              <a:gdLst>
                <a:gd name="T0" fmla="*/ 0 w 576"/>
                <a:gd name="T1" fmla="*/ 0 h 230"/>
                <a:gd name="T2" fmla="*/ 0 w 576"/>
                <a:gd name="T3" fmla="*/ 115 h 230"/>
                <a:gd name="T4" fmla="*/ 0 w 576"/>
                <a:gd name="T5" fmla="*/ 230 h 230"/>
                <a:gd name="T6" fmla="*/ 576 w 576"/>
                <a:gd name="T7" fmla="*/ 115 h 230"/>
                <a:gd name="T8" fmla="*/ 0 w 576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230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57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80" name="Group 832"/>
          <p:cNvGrpSpPr>
            <a:grpSpLocks/>
          </p:cNvGrpSpPr>
          <p:nvPr/>
        </p:nvGrpSpPr>
        <p:grpSpPr bwMode="auto">
          <a:xfrm>
            <a:off x="5486400" y="3611563"/>
            <a:ext cx="915988" cy="914400"/>
            <a:chOff x="3456" y="2275"/>
            <a:chExt cx="577" cy="576"/>
          </a:xfrm>
        </p:grpSpPr>
        <p:grpSp>
          <p:nvGrpSpPr>
            <p:cNvPr id="2751" name="Group 703"/>
            <p:cNvGrpSpPr>
              <a:grpSpLocks/>
            </p:cNvGrpSpPr>
            <p:nvPr/>
          </p:nvGrpSpPr>
          <p:grpSpPr bwMode="auto">
            <a:xfrm>
              <a:off x="3456" y="2275"/>
              <a:ext cx="577" cy="576"/>
              <a:chOff x="4204" y="2275"/>
              <a:chExt cx="577" cy="576"/>
            </a:xfrm>
          </p:grpSpPr>
          <p:grpSp>
            <p:nvGrpSpPr>
              <p:cNvPr id="2708" name="Group 660"/>
              <p:cNvGrpSpPr>
                <a:grpSpLocks/>
              </p:cNvGrpSpPr>
              <p:nvPr/>
            </p:nvGrpSpPr>
            <p:grpSpPr bwMode="auto">
              <a:xfrm>
                <a:off x="4204" y="2390"/>
                <a:ext cx="577" cy="346"/>
                <a:chOff x="2879" y="3830"/>
                <a:chExt cx="577" cy="346"/>
              </a:xfrm>
            </p:grpSpPr>
            <p:grpSp>
              <p:nvGrpSpPr>
                <p:cNvPr id="2709" name="Group 661"/>
                <p:cNvGrpSpPr>
                  <a:grpSpLocks/>
                </p:cNvGrpSpPr>
                <p:nvPr/>
              </p:nvGrpSpPr>
              <p:grpSpPr bwMode="auto">
                <a:xfrm>
                  <a:off x="2879" y="3830"/>
                  <a:ext cx="577" cy="346"/>
                  <a:chOff x="2879" y="3830"/>
                  <a:chExt cx="577" cy="346"/>
                </a:xfrm>
              </p:grpSpPr>
              <p:sp>
                <p:nvSpPr>
                  <p:cNvPr id="2710" name="Line 662"/>
                  <p:cNvSpPr>
                    <a:spLocks noChangeShapeType="1"/>
                  </p:cNvSpPr>
                  <p:nvPr/>
                </p:nvSpPr>
                <p:spPr bwMode="auto">
                  <a:xfrm>
                    <a:off x="3341" y="4003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1" name="Line 663"/>
                  <p:cNvSpPr>
                    <a:spLocks noChangeShapeType="1"/>
                  </p:cNvSpPr>
                  <p:nvPr/>
                </p:nvSpPr>
                <p:spPr bwMode="auto">
                  <a:xfrm>
                    <a:off x="2879" y="3888"/>
                    <a:ext cx="11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2" name="Line 66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118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13" name="Oval 665"/>
                  <p:cNvSpPr>
                    <a:spLocks noChangeArrowheads="1"/>
                  </p:cNvSpPr>
                  <p:nvPr/>
                </p:nvSpPr>
                <p:spPr bwMode="auto">
                  <a:xfrm>
                    <a:off x="3347" y="3973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714" name="Group 666"/>
                  <p:cNvGrpSpPr>
                    <a:grpSpLocks/>
                  </p:cNvGrpSpPr>
                  <p:nvPr/>
                </p:nvGrpSpPr>
                <p:grpSpPr bwMode="auto">
                  <a:xfrm>
                    <a:off x="2961" y="3830"/>
                    <a:ext cx="380" cy="346"/>
                    <a:chOff x="2419" y="3542"/>
                    <a:chExt cx="346" cy="346"/>
                  </a:xfrm>
                </p:grpSpPr>
                <p:grpSp>
                  <p:nvGrpSpPr>
                    <p:cNvPr id="2715" name="Group 6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19" y="3542"/>
                      <a:ext cx="346" cy="346"/>
                      <a:chOff x="2477" y="3542"/>
                      <a:chExt cx="288" cy="346"/>
                    </a:xfrm>
                  </p:grpSpPr>
                  <p:sp>
                    <p:nvSpPr>
                      <p:cNvPr id="2716" name="Freeform 6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7" y="3542"/>
                        <a:ext cx="288" cy="173"/>
                      </a:xfrm>
                      <a:custGeom>
                        <a:avLst/>
                        <a:gdLst>
                          <a:gd name="T0" fmla="*/ 0 w 173"/>
                          <a:gd name="T1" fmla="*/ 0 h 173"/>
                          <a:gd name="T2" fmla="*/ 115 w 173"/>
                          <a:gd name="T3" fmla="*/ 58 h 173"/>
                          <a:gd name="T4" fmla="*/ 173 w 173"/>
                          <a:gd name="T5" fmla="*/ 173 h 1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173" h="173">
                            <a:moveTo>
                              <a:pt x="0" y="0"/>
                            </a:moveTo>
                            <a:cubicBezTo>
                              <a:pt x="43" y="14"/>
                              <a:pt x="86" y="29"/>
                              <a:pt x="115" y="58"/>
                            </a:cubicBezTo>
                            <a:cubicBezTo>
                              <a:pt x="144" y="87"/>
                              <a:pt x="158" y="130"/>
                              <a:pt x="173" y="173"/>
                            </a:cubicBezTo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17" name="Freeform 66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477" y="3715"/>
                        <a:ext cx="288" cy="173"/>
                      </a:xfrm>
                      <a:custGeom>
                        <a:avLst/>
                        <a:gdLst>
                          <a:gd name="T0" fmla="*/ 0 w 173"/>
                          <a:gd name="T1" fmla="*/ 0 h 173"/>
                          <a:gd name="T2" fmla="*/ 115 w 173"/>
                          <a:gd name="T3" fmla="*/ 58 h 173"/>
                          <a:gd name="T4" fmla="*/ 173 w 173"/>
                          <a:gd name="T5" fmla="*/ 173 h 1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173" h="173">
                            <a:moveTo>
                              <a:pt x="0" y="0"/>
                            </a:moveTo>
                            <a:cubicBezTo>
                              <a:pt x="43" y="14"/>
                              <a:pt x="86" y="29"/>
                              <a:pt x="115" y="58"/>
                            </a:cubicBezTo>
                            <a:cubicBezTo>
                              <a:pt x="144" y="87"/>
                              <a:pt x="158" y="130"/>
                              <a:pt x="173" y="173"/>
                            </a:cubicBezTo>
                          </a:path>
                        </a:pathLst>
                      </a:cu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718" name="Freeform 670"/>
                    <p:cNvSpPr>
                      <a:spLocks/>
                    </p:cNvSpPr>
                    <p:nvPr/>
                  </p:nvSpPr>
                  <p:spPr bwMode="auto">
                    <a:xfrm>
                      <a:off x="2419" y="3542"/>
                      <a:ext cx="58" cy="346"/>
                    </a:xfrm>
                    <a:custGeom>
                      <a:avLst/>
                      <a:gdLst>
                        <a:gd name="T0" fmla="*/ 0 w 58"/>
                        <a:gd name="T1" fmla="*/ 0 h 346"/>
                        <a:gd name="T2" fmla="*/ 58 w 58"/>
                        <a:gd name="T3" fmla="*/ 173 h 346"/>
                        <a:gd name="T4" fmla="*/ 0 w 58"/>
                        <a:gd name="T5" fmla="*/ 346 h 3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346">
                          <a:moveTo>
                            <a:pt x="0" y="0"/>
                          </a:moveTo>
                          <a:cubicBezTo>
                            <a:pt x="29" y="57"/>
                            <a:pt x="58" y="115"/>
                            <a:pt x="58" y="173"/>
                          </a:cubicBezTo>
                          <a:cubicBezTo>
                            <a:pt x="58" y="231"/>
                            <a:pt x="29" y="288"/>
                            <a:pt x="0" y="346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19" name="Line 67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4003"/>
                    <a:ext cx="13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0" name="Line 672"/>
                <p:cNvSpPr>
                  <a:spLocks noChangeShapeType="1"/>
                </p:cNvSpPr>
                <p:nvPr/>
              </p:nvSpPr>
              <p:spPr bwMode="auto">
                <a:xfrm>
                  <a:off x="3341" y="4003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1" name="Line 673"/>
                <p:cNvSpPr>
                  <a:spLocks noChangeShapeType="1"/>
                </p:cNvSpPr>
                <p:nvPr/>
              </p:nvSpPr>
              <p:spPr bwMode="auto">
                <a:xfrm>
                  <a:off x="2879" y="3888"/>
                  <a:ext cx="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2" name="Line 674"/>
                <p:cNvSpPr>
                  <a:spLocks noChangeShapeType="1"/>
                </p:cNvSpPr>
                <p:nvPr/>
              </p:nvSpPr>
              <p:spPr bwMode="auto">
                <a:xfrm>
                  <a:off x="2880" y="4118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3" name="Oval 675"/>
                <p:cNvSpPr>
                  <a:spLocks noChangeArrowheads="1"/>
                </p:cNvSpPr>
                <p:nvPr/>
              </p:nvSpPr>
              <p:spPr bwMode="auto">
                <a:xfrm>
                  <a:off x="3347" y="3973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724" name="Group 676"/>
                <p:cNvGrpSpPr>
                  <a:grpSpLocks/>
                </p:cNvGrpSpPr>
                <p:nvPr/>
              </p:nvGrpSpPr>
              <p:grpSpPr bwMode="auto">
                <a:xfrm>
                  <a:off x="2961" y="3830"/>
                  <a:ext cx="380" cy="346"/>
                  <a:chOff x="2419" y="3542"/>
                  <a:chExt cx="346" cy="346"/>
                </a:xfrm>
              </p:grpSpPr>
              <p:grpSp>
                <p:nvGrpSpPr>
                  <p:cNvPr id="2725" name="Group 677"/>
                  <p:cNvGrpSpPr>
                    <a:grpSpLocks/>
                  </p:cNvGrpSpPr>
                  <p:nvPr/>
                </p:nvGrpSpPr>
                <p:grpSpPr bwMode="auto">
                  <a:xfrm>
                    <a:off x="2419" y="3542"/>
                    <a:ext cx="346" cy="346"/>
                    <a:chOff x="2477" y="3542"/>
                    <a:chExt cx="288" cy="346"/>
                  </a:xfrm>
                </p:grpSpPr>
                <p:sp>
                  <p:nvSpPr>
                    <p:cNvPr id="2726" name="Freeform 678"/>
                    <p:cNvSpPr>
                      <a:spLocks/>
                    </p:cNvSpPr>
                    <p:nvPr/>
                  </p:nvSpPr>
                  <p:spPr bwMode="auto">
                    <a:xfrm>
                      <a:off x="2477" y="3542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7" name="Freeform 679"/>
                    <p:cNvSpPr>
                      <a:spLocks/>
                    </p:cNvSpPr>
                    <p:nvPr/>
                  </p:nvSpPr>
                  <p:spPr bwMode="auto">
                    <a:xfrm flipV="1">
                      <a:off x="2477" y="3715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8" name="Freeform 680"/>
                  <p:cNvSpPr>
                    <a:spLocks/>
                  </p:cNvSpPr>
                  <p:nvPr/>
                </p:nvSpPr>
                <p:spPr bwMode="auto">
                  <a:xfrm>
                    <a:off x="2419" y="3542"/>
                    <a:ext cx="58" cy="346"/>
                  </a:xfrm>
                  <a:custGeom>
                    <a:avLst/>
                    <a:gdLst>
                      <a:gd name="T0" fmla="*/ 0 w 58"/>
                      <a:gd name="T1" fmla="*/ 0 h 346"/>
                      <a:gd name="T2" fmla="*/ 58 w 58"/>
                      <a:gd name="T3" fmla="*/ 173 h 346"/>
                      <a:gd name="T4" fmla="*/ 0 w 58"/>
                      <a:gd name="T5" fmla="*/ 346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346">
                        <a:moveTo>
                          <a:pt x="0" y="0"/>
                        </a:moveTo>
                        <a:cubicBezTo>
                          <a:pt x="29" y="57"/>
                          <a:pt x="58" y="115"/>
                          <a:pt x="58" y="173"/>
                        </a:cubicBezTo>
                        <a:cubicBezTo>
                          <a:pt x="58" y="231"/>
                          <a:pt x="29" y="288"/>
                          <a:pt x="0" y="346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9" name="Line 681"/>
                <p:cNvSpPr>
                  <a:spLocks noChangeShapeType="1"/>
                </p:cNvSpPr>
                <p:nvPr/>
              </p:nvSpPr>
              <p:spPr bwMode="auto">
                <a:xfrm>
                  <a:off x="2880" y="4003"/>
                  <a:ext cx="1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44" name="Group 696"/>
              <p:cNvGrpSpPr>
                <a:grpSpLocks/>
              </p:cNvGrpSpPr>
              <p:nvPr/>
            </p:nvGrpSpPr>
            <p:grpSpPr bwMode="auto">
              <a:xfrm>
                <a:off x="4205" y="2275"/>
                <a:ext cx="84" cy="576"/>
                <a:chOff x="4205" y="2275"/>
                <a:chExt cx="84" cy="576"/>
              </a:xfrm>
            </p:grpSpPr>
            <p:sp>
              <p:nvSpPr>
                <p:cNvPr id="2730" name="Line 682"/>
                <p:cNvSpPr>
                  <a:spLocks noChangeShapeType="1"/>
                </p:cNvSpPr>
                <p:nvPr/>
              </p:nvSpPr>
              <p:spPr bwMode="auto">
                <a:xfrm>
                  <a:off x="4289" y="2736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1" name="Line 683"/>
                <p:cNvSpPr>
                  <a:spLocks noChangeShapeType="1"/>
                </p:cNvSpPr>
                <p:nvPr/>
              </p:nvSpPr>
              <p:spPr bwMode="auto">
                <a:xfrm>
                  <a:off x="4286" y="2275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2" name="Line 684"/>
                <p:cNvSpPr>
                  <a:spLocks noChangeShapeType="1"/>
                </p:cNvSpPr>
                <p:nvPr/>
              </p:nvSpPr>
              <p:spPr bwMode="auto">
                <a:xfrm flipV="1">
                  <a:off x="4205" y="2791"/>
                  <a:ext cx="8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33" name="Line 685"/>
                <p:cNvSpPr>
                  <a:spLocks noChangeShapeType="1"/>
                </p:cNvSpPr>
                <p:nvPr/>
              </p:nvSpPr>
              <p:spPr bwMode="auto">
                <a:xfrm flipV="1">
                  <a:off x="4205" y="2330"/>
                  <a:ext cx="8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79" name="Freeform 831"/>
            <p:cNvSpPr>
              <a:spLocks/>
            </p:cNvSpPr>
            <p:nvPr/>
          </p:nvSpPr>
          <p:spPr bwMode="auto">
            <a:xfrm>
              <a:off x="3456" y="2333"/>
              <a:ext cx="576" cy="461"/>
            </a:xfrm>
            <a:custGeom>
              <a:avLst/>
              <a:gdLst>
                <a:gd name="T0" fmla="*/ 0 w 576"/>
                <a:gd name="T1" fmla="*/ 0 h 461"/>
                <a:gd name="T2" fmla="*/ 0 w 576"/>
                <a:gd name="T3" fmla="*/ 115 h 461"/>
                <a:gd name="T4" fmla="*/ 0 w 576"/>
                <a:gd name="T5" fmla="*/ 230 h 461"/>
                <a:gd name="T6" fmla="*/ 0 w 576"/>
                <a:gd name="T7" fmla="*/ 345 h 461"/>
                <a:gd name="T8" fmla="*/ 0 w 576"/>
                <a:gd name="T9" fmla="*/ 461 h 461"/>
                <a:gd name="T10" fmla="*/ 576 w 576"/>
                <a:gd name="T11" fmla="*/ 230 h 461"/>
                <a:gd name="T12" fmla="*/ 0 w 576"/>
                <a:gd name="T1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461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0" y="345"/>
                  </a:lnTo>
                  <a:lnTo>
                    <a:pt x="0" y="461"/>
                  </a:lnTo>
                  <a:lnTo>
                    <a:pt x="576" y="2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82" name="Group 834"/>
          <p:cNvGrpSpPr>
            <a:grpSpLocks/>
          </p:cNvGrpSpPr>
          <p:nvPr/>
        </p:nvGrpSpPr>
        <p:grpSpPr bwMode="auto">
          <a:xfrm>
            <a:off x="5486400" y="2606675"/>
            <a:ext cx="917575" cy="914400"/>
            <a:chOff x="3456" y="1642"/>
            <a:chExt cx="578" cy="576"/>
          </a:xfrm>
        </p:grpSpPr>
        <p:grpSp>
          <p:nvGrpSpPr>
            <p:cNvPr id="2750" name="Group 702"/>
            <p:cNvGrpSpPr>
              <a:grpSpLocks/>
            </p:cNvGrpSpPr>
            <p:nvPr/>
          </p:nvGrpSpPr>
          <p:grpSpPr bwMode="auto">
            <a:xfrm>
              <a:off x="3457" y="1642"/>
              <a:ext cx="577" cy="576"/>
              <a:chOff x="4205" y="490"/>
              <a:chExt cx="577" cy="576"/>
            </a:xfrm>
          </p:grpSpPr>
          <p:grpSp>
            <p:nvGrpSpPr>
              <p:cNvPr id="2734" name="Group 686"/>
              <p:cNvGrpSpPr>
                <a:grpSpLocks/>
              </p:cNvGrpSpPr>
              <p:nvPr/>
            </p:nvGrpSpPr>
            <p:grpSpPr bwMode="auto">
              <a:xfrm>
                <a:off x="4205" y="605"/>
                <a:ext cx="577" cy="346"/>
                <a:chOff x="4205" y="3139"/>
                <a:chExt cx="577" cy="346"/>
              </a:xfrm>
            </p:grpSpPr>
            <p:sp>
              <p:nvSpPr>
                <p:cNvPr id="2735" name="Line 687"/>
                <p:cNvSpPr>
                  <a:spLocks noChangeShapeType="1"/>
                </p:cNvSpPr>
                <p:nvPr/>
              </p:nvSpPr>
              <p:spPr bwMode="auto">
                <a:xfrm>
                  <a:off x="4667" y="3312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36" name="Line 688"/>
                <p:cNvSpPr>
                  <a:spLocks noChangeShapeType="1"/>
                </p:cNvSpPr>
                <p:nvPr/>
              </p:nvSpPr>
              <p:spPr bwMode="auto">
                <a:xfrm>
                  <a:off x="4205" y="3197"/>
                  <a:ext cx="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37" name="Line 689"/>
                <p:cNvSpPr>
                  <a:spLocks noChangeShapeType="1"/>
                </p:cNvSpPr>
                <p:nvPr/>
              </p:nvSpPr>
              <p:spPr bwMode="auto">
                <a:xfrm>
                  <a:off x="4206" y="3427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38" name="Group 690"/>
                <p:cNvGrpSpPr>
                  <a:grpSpLocks/>
                </p:cNvGrpSpPr>
                <p:nvPr/>
              </p:nvGrpSpPr>
              <p:grpSpPr bwMode="auto">
                <a:xfrm>
                  <a:off x="4287" y="3139"/>
                  <a:ext cx="380" cy="346"/>
                  <a:chOff x="2419" y="3542"/>
                  <a:chExt cx="346" cy="346"/>
                </a:xfrm>
              </p:grpSpPr>
              <p:grpSp>
                <p:nvGrpSpPr>
                  <p:cNvPr id="2739" name="Group 691"/>
                  <p:cNvGrpSpPr>
                    <a:grpSpLocks/>
                  </p:cNvGrpSpPr>
                  <p:nvPr/>
                </p:nvGrpSpPr>
                <p:grpSpPr bwMode="auto">
                  <a:xfrm>
                    <a:off x="2419" y="3542"/>
                    <a:ext cx="346" cy="346"/>
                    <a:chOff x="2477" y="3542"/>
                    <a:chExt cx="288" cy="346"/>
                  </a:xfrm>
                </p:grpSpPr>
                <p:sp>
                  <p:nvSpPr>
                    <p:cNvPr id="2740" name="Freeform 692"/>
                    <p:cNvSpPr>
                      <a:spLocks/>
                    </p:cNvSpPr>
                    <p:nvPr/>
                  </p:nvSpPr>
                  <p:spPr bwMode="auto">
                    <a:xfrm>
                      <a:off x="2477" y="3542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41" name="Freeform 693"/>
                    <p:cNvSpPr>
                      <a:spLocks/>
                    </p:cNvSpPr>
                    <p:nvPr/>
                  </p:nvSpPr>
                  <p:spPr bwMode="auto">
                    <a:xfrm flipV="1">
                      <a:off x="2477" y="3715"/>
                      <a:ext cx="288" cy="173"/>
                    </a:xfrm>
                    <a:custGeom>
                      <a:avLst/>
                      <a:gdLst>
                        <a:gd name="T0" fmla="*/ 0 w 173"/>
                        <a:gd name="T1" fmla="*/ 0 h 173"/>
                        <a:gd name="T2" fmla="*/ 115 w 173"/>
                        <a:gd name="T3" fmla="*/ 58 h 173"/>
                        <a:gd name="T4" fmla="*/ 173 w 173"/>
                        <a:gd name="T5" fmla="*/ 173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73" h="173">
                          <a:moveTo>
                            <a:pt x="0" y="0"/>
                          </a:moveTo>
                          <a:cubicBezTo>
                            <a:pt x="43" y="14"/>
                            <a:pt x="86" y="29"/>
                            <a:pt x="115" y="58"/>
                          </a:cubicBezTo>
                          <a:cubicBezTo>
                            <a:pt x="144" y="87"/>
                            <a:pt x="158" y="130"/>
                            <a:pt x="173" y="173"/>
                          </a:cubicBez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42" name="Freeform 694"/>
                  <p:cNvSpPr>
                    <a:spLocks/>
                  </p:cNvSpPr>
                  <p:nvPr/>
                </p:nvSpPr>
                <p:spPr bwMode="auto">
                  <a:xfrm>
                    <a:off x="2419" y="3542"/>
                    <a:ext cx="58" cy="346"/>
                  </a:xfrm>
                  <a:custGeom>
                    <a:avLst/>
                    <a:gdLst>
                      <a:gd name="T0" fmla="*/ 0 w 58"/>
                      <a:gd name="T1" fmla="*/ 0 h 346"/>
                      <a:gd name="T2" fmla="*/ 58 w 58"/>
                      <a:gd name="T3" fmla="*/ 173 h 346"/>
                      <a:gd name="T4" fmla="*/ 0 w 58"/>
                      <a:gd name="T5" fmla="*/ 346 h 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346">
                        <a:moveTo>
                          <a:pt x="0" y="0"/>
                        </a:moveTo>
                        <a:cubicBezTo>
                          <a:pt x="29" y="57"/>
                          <a:pt x="58" y="115"/>
                          <a:pt x="58" y="173"/>
                        </a:cubicBezTo>
                        <a:cubicBezTo>
                          <a:pt x="58" y="231"/>
                          <a:pt x="29" y="288"/>
                          <a:pt x="0" y="346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43" name="Line 695"/>
                <p:cNvSpPr>
                  <a:spLocks noChangeShapeType="1"/>
                </p:cNvSpPr>
                <p:nvPr/>
              </p:nvSpPr>
              <p:spPr bwMode="auto">
                <a:xfrm>
                  <a:off x="4206" y="3312"/>
                  <a:ext cx="1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45" name="Group 697"/>
              <p:cNvGrpSpPr>
                <a:grpSpLocks/>
              </p:cNvGrpSpPr>
              <p:nvPr/>
            </p:nvGrpSpPr>
            <p:grpSpPr bwMode="auto">
              <a:xfrm>
                <a:off x="4205" y="490"/>
                <a:ext cx="84" cy="576"/>
                <a:chOff x="4205" y="2275"/>
                <a:chExt cx="84" cy="576"/>
              </a:xfrm>
            </p:grpSpPr>
            <p:sp>
              <p:nvSpPr>
                <p:cNvPr id="2746" name="Line 698"/>
                <p:cNvSpPr>
                  <a:spLocks noChangeShapeType="1"/>
                </p:cNvSpPr>
                <p:nvPr/>
              </p:nvSpPr>
              <p:spPr bwMode="auto">
                <a:xfrm>
                  <a:off x="4289" y="2736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7" name="Line 699"/>
                <p:cNvSpPr>
                  <a:spLocks noChangeShapeType="1"/>
                </p:cNvSpPr>
                <p:nvPr/>
              </p:nvSpPr>
              <p:spPr bwMode="auto">
                <a:xfrm>
                  <a:off x="4286" y="2275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8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4205" y="2791"/>
                  <a:ext cx="8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9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4205" y="2330"/>
                  <a:ext cx="8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81" name="Freeform 833"/>
            <p:cNvSpPr>
              <a:spLocks/>
            </p:cNvSpPr>
            <p:nvPr/>
          </p:nvSpPr>
          <p:spPr bwMode="auto">
            <a:xfrm>
              <a:off x="3456" y="1698"/>
              <a:ext cx="576" cy="462"/>
            </a:xfrm>
            <a:custGeom>
              <a:avLst/>
              <a:gdLst>
                <a:gd name="T0" fmla="*/ 2 w 576"/>
                <a:gd name="T1" fmla="*/ 0 h 462"/>
                <a:gd name="T2" fmla="*/ 4 w 576"/>
                <a:gd name="T3" fmla="*/ 14 h 462"/>
                <a:gd name="T4" fmla="*/ 0 w 576"/>
                <a:gd name="T5" fmla="*/ 116 h 462"/>
                <a:gd name="T6" fmla="*/ 0 w 576"/>
                <a:gd name="T7" fmla="*/ 232 h 462"/>
                <a:gd name="T8" fmla="*/ 0 w 576"/>
                <a:gd name="T9" fmla="*/ 347 h 462"/>
                <a:gd name="T10" fmla="*/ 0 w 576"/>
                <a:gd name="T11" fmla="*/ 462 h 462"/>
                <a:gd name="T12" fmla="*/ 576 w 576"/>
                <a:gd name="T13" fmla="*/ 232 h 462"/>
                <a:gd name="T14" fmla="*/ 2 w 576"/>
                <a:gd name="T15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6" h="462">
                  <a:moveTo>
                    <a:pt x="2" y="0"/>
                  </a:moveTo>
                  <a:cubicBezTo>
                    <a:pt x="3" y="5"/>
                    <a:pt x="4" y="14"/>
                    <a:pt x="4" y="14"/>
                  </a:cubicBezTo>
                  <a:lnTo>
                    <a:pt x="0" y="116"/>
                  </a:lnTo>
                  <a:lnTo>
                    <a:pt x="0" y="232"/>
                  </a:lnTo>
                  <a:lnTo>
                    <a:pt x="0" y="347"/>
                  </a:lnTo>
                  <a:lnTo>
                    <a:pt x="0" y="462"/>
                  </a:lnTo>
                  <a:lnTo>
                    <a:pt x="576" y="232"/>
                  </a:lnTo>
                  <a:lnTo>
                    <a:pt x="2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84" name="Group 836"/>
          <p:cNvGrpSpPr>
            <a:grpSpLocks/>
          </p:cNvGrpSpPr>
          <p:nvPr/>
        </p:nvGrpSpPr>
        <p:grpSpPr bwMode="auto">
          <a:xfrm>
            <a:off x="5486400" y="1874838"/>
            <a:ext cx="917575" cy="549275"/>
            <a:chOff x="3456" y="1181"/>
            <a:chExt cx="578" cy="346"/>
          </a:xfrm>
        </p:grpSpPr>
        <p:grpSp>
          <p:nvGrpSpPr>
            <p:cNvPr id="2192" name="Group 144"/>
            <p:cNvGrpSpPr>
              <a:grpSpLocks/>
            </p:cNvGrpSpPr>
            <p:nvPr/>
          </p:nvGrpSpPr>
          <p:grpSpPr bwMode="auto">
            <a:xfrm>
              <a:off x="3457" y="1181"/>
              <a:ext cx="577" cy="346"/>
              <a:chOff x="4205" y="3139"/>
              <a:chExt cx="577" cy="346"/>
            </a:xfrm>
          </p:grpSpPr>
          <p:sp>
            <p:nvSpPr>
              <p:cNvPr id="2182" name="Line 134"/>
              <p:cNvSpPr>
                <a:spLocks noChangeShapeType="1"/>
              </p:cNvSpPr>
              <p:nvPr/>
            </p:nvSpPr>
            <p:spPr bwMode="auto">
              <a:xfrm>
                <a:off x="4667" y="3312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3" name="Line 135"/>
              <p:cNvSpPr>
                <a:spLocks noChangeShapeType="1"/>
              </p:cNvSpPr>
              <p:nvPr/>
            </p:nvSpPr>
            <p:spPr bwMode="auto">
              <a:xfrm>
                <a:off x="4205" y="3197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4" name="Line 136"/>
              <p:cNvSpPr>
                <a:spLocks noChangeShapeType="1"/>
              </p:cNvSpPr>
              <p:nvPr/>
            </p:nvSpPr>
            <p:spPr bwMode="auto">
              <a:xfrm>
                <a:off x="4206" y="342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86" name="Group 138"/>
              <p:cNvGrpSpPr>
                <a:grpSpLocks/>
              </p:cNvGrpSpPr>
              <p:nvPr/>
            </p:nvGrpSpPr>
            <p:grpSpPr bwMode="auto">
              <a:xfrm>
                <a:off x="4287" y="3139"/>
                <a:ext cx="380" cy="346"/>
                <a:chOff x="2419" y="3542"/>
                <a:chExt cx="346" cy="346"/>
              </a:xfrm>
            </p:grpSpPr>
            <p:grpSp>
              <p:nvGrpSpPr>
                <p:cNvPr id="2187" name="Group 139"/>
                <p:cNvGrpSpPr>
                  <a:grpSpLocks/>
                </p:cNvGrpSpPr>
                <p:nvPr/>
              </p:nvGrpSpPr>
              <p:grpSpPr bwMode="auto">
                <a:xfrm>
                  <a:off x="2419" y="3542"/>
                  <a:ext cx="346" cy="346"/>
                  <a:chOff x="2477" y="3542"/>
                  <a:chExt cx="288" cy="346"/>
                </a:xfrm>
              </p:grpSpPr>
              <p:sp>
                <p:nvSpPr>
                  <p:cNvPr id="2188" name="Freeform 140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9" name="Freeform 141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0" name="Freeform 142"/>
                <p:cNvSpPr>
                  <a:spLocks/>
                </p:cNvSpPr>
                <p:nvPr/>
              </p:nvSpPr>
              <p:spPr bwMode="auto">
                <a:xfrm>
                  <a:off x="2419" y="3542"/>
                  <a:ext cx="58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91" name="Line 143"/>
              <p:cNvSpPr>
                <a:spLocks noChangeShapeType="1"/>
              </p:cNvSpPr>
              <p:nvPr/>
            </p:nvSpPr>
            <p:spPr bwMode="auto">
              <a:xfrm>
                <a:off x="4206" y="3312"/>
                <a:ext cx="1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83" name="Freeform 835"/>
            <p:cNvSpPr>
              <a:spLocks/>
            </p:cNvSpPr>
            <p:nvPr/>
          </p:nvSpPr>
          <p:spPr bwMode="auto">
            <a:xfrm>
              <a:off x="3456" y="1238"/>
              <a:ext cx="576" cy="231"/>
            </a:xfrm>
            <a:custGeom>
              <a:avLst/>
              <a:gdLst>
                <a:gd name="T0" fmla="*/ 0 w 576"/>
                <a:gd name="T1" fmla="*/ 0 h 231"/>
                <a:gd name="T2" fmla="*/ 0 w 576"/>
                <a:gd name="T3" fmla="*/ 116 h 231"/>
                <a:gd name="T4" fmla="*/ 0 w 576"/>
                <a:gd name="T5" fmla="*/ 231 h 231"/>
                <a:gd name="T6" fmla="*/ 576 w 576"/>
                <a:gd name="T7" fmla="*/ 116 h 231"/>
                <a:gd name="T8" fmla="*/ 0 w 576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231">
                  <a:moveTo>
                    <a:pt x="0" y="0"/>
                  </a:moveTo>
                  <a:lnTo>
                    <a:pt x="0" y="116"/>
                  </a:lnTo>
                  <a:lnTo>
                    <a:pt x="0" y="231"/>
                  </a:lnTo>
                  <a:lnTo>
                    <a:pt x="576" y="1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86" name="Group 838"/>
          <p:cNvGrpSpPr>
            <a:grpSpLocks/>
          </p:cNvGrpSpPr>
          <p:nvPr/>
        </p:nvGrpSpPr>
        <p:grpSpPr bwMode="auto">
          <a:xfrm>
            <a:off x="5486400" y="960438"/>
            <a:ext cx="917575" cy="549275"/>
            <a:chOff x="3456" y="605"/>
            <a:chExt cx="578" cy="346"/>
          </a:xfrm>
        </p:grpSpPr>
        <p:grpSp>
          <p:nvGrpSpPr>
            <p:cNvPr id="2203" name="Group 155"/>
            <p:cNvGrpSpPr>
              <a:grpSpLocks/>
            </p:cNvGrpSpPr>
            <p:nvPr/>
          </p:nvGrpSpPr>
          <p:grpSpPr bwMode="auto">
            <a:xfrm>
              <a:off x="3457" y="605"/>
              <a:ext cx="577" cy="346"/>
              <a:chOff x="4262" y="3715"/>
              <a:chExt cx="577" cy="346"/>
            </a:xfrm>
          </p:grpSpPr>
          <p:sp>
            <p:nvSpPr>
              <p:cNvPr id="2194" name="Line 146"/>
              <p:cNvSpPr>
                <a:spLocks noChangeShapeType="1"/>
              </p:cNvSpPr>
              <p:nvPr/>
            </p:nvSpPr>
            <p:spPr bwMode="auto">
              <a:xfrm>
                <a:off x="4724" y="388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5" name="Line 147"/>
              <p:cNvSpPr>
                <a:spLocks noChangeShapeType="1"/>
              </p:cNvSpPr>
              <p:nvPr/>
            </p:nvSpPr>
            <p:spPr bwMode="auto">
              <a:xfrm>
                <a:off x="4262" y="3773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6" name="Line 148"/>
              <p:cNvSpPr>
                <a:spLocks noChangeShapeType="1"/>
              </p:cNvSpPr>
              <p:nvPr/>
            </p:nvSpPr>
            <p:spPr bwMode="auto">
              <a:xfrm>
                <a:off x="4263" y="4003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97" name="Group 149"/>
              <p:cNvGrpSpPr>
                <a:grpSpLocks/>
              </p:cNvGrpSpPr>
              <p:nvPr/>
            </p:nvGrpSpPr>
            <p:grpSpPr bwMode="auto">
              <a:xfrm>
                <a:off x="4344" y="3715"/>
                <a:ext cx="380" cy="346"/>
                <a:chOff x="2419" y="3542"/>
                <a:chExt cx="346" cy="346"/>
              </a:xfrm>
            </p:grpSpPr>
            <p:grpSp>
              <p:nvGrpSpPr>
                <p:cNvPr id="2198" name="Group 150"/>
                <p:cNvGrpSpPr>
                  <a:grpSpLocks/>
                </p:cNvGrpSpPr>
                <p:nvPr/>
              </p:nvGrpSpPr>
              <p:grpSpPr bwMode="auto">
                <a:xfrm>
                  <a:off x="2419" y="3542"/>
                  <a:ext cx="346" cy="346"/>
                  <a:chOff x="2477" y="3542"/>
                  <a:chExt cx="288" cy="346"/>
                </a:xfrm>
              </p:grpSpPr>
              <p:sp>
                <p:nvSpPr>
                  <p:cNvPr id="2199" name="Freeform 151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00" name="Freeform 152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01" name="Freeform 153"/>
                <p:cNvSpPr>
                  <a:spLocks/>
                </p:cNvSpPr>
                <p:nvPr/>
              </p:nvSpPr>
              <p:spPr bwMode="auto">
                <a:xfrm>
                  <a:off x="2419" y="3542"/>
                  <a:ext cx="58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885" name="Freeform 837"/>
            <p:cNvSpPr>
              <a:spLocks/>
            </p:cNvSpPr>
            <p:nvPr/>
          </p:nvSpPr>
          <p:spPr bwMode="auto">
            <a:xfrm>
              <a:off x="3456" y="662"/>
              <a:ext cx="576" cy="231"/>
            </a:xfrm>
            <a:custGeom>
              <a:avLst/>
              <a:gdLst>
                <a:gd name="T0" fmla="*/ 0 w 576"/>
                <a:gd name="T1" fmla="*/ 0 h 231"/>
                <a:gd name="T2" fmla="*/ 0 w 576"/>
                <a:gd name="T3" fmla="*/ 231 h 231"/>
                <a:gd name="T4" fmla="*/ 576 w 576"/>
                <a:gd name="T5" fmla="*/ 116 h 231"/>
                <a:gd name="T6" fmla="*/ 0 w 576"/>
                <a:gd name="T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31">
                  <a:moveTo>
                    <a:pt x="0" y="0"/>
                  </a:moveTo>
                  <a:lnTo>
                    <a:pt x="0" y="231"/>
                  </a:lnTo>
                  <a:lnTo>
                    <a:pt x="576" y="1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88" name="Group 840"/>
          <p:cNvGrpSpPr>
            <a:grpSpLocks/>
          </p:cNvGrpSpPr>
          <p:nvPr/>
        </p:nvGrpSpPr>
        <p:grpSpPr bwMode="auto">
          <a:xfrm>
            <a:off x="7680325" y="777875"/>
            <a:ext cx="914400" cy="1096963"/>
            <a:chOff x="4838" y="490"/>
            <a:chExt cx="576" cy="691"/>
          </a:xfrm>
        </p:grpSpPr>
        <p:grpSp>
          <p:nvGrpSpPr>
            <p:cNvPr id="2849" name="Group 801"/>
            <p:cNvGrpSpPr>
              <a:grpSpLocks/>
            </p:cNvGrpSpPr>
            <p:nvPr/>
          </p:nvGrpSpPr>
          <p:grpSpPr bwMode="auto">
            <a:xfrm>
              <a:off x="4838" y="490"/>
              <a:ext cx="576" cy="691"/>
              <a:chOff x="4838" y="432"/>
              <a:chExt cx="576" cy="691"/>
            </a:xfrm>
          </p:grpSpPr>
          <p:sp>
            <p:nvSpPr>
              <p:cNvPr id="2838" name="AutoShape 790"/>
              <p:cNvSpPr>
                <a:spLocks noChangeArrowheads="1"/>
              </p:cNvSpPr>
              <p:nvPr/>
            </p:nvSpPr>
            <p:spPr bwMode="auto">
              <a:xfrm rot="-5400000">
                <a:off x="4838" y="662"/>
                <a:ext cx="576" cy="1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9" name="Line 791"/>
              <p:cNvSpPr>
                <a:spLocks noChangeShapeType="1"/>
              </p:cNvSpPr>
              <p:nvPr/>
            </p:nvSpPr>
            <p:spPr bwMode="auto">
              <a:xfrm>
                <a:off x="4838" y="547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0" name="Line 792"/>
              <p:cNvSpPr>
                <a:spLocks noChangeShapeType="1"/>
              </p:cNvSpPr>
              <p:nvPr/>
            </p:nvSpPr>
            <p:spPr bwMode="auto">
              <a:xfrm>
                <a:off x="4838" y="893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1" name="Line 793"/>
              <p:cNvSpPr>
                <a:spLocks noChangeShapeType="1"/>
              </p:cNvSpPr>
              <p:nvPr/>
            </p:nvSpPr>
            <p:spPr bwMode="auto">
              <a:xfrm>
                <a:off x="5126" y="950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2" name="Line 794"/>
              <p:cNvSpPr>
                <a:spLocks noChangeShapeType="1"/>
              </p:cNvSpPr>
              <p:nvPr/>
            </p:nvSpPr>
            <p:spPr bwMode="auto">
              <a:xfrm>
                <a:off x="5184" y="72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3" name="Text Box 795"/>
              <p:cNvSpPr txBox="1">
                <a:spLocks noChangeArrowheads="1"/>
              </p:cNvSpPr>
              <p:nvPr/>
            </p:nvSpPr>
            <p:spPr bwMode="auto">
              <a:xfrm>
                <a:off x="5032" y="490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0</a:t>
                </a:r>
              </a:p>
            </p:txBody>
          </p:sp>
          <p:sp>
            <p:nvSpPr>
              <p:cNvPr id="2844" name="Text Box 796"/>
              <p:cNvSpPr txBox="1">
                <a:spLocks noChangeArrowheads="1"/>
              </p:cNvSpPr>
              <p:nvPr/>
            </p:nvSpPr>
            <p:spPr bwMode="auto">
              <a:xfrm>
                <a:off x="5032" y="70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2</a:t>
                </a:r>
              </a:p>
            </p:txBody>
          </p:sp>
          <p:sp>
            <p:nvSpPr>
              <p:cNvPr id="2845" name="Line 797"/>
              <p:cNvSpPr>
                <a:spLocks noChangeShapeType="1"/>
              </p:cNvSpPr>
              <p:nvPr/>
            </p:nvSpPr>
            <p:spPr bwMode="auto">
              <a:xfrm>
                <a:off x="4838" y="778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6" name="Text Box 798"/>
              <p:cNvSpPr txBox="1">
                <a:spLocks noChangeArrowheads="1"/>
              </p:cNvSpPr>
              <p:nvPr/>
            </p:nvSpPr>
            <p:spPr bwMode="auto">
              <a:xfrm>
                <a:off x="5032" y="58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1</a:t>
                </a:r>
              </a:p>
            </p:txBody>
          </p:sp>
          <p:sp>
            <p:nvSpPr>
              <p:cNvPr id="2847" name="Line 799"/>
              <p:cNvSpPr>
                <a:spLocks noChangeShapeType="1"/>
              </p:cNvSpPr>
              <p:nvPr/>
            </p:nvSpPr>
            <p:spPr bwMode="auto">
              <a:xfrm>
                <a:off x="4838" y="662"/>
                <a:ext cx="2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8" name="Text Box 800"/>
              <p:cNvSpPr txBox="1">
                <a:spLocks noChangeArrowheads="1"/>
              </p:cNvSpPr>
              <p:nvPr/>
            </p:nvSpPr>
            <p:spPr bwMode="auto">
              <a:xfrm>
                <a:off x="5032" y="81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3</a:t>
                </a:r>
              </a:p>
            </p:txBody>
          </p:sp>
        </p:grpSp>
        <p:sp>
          <p:nvSpPr>
            <p:cNvPr id="2887" name="Freeform 839"/>
            <p:cNvSpPr>
              <a:spLocks/>
            </p:cNvSpPr>
            <p:nvPr/>
          </p:nvSpPr>
          <p:spPr bwMode="auto">
            <a:xfrm>
              <a:off x="4838" y="605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115 h 576"/>
                <a:gd name="T4" fmla="*/ 0 w 576"/>
                <a:gd name="T5" fmla="*/ 230 h 576"/>
                <a:gd name="T6" fmla="*/ 0 w 576"/>
                <a:gd name="T7" fmla="*/ 345 h 576"/>
                <a:gd name="T8" fmla="*/ 288 w 576"/>
                <a:gd name="T9" fmla="*/ 576 h 576"/>
                <a:gd name="T10" fmla="*/ 576 w 576"/>
                <a:gd name="T11" fmla="*/ 173 h 576"/>
                <a:gd name="T12" fmla="*/ 0 w 576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0" y="345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90" name="Group 842"/>
          <p:cNvGrpSpPr>
            <a:grpSpLocks/>
          </p:cNvGrpSpPr>
          <p:nvPr/>
        </p:nvGrpSpPr>
        <p:grpSpPr bwMode="auto">
          <a:xfrm>
            <a:off x="7680325" y="2057400"/>
            <a:ext cx="914400" cy="1096963"/>
            <a:chOff x="4838" y="1296"/>
            <a:chExt cx="576" cy="691"/>
          </a:xfrm>
        </p:grpSpPr>
        <p:grpSp>
          <p:nvGrpSpPr>
            <p:cNvPr id="2320" name="Group 272"/>
            <p:cNvGrpSpPr>
              <a:grpSpLocks/>
            </p:cNvGrpSpPr>
            <p:nvPr/>
          </p:nvGrpSpPr>
          <p:grpSpPr bwMode="auto">
            <a:xfrm>
              <a:off x="4838" y="1296"/>
              <a:ext cx="576" cy="691"/>
              <a:chOff x="4608" y="547"/>
              <a:chExt cx="576" cy="691"/>
            </a:xfrm>
          </p:grpSpPr>
          <p:sp>
            <p:nvSpPr>
              <p:cNvPr id="2311" name="AutoShape 263"/>
              <p:cNvSpPr>
                <a:spLocks noChangeArrowheads="1"/>
              </p:cNvSpPr>
              <p:nvPr/>
            </p:nvSpPr>
            <p:spPr bwMode="auto">
              <a:xfrm rot="-5400000">
                <a:off x="4608" y="777"/>
                <a:ext cx="576" cy="1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2" name="Line 264"/>
              <p:cNvSpPr>
                <a:spLocks noChangeShapeType="1"/>
              </p:cNvSpPr>
              <p:nvPr/>
            </p:nvSpPr>
            <p:spPr bwMode="auto">
              <a:xfrm>
                <a:off x="4608" y="662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3" name="Line 265"/>
              <p:cNvSpPr>
                <a:spLocks noChangeShapeType="1"/>
              </p:cNvSpPr>
              <p:nvPr/>
            </p:nvSpPr>
            <p:spPr bwMode="auto">
              <a:xfrm>
                <a:off x="4608" y="1008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" name="Line 266"/>
              <p:cNvSpPr>
                <a:spLocks noChangeShapeType="1"/>
              </p:cNvSpPr>
              <p:nvPr/>
            </p:nvSpPr>
            <p:spPr bwMode="auto">
              <a:xfrm>
                <a:off x="4896" y="1065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" name="Line 267"/>
              <p:cNvSpPr>
                <a:spLocks noChangeShapeType="1"/>
              </p:cNvSpPr>
              <p:nvPr/>
            </p:nvSpPr>
            <p:spPr bwMode="auto">
              <a:xfrm>
                <a:off x="4954" y="835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6" name="Text Box 268"/>
              <p:cNvSpPr txBox="1">
                <a:spLocks noChangeArrowheads="1"/>
              </p:cNvSpPr>
              <p:nvPr/>
            </p:nvSpPr>
            <p:spPr bwMode="auto">
              <a:xfrm>
                <a:off x="4802" y="60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0</a:t>
                </a:r>
              </a:p>
            </p:txBody>
          </p:sp>
          <p:sp>
            <p:nvSpPr>
              <p:cNvPr id="2317" name="Text Box 269"/>
              <p:cNvSpPr txBox="1">
                <a:spLocks noChangeArrowheads="1"/>
              </p:cNvSpPr>
              <p:nvPr/>
            </p:nvSpPr>
            <p:spPr bwMode="auto">
              <a:xfrm>
                <a:off x="4802" y="930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2</a:t>
                </a:r>
              </a:p>
            </p:txBody>
          </p:sp>
          <p:sp>
            <p:nvSpPr>
              <p:cNvPr id="2318" name="Line 270"/>
              <p:cNvSpPr>
                <a:spLocks noChangeShapeType="1"/>
              </p:cNvSpPr>
              <p:nvPr/>
            </p:nvSpPr>
            <p:spPr bwMode="auto">
              <a:xfrm>
                <a:off x="4608" y="835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9" name="Text Box 271"/>
              <p:cNvSpPr txBox="1">
                <a:spLocks noChangeArrowheads="1"/>
              </p:cNvSpPr>
              <p:nvPr/>
            </p:nvSpPr>
            <p:spPr bwMode="auto">
              <a:xfrm>
                <a:off x="4802" y="77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1</a:t>
                </a:r>
              </a:p>
            </p:txBody>
          </p:sp>
        </p:grpSp>
        <p:sp>
          <p:nvSpPr>
            <p:cNvPr id="2889" name="Freeform 841"/>
            <p:cNvSpPr>
              <a:spLocks/>
            </p:cNvSpPr>
            <p:nvPr/>
          </p:nvSpPr>
          <p:spPr bwMode="auto">
            <a:xfrm>
              <a:off x="4838" y="1411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173 h 576"/>
                <a:gd name="T4" fmla="*/ 0 w 576"/>
                <a:gd name="T5" fmla="*/ 346 h 576"/>
                <a:gd name="T6" fmla="*/ 288 w 576"/>
                <a:gd name="T7" fmla="*/ 576 h 576"/>
                <a:gd name="T8" fmla="*/ 576 w 576"/>
                <a:gd name="T9" fmla="*/ 173 h 576"/>
                <a:gd name="T10" fmla="*/ 0 w 576"/>
                <a:gd name="T1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173"/>
                  </a:lnTo>
                  <a:lnTo>
                    <a:pt x="0" y="346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92" name="Group 844"/>
          <p:cNvGrpSpPr>
            <a:grpSpLocks/>
          </p:cNvGrpSpPr>
          <p:nvPr/>
        </p:nvGrpSpPr>
        <p:grpSpPr bwMode="auto">
          <a:xfrm>
            <a:off x="7772400" y="3429000"/>
            <a:ext cx="914400" cy="1096963"/>
            <a:chOff x="4896" y="2160"/>
            <a:chExt cx="576" cy="691"/>
          </a:xfrm>
        </p:grpSpPr>
        <p:grpSp>
          <p:nvGrpSpPr>
            <p:cNvPr id="2090" name="Group 42"/>
            <p:cNvGrpSpPr>
              <a:grpSpLocks/>
            </p:cNvGrpSpPr>
            <p:nvPr/>
          </p:nvGrpSpPr>
          <p:grpSpPr bwMode="auto">
            <a:xfrm>
              <a:off x="4896" y="2160"/>
              <a:ext cx="576" cy="691"/>
              <a:chOff x="4032" y="2160"/>
              <a:chExt cx="576" cy="691"/>
            </a:xfrm>
          </p:grpSpPr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-5400000">
                <a:off x="4032" y="2390"/>
                <a:ext cx="576" cy="1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4032" y="2275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4032" y="2621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4320" y="2678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4378" y="2448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Text Box 40"/>
              <p:cNvSpPr txBox="1">
                <a:spLocks noChangeArrowheads="1"/>
              </p:cNvSpPr>
              <p:nvPr/>
            </p:nvSpPr>
            <p:spPr bwMode="auto">
              <a:xfrm>
                <a:off x="4226" y="221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0</a:t>
                </a:r>
              </a:p>
            </p:txBody>
          </p:sp>
          <p:sp>
            <p:nvSpPr>
              <p:cNvPr id="2089" name="Text Box 41"/>
              <p:cNvSpPr txBox="1">
                <a:spLocks noChangeArrowheads="1"/>
              </p:cNvSpPr>
              <p:nvPr/>
            </p:nvSpPr>
            <p:spPr bwMode="auto">
              <a:xfrm>
                <a:off x="4226" y="2543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1</a:t>
                </a:r>
              </a:p>
            </p:txBody>
          </p:sp>
        </p:grpSp>
        <p:sp>
          <p:nvSpPr>
            <p:cNvPr id="2891" name="Freeform 843"/>
            <p:cNvSpPr>
              <a:spLocks/>
            </p:cNvSpPr>
            <p:nvPr/>
          </p:nvSpPr>
          <p:spPr bwMode="auto">
            <a:xfrm>
              <a:off x="4896" y="2275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346 h 576"/>
                <a:gd name="T4" fmla="*/ 288 w 576"/>
                <a:gd name="T5" fmla="*/ 576 h 576"/>
                <a:gd name="T6" fmla="*/ 576 w 576"/>
                <a:gd name="T7" fmla="*/ 173 h 576"/>
                <a:gd name="T8" fmla="*/ 0 w 57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346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4" name="Group 876"/>
          <p:cNvGrpSpPr>
            <a:grpSpLocks/>
          </p:cNvGrpSpPr>
          <p:nvPr/>
        </p:nvGrpSpPr>
        <p:grpSpPr bwMode="auto">
          <a:xfrm>
            <a:off x="201613" y="5348288"/>
            <a:ext cx="771525" cy="946150"/>
            <a:chOff x="127" y="3369"/>
            <a:chExt cx="486" cy="596"/>
          </a:xfrm>
        </p:grpSpPr>
        <p:grpSp>
          <p:nvGrpSpPr>
            <p:cNvPr id="2780" name="Group 732"/>
            <p:cNvGrpSpPr>
              <a:grpSpLocks/>
            </p:cNvGrpSpPr>
            <p:nvPr/>
          </p:nvGrpSpPr>
          <p:grpSpPr bwMode="auto">
            <a:xfrm>
              <a:off x="127" y="3369"/>
              <a:ext cx="486" cy="596"/>
              <a:chOff x="320" y="1469"/>
              <a:chExt cx="486" cy="596"/>
            </a:xfrm>
          </p:grpSpPr>
          <p:sp>
            <p:nvSpPr>
              <p:cNvPr id="2781" name="Rectangle 733"/>
              <p:cNvSpPr>
                <a:spLocks noChangeArrowheads="1"/>
              </p:cNvSpPr>
              <p:nvPr/>
            </p:nvSpPr>
            <p:spPr bwMode="auto">
              <a:xfrm>
                <a:off x="367" y="1469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" name="Freeform 734"/>
              <p:cNvSpPr>
                <a:spLocks/>
              </p:cNvSpPr>
              <p:nvPr/>
            </p:nvSpPr>
            <p:spPr bwMode="auto">
              <a:xfrm>
                <a:off x="367" y="1845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" name="Text Box 735"/>
              <p:cNvSpPr txBox="1">
                <a:spLocks noChangeArrowheads="1"/>
              </p:cNvSpPr>
              <p:nvPr/>
            </p:nvSpPr>
            <p:spPr bwMode="auto">
              <a:xfrm>
                <a:off x="320" y="1564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784" name="Text Box 736"/>
              <p:cNvSpPr txBox="1">
                <a:spLocks noChangeArrowheads="1"/>
              </p:cNvSpPr>
              <p:nvPr/>
            </p:nvSpPr>
            <p:spPr bwMode="auto">
              <a:xfrm>
                <a:off x="640" y="1564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785" name="Text Box 737"/>
              <p:cNvSpPr txBox="1">
                <a:spLocks noChangeArrowheads="1"/>
              </p:cNvSpPr>
              <p:nvPr/>
            </p:nvSpPr>
            <p:spPr bwMode="auto">
              <a:xfrm>
                <a:off x="597" y="1801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2786" name="Text Box 738"/>
              <p:cNvSpPr txBox="1">
                <a:spLocks noChangeArrowheads="1"/>
              </p:cNvSpPr>
              <p:nvPr/>
            </p:nvSpPr>
            <p:spPr bwMode="auto">
              <a:xfrm>
                <a:off x="425" y="1930"/>
                <a:ext cx="28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RSTB</a:t>
                </a:r>
              </a:p>
            </p:txBody>
          </p:sp>
        </p:grpSp>
        <p:sp>
          <p:nvSpPr>
            <p:cNvPr id="2893" name="Freeform 845"/>
            <p:cNvSpPr>
              <a:spLocks/>
            </p:cNvSpPr>
            <p:nvPr/>
          </p:nvSpPr>
          <p:spPr bwMode="auto">
            <a:xfrm>
              <a:off x="173" y="3542"/>
              <a:ext cx="403" cy="231"/>
            </a:xfrm>
            <a:custGeom>
              <a:avLst/>
              <a:gdLst>
                <a:gd name="T0" fmla="*/ 0 w 403"/>
                <a:gd name="T1" fmla="*/ 0 h 231"/>
                <a:gd name="T2" fmla="*/ 403 w 403"/>
                <a:gd name="T3" fmla="*/ 0 h 231"/>
                <a:gd name="T4" fmla="*/ 403 w 403"/>
                <a:gd name="T5" fmla="*/ 231 h 231"/>
                <a:gd name="T6" fmla="*/ 0 w 403"/>
                <a:gd name="T7" fmla="*/ 231 h 231"/>
                <a:gd name="T8" fmla="*/ 0 w 403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231">
                  <a:moveTo>
                    <a:pt x="0" y="0"/>
                  </a:moveTo>
                  <a:lnTo>
                    <a:pt x="403" y="0"/>
                  </a:lnTo>
                  <a:lnTo>
                    <a:pt x="403" y="231"/>
                  </a:lnTo>
                  <a:lnTo>
                    <a:pt x="0" y="2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3" name="Group 875"/>
          <p:cNvGrpSpPr>
            <a:grpSpLocks/>
          </p:cNvGrpSpPr>
          <p:nvPr/>
        </p:nvGrpSpPr>
        <p:grpSpPr bwMode="auto">
          <a:xfrm>
            <a:off x="201613" y="4127500"/>
            <a:ext cx="771525" cy="977900"/>
            <a:chOff x="127" y="2600"/>
            <a:chExt cx="486" cy="616"/>
          </a:xfrm>
        </p:grpSpPr>
        <p:grpSp>
          <p:nvGrpSpPr>
            <p:cNvPr id="2787" name="Group 739"/>
            <p:cNvGrpSpPr>
              <a:grpSpLocks/>
            </p:cNvGrpSpPr>
            <p:nvPr/>
          </p:nvGrpSpPr>
          <p:grpSpPr bwMode="auto">
            <a:xfrm>
              <a:off x="127" y="2600"/>
              <a:ext cx="486" cy="616"/>
              <a:chOff x="320" y="700"/>
              <a:chExt cx="486" cy="616"/>
            </a:xfrm>
          </p:grpSpPr>
          <p:sp>
            <p:nvSpPr>
              <p:cNvPr id="2788" name="Rectangle 740"/>
              <p:cNvSpPr>
                <a:spLocks noChangeArrowheads="1"/>
              </p:cNvSpPr>
              <p:nvPr/>
            </p:nvSpPr>
            <p:spPr bwMode="auto">
              <a:xfrm>
                <a:off x="367" y="720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9" name="Freeform 741"/>
              <p:cNvSpPr>
                <a:spLocks/>
              </p:cNvSpPr>
              <p:nvPr/>
            </p:nvSpPr>
            <p:spPr bwMode="auto">
              <a:xfrm>
                <a:off x="367" y="1096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0" name="Text Box 742"/>
              <p:cNvSpPr txBox="1">
                <a:spLocks noChangeArrowheads="1"/>
              </p:cNvSpPr>
              <p:nvPr/>
            </p:nvSpPr>
            <p:spPr bwMode="auto">
              <a:xfrm>
                <a:off x="320" y="815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791" name="Text Box 743"/>
              <p:cNvSpPr txBox="1">
                <a:spLocks noChangeArrowheads="1"/>
              </p:cNvSpPr>
              <p:nvPr/>
            </p:nvSpPr>
            <p:spPr bwMode="auto">
              <a:xfrm>
                <a:off x="640" y="815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792" name="Text Box 744"/>
              <p:cNvSpPr txBox="1">
                <a:spLocks noChangeArrowheads="1"/>
              </p:cNvSpPr>
              <p:nvPr/>
            </p:nvSpPr>
            <p:spPr bwMode="auto">
              <a:xfrm>
                <a:off x="597" y="1052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2793" name="Text Box 745"/>
              <p:cNvSpPr txBox="1">
                <a:spLocks noChangeArrowheads="1"/>
              </p:cNvSpPr>
              <p:nvPr/>
            </p:nvSpPr>
            <p:spPr bwMode="auto">
              <a:xfrm>
                <a:off x="425" y="1181"/>
                <a:ext cx="28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RSTB</a:t>
                </a:r>
              </a:p>
            </p:txBody>
          </p:sp>
          <p:sp>
            <p:nvSpPr>
              <p:cNvPr id="2794" name="Text Box 746"/>
              <p:cNvSpPr txBox="1">
                <a:spLocks noChangeArrowheads="1"/>
              </p:cNvSpPr>
              <p:nvPr/>
            </p:nvSpPr>
            <p:spPr bwMode="auto">
              <a:xfrm>
                <a:off x="436" y="700"/>
                <a:ext cx="24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SET</a:t>
                </a:r>
              </a:p>
            </p:txBody>
          </p:sp>
        </p:grpSp>
        <p:sp>
          <p:nvSpPr>
            <p:cNvPr id="2897" name="Freeform 849"/>
            <p:cNvSpPr>
              <a:spLocks/>
            </p:cNvSpPr>
            <p:nvPr/>
          </p:nvSpPr>
          <p:spPr bwMode="auto">
            <a:xfrm>
              <a:off x="173" y="2793"/>
              <a:ext cx="403" cy="231"/>
            </a:xfrm>
            <a:custGeom>
              <a:avLst/>
              <a:gdLst>
                <a:gd name="T0" fmla="*/ 0 w 403"/>
                <a:gd name="T1" fmla="*/ 0 h 231"/>
                <a:gd name="T2" fmla="*/ 403 w 403"/>
                <a:gd name="T3" fmla="*/ 0 h 231"/>
                <a:gd name="T4" fmla="*/ 403 w 403"/>
                <a:gd name="T5" fmla="*/ 231 h 231"/>
                <a:gd name="T6" fmla="*/ 0 w 403"/>
                <a:gd name="T7" fmla="*/ 231 h 231"/>
                <a:gd name="T8" fmla="*/ 0 w 403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231">
                  <a:moveTo>
                    <a:pt x="0" y="0"/>
                  </a:moveTo>
                  <a:lnTo>
                    <a:pt x="403" y="0"/>
                  </a:lnTo>
                  <a:lnTo>
                    <a:pt x="403" y="231"/>
                  </a:lnTo>
                  <a:lnTo>
                    <a:pt x="0" y="2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08" name="Group 860"/>
          <p:cNvGrpSpPr>
            <a:grpSpLocks/>
          </p:cNvGrpSpPr>
          <p:nvPr/>
        </p:nvGrpSpPr>
        <p:grpSpPr bwMode="auto">
          <a:xfrm>
            <a:off x="2963863" y="4175125"/>
            <a:ext cx="750887" cy="914400"/>
            <a:chOff x="1867" y="2630"/>
            <a:chExt cx="473" cy="576"/>
          </a:xfrm>
        </p:grpSpPr>
        <p:grpSp>
          <p:nvGrpSpPr>
            <p:cNvPr id="2828" name="Group 780"/>
            <p:cNvGrpSpPr>
              <a:grpSpLocks/>
            </p:cNvGrpSpPr>
            <p:nvPr/>
          </p:nvGrpSpPr>
          <p:grpSpPr bwMode="auto">
            <a:xfrm>
              <a:off x="1867" y="2630"/>
              <a:ext cx="473" cy="576"/>
              <a:chOff x="2650" y="2007"/>
              <a:chExt cx="473" cy="576"/>
            </a:xfrm>
          </p:grpSpPr>
          <p:sp>
            <p:nvSpPr>
              <p:cNvPr id="2829" name="Rectangle 781"/>
              <p:cNvSpPr>
                <a:spLocks noChangeArrowheads="1"/>
              </p:cNvSpPr>
              <p:nvPr/>
            </p:nvSpPr>
            <p:spPr bwMode="auto">
              <a:xfrm>
                <a:off x="2684" y="2007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0" name="Text Box 782"/>
              <p:cNvSpPr txBox="1">
                <a:spLocks noChangeArrowheads="1"/>
              </p:cNvSpPr>
              <p:nvPr/>
            </p:nvSpPr>
            <p:spPr bwMode="auto">
              <a:xfrm>
                <a:off x="2654" y="2102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831" name="Text Box 783"/>
              <p:cNvSpPr txBox="1">
                <a:spLocks noChangeArrowheads="1"/>
              </p:cNvSpPr>
              <p:nvPr/>
            </p:nvSpPr>
            <p:spPr bwMode="auto">
              <a:xfrm>
                <a:off x="2957" y="2102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832" name="Text Box 784"/>
              <p:cNvSpPr txBox="1">
                <a:spLocks noChangeArrowheads="1"/>
              </p:cNvSpPr>
              <p:nvPr/>
            </p:nvSpPr>
            <p:spPr bwMode="auto">
              <a:xfrm>
                <a:off x="2650" y="2339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G</a:t>
                </a:r>
              </a:p>
            </p:txBody>
          </p:sp>
        </p:grpSp>
        <p:sp>
          <p:nvSpPr>
            <p:cNvPr id="2899" name="Freeform 851"/>
            <p:cNvSpPr>
              <a:spLocks/>
            </p:cNvSpPr>
            <p:nvPr/>
          </p:nvSpPr>
          <p:spPr bwMode="auto">
            <a:xfrm>
              <a:off x="1901" y="2793"/>
              <a:ext cx="403" cy="231"/>
            </a:xfrm>
            <a:custGeom>
              <a:avLst/>
              <a:gdLst>
                <a:gd name="T0" fmla="*/ 0 w 403"/>
                <a:gd name="T1" fmla="*/ 0 h 231"/>
                <a:gd name="T2" fmla="*/ 403 w 403"/>
                <a:gd name="T3" fmla="*/ 0 h 231"/>
                <a:gd name="T4" fmla="*/ 403 w 403"/>
                <a:gd name="T5" fmla="*/ 231 h 231"/>
                <a:gd name="T6" fmla="*/ 0 w 403"/>
                <a:gd name="T7" fmla="*/ 231 h 231"/>
                <a:gd name="T8" fmla="*/ 0 w 403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231">
                  <a:moveTo>
                    <a:pt x="0" y="0"/>
                  </a:moveTo>
                  <a:lnTo>
                    <a:pt x="403" y="0"/>
                  </a:lnTo>
                  <a:lnTo>
                    <a:pt x="403" y="231"/>
                  </a:lnTo>
                  <a:lnTo>
                    <a:pt x="0" y="2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01" name="Group 853"/>
          <p:cNvGrpSpPr>
            <a:grpSpLocks/>
          </p:cNvGrpSpPr>
          <p:nvPr/>
        </p:nvGrpSpPr>
        <p:grpSpPr bwMode="auto">
          <a:xfrm>
            <a:off x="2576513" y="5302250"/>
            <a:ext cx="771525" cy="992188"/>
            <a:chOff x="1623" y="3340"/>
            <a:chExt cx="486" cy="625"/>
          </a:xfrm>
        </p:grpSpPr>
        <p:grpSp>
          <p:nvGrpSpPr>
            <p:cNvPr id="2818" name="Group 770"/>
            <p:cNvGrpSpPr>
              <a:grpSpLocks/>
            </p:cNvGrpSpPr>
            <p:nvPr/>
          </p:nvGrpSpPr>
          <p:grpSpPr bwMode="auto">
            <a:xfrm>
              <a:off x="1623" y="3340"/>
              <a:ext cx="486" cy="625"/>
              <a:chOff x="2676" y="1489"/>
              <a:chExt cx="486" cy="625"/>
            </a:xfrm>
          </p:grpSpPr>
          <p:sp>
            <p:nvSpPr>
              <p:cNvPr id="2819" name="Rectangle 771"/>
              <p:cNvSpPr>
                <a:spLocks noChangeArrowheads="1"/>
              </p:cNvSpPr>
              <p:nvPr/>
            </p:nvSpPr>
            <p:spPr bwMode="auto">
              <a:xfrm>
                <a:off x="2754" y="1489"/>
                <a:ext cx="403" cy="5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20" name="Group 772"/>
              <p:cNvGrpSpPr>
                <a:grpSpLocks/>
              </p:cNvGrpSpPr>
              <p:nvPr/>
            </p:nvGrpSpPr>
            <p:grpSpPr bwMode="auto">
              <a:xfrm>
                <a:off x="2676" y="1498"/>
                <a:ext cx="486" cy="616"/>
                <a:chOff x="1786" y="1469"/>
                <a:chExt cx="486" cy="616"/>
              </a:xfrm>
            </p:grpSpPr>
            <p:sp>
              <p:nvSpPr>
                <p:cNvPr id="2821" name="Rectangle 773"/>
                <p:cNvSpPr>
                  <a:spLocks noChangeArrowheads="1"/>
                </p:cNvSpPr>
                <p:nvPr/>
              </p:nvSpPr>
              <p:spPr bwMode="auto">
                <a:xfrm>
                  <a:off x="1833" y="1489"/>
                  <a:ext cx="403" cy="57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2" name="Freeform 774"/>
                <p:cNvSpPr>
                  <a:spLocks/>
                </p:cNvSpPr>
                <p:nvPr/>
              </p:nvSpPr>
              <p:spPr bwMode="auto">
                <a:xfrm>
                  <a:off x="1833" y="1865"/>
                  <a:ext cx="58" cy="57"/>
                </a:xfrm>
                <a:custGeom>
                  <a:avLst/>
                  <a:gdLst>
                    <a:gd name="T0" fmla="*/ 0 w 58"/>
                    <a:gd name="T1" fmla="*/ 0 h 115"/>
                    <a:gd name="T2" fmla="*/ 58 w 58"/>
                    <a:gd name="T3" fmla="*/ 58 h 115"/>
                    <a:gd name="T4" fmla="*/ 0 w 58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15">
                      <a:moveTo>
                        <a:pt x="0" y="0"/>
                      </a:moveTo>
                      <a:lnTo>
                        <a:pt x="58" y="58"/>
                      </a:lnTo>
                      <a:lnTo>
                        <a:pt x="0" y="115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3" name="Text Box 775"/>
                <p:cNvSpPr txBox="1">
                  <a:spLocks noChangeArrowheads="1"/>
                </p:cNvSpPr>
                <p:nvPr/>
              </p:nvSpPr>
              <p:spPr bwMode="auto">
                <a:xfrm>
                  <a:off x="1786" y="1584"/>
                  <a:ext cx="16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D</a:t>
                  </a:r>
                </a:p>
              </p:txBody>
            </p:sp>
            <p:sp>
              <p:nvSpPr>
                <p:cNvPr id="2824" name="Text Box 776"/>
                <p:cNvSpPr txBox="1">
                  <a:spLocks noChangeArrowheads="1"/>
                </p:cNvSpPr>
                <p:nvPr/>
              </p:nvSpPr>
              <p:spPr bwMode="auto">
                <a:xfrm>
                  <a:off x="2106" y="1584"/>
                  <a:ext cx="16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800"/>
                    <a:t>Q</a:t>
                  </a:r>
                </a:p>
              </p:txBody>
            </p:sp>
            <p:sp>
              <p:nvSpPr>
                <p:cNvPr id="2825" name="Text Box 777"/>
                <p:cNvSpPr txBox="1">
                  <a:spLocks noChangeArrowheads="1"/>
                </p:cNvSpPr>
                <p:nvPr/>
              </p:nvSpPr>
              <p:spPr bwMode="auto">
                <a:xfrm>
                  <a:off x="2063" y="1821"/>
                  <a:ext cx="20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800"/>
                    <a:t>QB</a:t>
                  </a:r>
                </a:p>
              </p:txBody>
            </p:sp>
            <p:sp>
              <p:nvSpPr>
                <p:cNvPr id="2826" name="Text Box 778"/>
                <p:cNvSpPr txBox="1">
                  <a:spLocks noChangeArrowheads="1"/>
                </p:cNvSpPr>
                <p:nvPr/>
              </p:nvSpPr>
              <p:spPr bwMode="auto">
                <a:xfrm>
                  <a:off x="1938" y="1950"/>
                  <a:ext cx="205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EN</a:t>
                  </a:r>
                </a:p>
              </p:txBody>
            </p:sp>
            <p:sp>
              <p:nvSpPr>
                <p:cNvPr id="2827" name="Text Box 779"/>
                <p:cNvSpPr txBox="1">
                  <a:spLocks noChangeArrowheads="1"/>
                </p:cNvSpPr>
                <p:nvPr/>
              </p:nvSpPr>
              <p:spPr bwMode="auto">
                <a:xfrm>
                  <a:off x="1902" y="1469"/>
                  <a:ext cx="287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RSTB</a:t>
                  </a:r>
                </a:p>
              </p:txBody>
            </p:sp>
          </p:grpSp>
        </p:grpSp>
        <p:sp>
          <p:nvSpPr>
            <p:cNvPr id="2900" name="Freeform 852"/>
            <p:cNvSpPr>
              <a:spLocks/>
            </p:cNvSpPr>
            <p:nvPr/>
          </p:nvSpPr>
          <p:spPr bwMode="auto">
            <a:xfrm>
              <a:off x="1670" y="3542"/>
              <a:ext cx="404" cy="404"/>
            </a:xfrm>
            <a:custGeom>
              <a:avLst/>
              <a:gdLst>
                <a:gd name="T0" fmla="*/ 0 w 404"/>
                <a:gd name="T1" fmla="*/ 0 h 404"/>
                <a:gd name="T2" fmla="*/ 0 w 404"/>
                <a:gd name="T3" fmla="*/ 231 h 404"/>
                <a:gd name="T4" fmla="*/ 231 w 404"/>
                <a:gd name="T5" fmla="*/ 404 h 404"/>
                <a:gd name="T6" fmla="*/ 404 w 404"/>
                <a:gd name="T7" fmla="*/ 231 h 404"/>
                <a:gd name="T8" fmla="*/ 404 w 404"/>
                <a:gd name="T9" fmla="*/ 0 h 404"/>
                <a:gd name="T10" fmla="*/ 0 w 404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" h="404">
                  <a:moveTo>
                    <a:pt x="0" y="0"/>
                  </a:moveTo>
                  <a:lnTo>
                    <a:pt x="0" y="231"/>
                  </a:lnTo>
                  <a:lnTo>
                    <a:pt x="231" y="404"/>
                  </a:lnTo>
                  <a:lnTo>
                    <a:pt x="404" y="231"/>
                  </a:lnTo>
                  <a:lnTo>
                    <a:pt x="40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03" name="Group 855"/>
          <p:cNvGrpSpPr>
            <a:grpSpLocks/>
          </p:cNvGrpSpPr>
          <p:nvPr/>
        </p:nvGrpSpPr>
        <p:grpSpPr bwMode="auto">
          <a:xfrm>
            <a:off x="1114425" y="5318125"/>
            <a:ext cx="771525" cy="946150"/>
            <a:chOff x="702" y="3350"/>
            <a:chExt cx="486" cy="596"/>
          </a:xfrm>
        </p:grpSpPr>
        <p:grpSp>
          <p:nvGrpSpPr>
            <p:cNvPr id="2803" name="Group 755"/>
            <p:cNvGrpSpPr>
              <a:grpSpLocks/>
            </p:cNvGrpSpPr>
            <p:nvPr/>
          </p:nvGrpSpPr>
          <p:grpSpPr bwMode="auto">
            <a:xfrm>
              <a:off x="702" y="3350"/>
              <a:ext cx="486" cy="596"/>
              <a:chOff x="1094" y="1469"/>
              <a:chExt cx="486" cy="596"/>
            </a:xfrm>
          </p:grpSpPr>
          <p:sp>
            <p:nvSpPr>
              <p:cNvPr id="2804" name="Rectangle 756"/>
              <p:cNvSpPr>
                <a:spLocks noChangeArrowheads="1"/>
              </p:cNvSpPr>
              <p:nvPr/>
            </p:nvSpPr>
            <p:spPr bwMode="auto">
              <a:xfrm>
                <a:off x="1141" y="1489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5" name="Freeform 757"/>
              <p:cNvSpPr>
                <a:spLocks/>
              </p:cNvSpPr>
              <p:nvPr/>
            </p:nvSpPr>
            <p:spPr bwMode="auto">
              <a:xfrm>
                <a:off x="1141" y="1865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6" name="Text Box 758"/>
              <p:cNvSpPr txBox="1">
                <a:spLocks noChangeArrowheads="1"/>
              </p:cNvSpPr>
              <p:nvPr/>
            </p:nvSpPr>
            <p:spPr bwMode="auto">
              <a:xfrm>
                <a:off x="1094" y="1584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807" name="Text Box 759"/>
              <p:cNvSpPr txBox="1">
                <a:spLocks noChangeArrowheads="1"/>
              </p:cNvSpPr>
              <p:nvPr/>
            </p:nvSpPr>
            <p:spPr bwMode="auto">
              <a:xfrm>
                <a:off x="1414" y="1584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808" name="Text Box 760"/>
              <p:cNvSpPr txBox="1">
                <a:spLocks noChangeArrowheads="1"/>
              </p:cNvSpPr>
              <p:nvPr/>
            </p:nvSpPr>
            <p:spPr bwMode="auto">
              <a:xfrm>
                <a:off x="1371" y="1821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2809" name="Text Box 761"/>
              <p:cNvSpPr txBox="1">
                <a:spLocks noChangeArrowheads="1"/>
              </p:cNvSpPr>
              <p:nvPr/>
            </p:nvSpPr>
            <p:spPr bwMode="auto">
              <a:xfrm>
                <a:off x="1210" y="1469"/>
                <a:ext cx="24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SET</a:t>
                </a:r>
              </a:p>
            </p:txBody>
          </p:sp>
        </p:grpSp>
        <p:sp>
          <p:nvSpPr>
            <p:cNvPr id="2902" name="Freeform 854"/>
            <p:cNvSpPr>
              <a:spLocks/>
            </p:cNvSpPr>
            <p:nvPr/>
          </p:nvSpPr>
          <p:spPr bwMode="auto">
            <a:xfrm>
              <a:off x="749" y="3370"/>
              <a:ext cx="403" cy="403"/>
            </a:xfrm>
            <a:custGeom>
              <a:avLst/>
              <a:gdLst>
                <a:gd name="T0" fmla="*/ 0 w 403"/>
                <a:gd name="T1" fmla="*/ 403 h 403"/>
                <a:gd name="T2" fmla="*/ 0 w 403"/>
                <a:gd name="T3" fmla="*/ 172 h 403"/>
                <a:gd name="T4" fmla="*/ 173 w 403"/>
                <a:gd name="T5" fmla="*/ 0 h 403"/>
                <a:gd name="T6" fmla="*/ 403 w 403"/>
                <a:gd name="T7" fmla="*/ 172 h 403"/>
                <a:gd name="T8" fmla="*/ 403 w 403"/>
                <a:gd name="T9" fmla="*/ 403 h 403"/>
                <a:gd name="T10" fmla="*/ 0 w 403"/>
                <a:gd name="T11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403">
                  <a:moveTo>
                    <a:pt x="0" y="403"/>
                  </a:moveTo>
                  <a:lnTo>
                    <a:pt x="0" y="172"/>
                  </a:lnTo>
                  <a:lnTo>
                    <a:pt x="173" y="0"/>
                  </a:lnTo>
                  <a:lnTo>
                    <a:pt x="403" y="172"/>
                  </a:lnTo>
                  <a:lnTo>
                    <a:pt x="403" y="403"/>
                  </a:lnTo>
                  <a:lnTo>
                    <a:pt x="0" y="403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05" name="Group 857"/>
          <p:cNvGrpSpPr>
            <a:grpSpLocks/>
          </p:cNvGrpSpPr>
          <p:nvPr/>
        </p:nvGrpSpPr>
        <p:grpSpPr bwMode="auto">
          <a:xfrm>
            <a:off x="1112838" y="4127500"/>
            <a:ext cx="771525" cy="977900"/>
            <a:chOff x="701" y="2600"/>
            <a:chExt cx="486" cy="616"/>
          </a:xfrm>
        </p:grpSpPr>
        <p:grpSp>
          <p:nvGrpSpPr>
            <p:cNvPr id="2795" name="Group 747"/>
            <p:cNvGrpSpPr>
              <a:grpSpLocks/>
            </p:cNvGrpSpPr>
            <p:nvPr/>
          </p:nvGrpSpPr>
          <p:grpSpPr bwMode="auto">
            <a:xfrm>
              <a:off x="701" y="2600"/>
              <a:ext cx="486" cy="616"/>
              <a:chOff x="1127" y="720"/>
              <a:chExt cx="486" cy="616"/>
            </a:xfrm>
          </p:grpSpPr>
          <p:sp>
            <p:nvSpPr>
              <p:cNvPr id="2796" name="Rectangle 748"/>
              <p:cNvSpPr>
                <a:spLocks noChangeArrowheads="1"/>
              </p:cNvSpPr>
              <p:nvPr/>
            </p:nvSpPr>
            <p:spPr bwMode="auto">
              <a:xfrm>
                <a:off x="1174" y="740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7" name="Freeform 749"/>
              <p:cNvSpPr>
                <a:spLocks/>
              </p:cNvSpPr>
              <p:nvPr/>
            </p:nvSpPr>
            <p:spPr bwMode="auto">
              <a:xfrm>
                <a:off x="1174" y="1116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8" name="Text Box 750"/>
              <p:cNvSpPr txBox="1">
                <a:spLocks noChangeArrowheads="1"/>
              </p:cNvSpPr>
              <p:nvPr/>
            </p:nvSpPr>
            <p:spPr bwMode="auto">
              <a:xfrm>
                <a:off x="1127" y="835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799" name="Text Box 751"/>
              <p:cNvSpPr txBox="1">
                <a:spLocks noChangeArrowheads="1"/>
              </p:cNvSpPr>
              <p:nvPr/>
            </p:nvSpPr>
            <p:spPr bwMode="auto">
              <a:xfrm>
                <a:off x="1447" y="835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800" name="Text Box 752"/>
              <p:cNvSpPr txBox="1">
                <a:spLocks noChangeArrowheads="1"/>
              </p:cNvSpPr>
              <p:nvPr/>
            </p:nvSpPr>
            <p:spPr bwMode="auto">
              <a:xfrm>
                <a:off x="1404" y="1072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2801" name="Text Box 753"/>
              <p:cNvSpPr txBox="1">
                <a:spLocks noChangeArrowheads="1"/>
              </p:cNvSpPr>
              <p:nvPr/>
            </p:nvSpPr>
            <p:spPr bwMode="auto">
              <a:xfrm>
                <a:off x="1279" y="1201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EN</a:t>
                </a:r>
              </a:p>
            </p:txBody>
          </p:sp>
          <p:sp>
            <p:nvSpPr>
              <p:cNvPr id="2802" name="Text Box 754"/>
              <p:cNvSpPr txBox="1">
                <a:spLocks noChangeArrowheads="1"/>
              </p:cNvSpPr>
              <p:nvPr/>
            </p:nvSpPr>
            <p:spPr bwMode="auto">
              <a:xfrm>
                <a:off x="1243" y="720"/>
                <a:ext cx="28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RSTB</a:t>
                </a:r>
              </a:p>
            </p:txBody>
          </p:sp>
        </p:grpSp>
        <p:sp>
          <p:nvSpPr>
            <p:cNvPr id="2904" name="Freeform 856"/>
            <p:cNvSpPr>
              <a:spLocks/>
            </p:cNvSpPr>
            <p:nvPr/>
          </p:nvSpPr>
          <p:spPr bwMode="auto">
            <a:xfrm>
              <a:off x="749" y="2621"/>
              <a:ext cx="403" cy="576"/>
            </a:xfrm>
            <a:custGeom>
              <a:avLst/>
              <a:gdLst>
                <a:gd name="T0" fmla="*/ 0 w 403"/>
                <a:gd name="T1" fmla="*/ 173 h 576"/>
                <a:gd name="T2" fmla="*/ 0 w 403"/>
                <a:gd name="T3" fmla="*/ 403 h 576"/>
                <a:gd name="T4" fmla="*/ 173 w 403"/>
                <a:gd name="T5" fmla="*/ 576 h 576"/>
                <a:gd name="T6" fmla="*/ 403 w 403"/>
                <a:gd name="T7" fmla="*/ 403 h 576"/>
                <a:gd name="T8" fmla="*/ 403 w 403"/>
                <a:gd name="T9" fmla="*/ 173 h 576"/>
                <a:gd name="T10" fmla="*/ 173 w 403"/>
                <a:gd name="T11" fmla="*/ 0 h 576"/>
                <a:gd name="T12" fmla="*/ 0 w 403"/>
                <a:gd name="T13" fmla="*/ 1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576">
                  <a:moveTo>
                    <a:pt x="0" y="173"/>
                  </a:moveTo>
                  <a:lnTo>
                    <a:pt x="0" y="403"/>
                  </a:lnTo>
                  <a:lnTo>
                    <a:pt x="173" y="576"/>
                  </a:lnTo>
                  <a:lnTo>
                    <a:pt x="403" y="403"/>
                  </a:lnTo>
                  <a:lnTo>
                    <a:pt x="403" y="173"/>
                  </a:lnTo>
                  <a:lnTo>
                    <a:pt x="173" y="0"/>
                  </a:lnTo>
                  <a:lnTo>
                    <a:pt x="0" y="173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07" name="Group 859"/>
          <p:cNvGrpSpPr>
            <a:grpSpLocks/>
          </p:cNvGrpSpPr>
          <p:nvPr/>
        </p:nvGrpSpPr>
        <p:grpSpPr bwMode="auto">
          <a:xfrm>
            <a:off x="1935163" y="4127500"/>
            <a:ext cx="771525" cy="977900"/>
            <a:chOff x="1219" y="2600"/>
            <a:chExt cx="486" cy="616"/>
          </a:xfrm>
        </p:grpSpPr>
        <p:grpSp>
          <p:nvGrpSpPr>
            <p:cNvPr id="2810" name="Group 762"/>
            <p:cNvGrpSpPr>
              <a:grpSpLocks/>
            </p:cNvGrpSpPr>
            <p:nvPr/>
          </p:nvGrpSpPr>
          <p:grpSpPr bwMode="auto">
            <a:xfrm>
              <a:off x="1219" y="2600"/>
              <a:ext cx="486" cy="616"/>
              <a:chOff x="1786" y="720"/>
              <a:chExt cx="486" cy="616"/>
            </a:xfrm>
          </p:grpSpPr>
          <p:sp>
            <p:nvSpPr>
              <p:cNvPr id="2811" name="Rectangle 763"/>
              <p:cNvSpPr>
                <a:spLocks noChangeArrowheads="1"/>
              </p:cNvSpPr>
              <p:nvPr/>
            </p:nvSpPr>
            <p:spPr bwMode="auto">
              <a:xfrm>
                <a:off x="1833" y="740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2" name="Freeform 764"/>
              <p:cNvSpPr>
                <a:spLocks/>
              </p:cNvSpPr>
              <p:nvPr/>
            </p:nvSpPr>
            <p:spPr bwMode="auto">
              <a:xfrm>
                <a:off x="1833" y="1116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3" name="Text Box 765"/>
              <p:cNvSpPr txBox="1">
                <a:spLocks noChangeArrowheads="1"/>
              </p:cNvSpPr>
              <p:nvPr/>
            </p:nvSpPr>
            <p:spPr bwMode="auto">
              <a:xfrm>
                <a:off x="1786" y="835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  <p:sp>
            <p:nvSpPr>
              <p:cNvPr id="2814" name="Text Box 766"/>
              <p:cNvSpPr txBox="1">
                <a:spLocks noChangeArrowheads="1"/>
              </p:cNvSpPr>
              <p:nvPr/>
            </p:nvSpPr>
            <p:spPr bwMode="auto">
              <a:xfrm>
                <a:off x="2106" y="835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2815" name="Text Box 767"/>
              <p:cNvSpPr txBox="1">
                <a:spLocks noChangeArrowheads="1"/>
              </p:cNvSpPr>
              <p:nvPr/>
            </p:nvSpPr>
            <p:spPr bwMode="auto">
              <a:xfrm>
                <a:off x="2063" y="1072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2816" name="Text Box 768"/>
              <p:cNvSpPr txBox="1">
                <a:spLocks noChangeArrowheads="1"/>
              </p:cNvSpPr>
              <p:nvPr/>
            </p:nvSpPr>
            <p:spPr bwMode="auto">
              <a:xfrm>
                <a:off x="1937" y="1201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EN</a:t>
                </a:r>
              </a:p>
            </p:txBody>
          </p:sp>
          <p:sp>
            <p:nvSpPr>
              <p:cNvPr id="2817" name="Text Box 769"/>
              <p:cNvSpPr txBox="1">
                <a:spLocks noChangeArrowheads="1"/>
              </p:cNvSpPr>
              <p:nvPr/>
            </p:nvSpPr>
            <p:spPr bwMode="auto">
              <a:xfrm>
                <a:off x="1902" y="720"/>
                <a:ext cx="24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SET</a:t>
                </a:r>
              </a:p>
            </p:txBody>
          </p:sp>
        </p:grpSp>
        <p:sp>
          <p:nvSpPr>
            <p:cNvPr id="2906" name="Freeform 858"/>
            <p:cNvSpPr>
              <a:spLocks/>
            </p:cNvSpPr>
            <p:nvPr/>
          </p:nvSpPr>
          <p:spPr bwMode="auto">
            <a:xfrm>
              <a:off x="1267" y="2794"/>
              <a:ext cx="403" cy="403"/>
            </a:xfrm>
            <a:custGeom>
              <a:avLst/>
              <a:gdLst>
                <a:gd name="T0" fmla="*/ 0 w 403"/>
                <a:gd name="T1" fmla="*/ 0 h 403"/>
                <a:gd name="T2" fmla="*/ 0 w 403"/>
                <a:gd name="T3" fmla="*/ 230 h 403"/>
                <a:gd name="T4" fmla="*/ 173 w 403"/>
                <a:gd name="T5" fmla="*/ 403 h 403"/>
                <a:gd name="T6" fmla="*/ 403 w 403"/>
                <a:gd name="T7" fmla="*/ 230 h 403"/>
                <a:gd name="T8" fmla="*/ 403 w 403"/>
                <a:gd name="T9" fmla="*/ 0 h 403"/>
                <a:gd name="T10" fmla="*/ 0 w 403"/>
                <a:gd name="T11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0" y="230"/>
                  </a:lnTo>
                  <a:lnTo>
                    <a:pt x="173" y="403"/>
                  </a:lnTo>
                  <a:lnTo>
                    <a:pt x="403" y="230"/>
                  </a:lnTo>
                  <a:lnTo>
                    <a:pt x="40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0" name="Group 862"/>
          <p:cNvGrpSpPr>
            <a:grpSpLocks/>
          </p:cNvGrpSpPr>
          <p:nvPr/>
        </p:nvGrpSpPr>
        <p:grpSpPr bwMode="auto">
          <a:xfrm>
            <a:off x="1828800" y="3062288"/>
            <a:ext cx="914400" cy="731837"/>
            <a:chOff x="1152" y="1699"/>
            <a:chExt cx="576" cy="461"/>
          </a:xfrm>
        </p:grpSpPr>
        <p:grpSp>
          <p:nvGrpSpPr>
            <p:cNvPr id="2112" name="Group 64"/>
            <p:cNvGrpSpPr>
              <a:grpSpLocks/>
            </p:cNvGrpSpPr>
            <p:nvPr/>
          </p:nvGrpSpPr>
          <p:grpSpPr bwMode="auto">
            <a:xfrm>
              <a:off x="1152" y="1699"/>
              <a:ext cx="576" cy="461"/>
              <a:chOff x="2165" y="3427"/>
              <a:chExt cx="576" cy="461"/>
            </a:xfrm>
          </p:grpSpPr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>
                <a:off x="2165" y="3658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AutoShape 59"/>
              <p:cNvSpPr>
                <a:spLocks noChangeArrowheads="1"/>
              </p:cNvSpPr>
              <p:nvPr/>
            </p:nvSpPr>
            <p:spPr bwMode="auto">
              <a:xfrm rot="5400000">
                <a:off x="2234" y="3497"/>
                <a:ext cx="461" cy="32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2109" name="Oval 61"/>
              <p:cNvSpPr>
                <a:spLocks noChangeArrowheads="1"/>
              </p:cNvSpPr>
              <p:nvPr/>
            </p:nvSpPr>
            <p:spPr bwMode="auto">
              <a:xfrm>
                <a:off x="2631" y="3624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09" name="Freeform 861"/>
            <p:cNvSpPr>
              <a:spLocks/>
            </p:cNvSpPr>
            <p:nvPr/>
          </p:nvSpPr>
          <p:spPr bwMode="auto">
            <a:xfrm>
              <a:off x="1152" y="1699"/>
              <a:ext cx="576" cy="461"/>
            </a:xfrm>
            <a:custGeom>
              <a:avLst/>
              <a:gdLst>
                <a:gd name="T0" fmla="*/ 0 w 576"/>
                <a:gd name="T1" fmla="*/ 231 h 461"/>
                <a:gd name="T2" fmla="*/ 115 w 576"/>
                <a:gd name="T3" fmla="*/ 461 h 461"/>
                <a:gd name="T4" fmla="*/ 576 w 576"/>
                <a:gd name="T5" fmla="*/ 231 h 461"/>
                <a:gd name="T6" fmla="*/ 115 w 576"/>
                <a:gd name="T7" fmla="*/ 0 h 461"/>
                <a:gd name="T8" fmla="*/ 0 w 576"/>
                <a:gd name="T9" fmla="*/ 23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461">
                  <a:moveTo>
                    <a:pt x="0" y="231"/>
                  </a:moveTo>
                  <a:lnTo>
                    <a:pt x="115" y="461"/>
                  </a:lnTo>
                  <a:lnTo>
                    <a:pt x="576" y="231"/>
                  </a:lnTo>
                  <a:lnTo>
                    <a:pt x="115" y="0"/>
                  </a:lnTo>
                  <a:lnTo>
                    <a:pt x="0" y="231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2" name="Group 864"/>
          <p:cNvGrpSpPr>
            <a:grpSpLocks/>
          </p:cNvGrpSpPr>
          <p:nvPr/>
        </p:nvGrpSpPr>
        <p:grpSpPr bwMode="auto">
          <a:xfrm>
            <a:off x="2925763" y="3060700"/>
            <a:ext cx="914400" cy="733425"/>
            <a:chOff x="1843" y="1698"/>
            <a:chExt cx="576" cy="462"/>
          </a:xfrm>
        </p:grpSpPr>
        <p:grpSp>
          <p:nvGrpSpPr>
            <p:cNvPr id="2108" name="Group 60"/>
            <p:cNvGrpSpPr>
              <a:grpSpLocks/>
            </p:cNvGrpSpPr>
            <p:nvPr/>
          </p:nvGrpSpPr>
          <p:grpSpPr bwMode="auto">
            <a:xfrm>
              <a:off x="1843" y="1698"/>
              <a:ext cx="576" cy="461"/>
              <a:chOff x="3456" y="3427"/>
              <a:chExt cx="576" cy="461"/>
            </a:xfrm>
          </p:grpSpPr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3456" y="3658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AutoShape 56"/>
              <p:cNvSpPr>
                <a:spLocks noChangeArrowheads="1"/>
              </p:cNvSpPr>
              <p:nvPr/>
            </p:nvSpPr>
            <p:spPr bwMode="auto">
              <a:xfrm rot="5400000">
                <a:off x="3525" y="3497"/>
                <a:ext cx="461" cy="32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sp>
          <p:nvSpPr>
            <p:cNvPr id="2911" name="Freeform 863"/>
            <p:cNvSpPr>
              <a:spLocks/>
            </p:cNvSpPr>
            <p:nvPr/>
          </p:nvSpPr>
          <p:spPr bwMode="auto">
            <a:xfrm>
              <a:off x="1843" y="1699"/>
              <a:ext cx="576" cy="461"/>
            </a:xfrm>
            <a:custGeom>
              <a:avLst/>
              <a:gdLst>
                <a:gd name="T0" fmla="*/ 0 w 576"/>
                <a:gd name="T1" fmla="*/ 231 h 461"/>
                <a:gd name="T2" fmla="*/ 115 w 576"/>
                <a:gd name="T3" fmla="*/ 461 h 461"/>
                <a:gd name="T4" fmla="*/ 576 w 576"/>
                <a:gd name="T5" fmla="*/ 231 h 461"/>
                <a:gd name="T6" fmla="*/ 115 w 576"/>
                <a:gd name="T7" fmla="*/ 0 h 461"/>
                <a:gd name="T8" fmla="*/ 0 w 576"/>
                <a:gd name="T9" fmla="*/ 23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461">
                  <a:moveTo>
                    <a:pt x="0" y="231"/>
                  </a:moveTo>
                  <a:lnTo>
                    <a:pt x="115" y="461"/>
                  </a:lnTo>
                  <a:lnTo>
                    <a:pt x="576" y="231"/>
                  </a:lnTo>
                  <a:lnTo>
                    <a:pt x="115" y="0"/>
                  </a:lnTo>
                  <a:lnTo>
                    <a:pt x="0" y="231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4" name="Group 866"/>
          <p:cNvGrpSpPr>
            <a:grpSpLocks/>
          </p:cNvGrpSpPr>
          <p:nvPr/>
        </p:nvGrpSpPr>
        <p:grpSpPr bwMode="auto">
          <a:xfrm>
            <a:off x="2103438" y="1782763"/>
            <a:ext cx="365125" cy="914400"/>
            <a:chOff x="1325" y="893"/>
            <a:chExt cx="230" cy="576"/>
          </a:xfrm>
        </p:grpSpPr>
        <p:grpSp>
          <p:nvGrpSpPr>
            <p:cNvPr id="2670" name="Group 622"/>
            <p:cNvGrpSpPr>
              <a:grpSpLocks/>
            </p:cNvGrpSpPr>
            <p:nvPr/>
          </p:nvGrpSpPr>
          <p:grpSpPr bwMode="auto">
            <a:xfrm>
              <a:off x="1325" y="893"/>
              <a:ext cx="230" cy="576"/>
              <a:chOff x="2440" y="1411"/>
              <a:chExt cx="230" cy="576"/>
            </a:xfrm>
          </p:grpSpPr>
          <p:sp>
            <p:nvSpPr>
              <p:cNvPr id="2664" name="AutoShape 616"/>
              <p:cNvSpPr>
                <a:spLocks noChangeArrowheads="1"/>
              </p:cNvSpPr>
              <p:nvPr/>
            </p:nvSpPr>
            <p:spPr bwMode="auto">
              <a:xfrm flipV="1">
                <a:off x="2440" y="1584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" name="Line 617"/>
              <p:cNvSpPr>
                <a:spLocks noChangeShapeType="1"/>
              </p:cNvSpPr>
              <p:nvPr/>
            </p:nvSpPr>
            <p:spPr bwMode="auto">
              <a:xfrm>
                <a:off x="2555" y="1814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" name="Line 618"/>
              <p:cNvSpPr>
                <a:spLocks noChangeShapeType="1"/>
              </p:cNvSpPr>
              <p:nvPr/>
            </p:nvSpPr>
            <p:spPr bwMode="auto">
              <a:xfrm flipV="1">
                <a:off x="2555" y="1411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" name="Oval 621"/>
              <p:cNvSpPr>
                <a:spLocks noChangeArrowheads="1"/>
              </p:cNvSpPr>
              <p:nvPr/>
            </p:nvSpPr>
            <p:spPr bwMode="auto">
              <a:xfrm>
                <a:off x="2528" y="1814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13" name="Freeform 865"/>
            <p:cNvSpPr>
              <a:spLocks/>
            </p:cNvSpPr>
            <p:nvPr/>
          </p:nvSpPr>
          <p:spPr bwMode="auto">
            <a:xfrm>
              <a:off x="1325" y="893"/>
              <a:ext cx="230" cy="576"/>
            </a:xfrm>
            <a:custGeom>
              <a:avLst/>
              <a:gdLst>
                <a:gd name="T0" fmla="*/ 115 w 230"/>
                <a:gd name="T1" fmla="*/ 0 h 576"/>
                <a:gd name="T2" fmla="*/ 0 w 230"/>
                <a:gd name="T3" fmla="*/ 173 h 576"/>
                <a:gd name="T4" fmla="*/ 115 w 230"/>
                <a:gd name="T5" fmla="*/ 576 h 576"/>
                <a:gd name="T6" fmla="*/ 230 w 230"/>
                <a:gd name="T7" fmla="*/ 173 h 576"/>
                <a:gd name="T8" fmla="*/ 115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0"/>
                  </a:moveTo>
                  <a:lnTo>
                    <a:pt x="0" y="173"/>
                  </a:lnTo>
                  <a:lnTo>
                    <a:pt x="115" y="576"/>
                  </a:lnTo>
                  <a:lnTo>
                    <a:pt x="230" y="173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7" name="Group 869"/>
          <p:cNvGrpSpPr>
            <a:grpSpLocks/>
          </p:cNvGrpSpPr>
          <p:nvPr/>
        </p:nvGrpSpPr>
        <p:grpSpPr bwMode="auto">
          <a:xfrm>
            <a:off x="3200400" y="1782763"/>
            <a:ext cx="365125" cy="914400"/>
            <a:chOff x="2016" y="893"/>
            <a:chExt cx="230" cy="576"/>
          </a:xfrm>
        </p:grpSpPr>
        <p:grpSp>
          <p:nvGrpSpPr>
            <p:cNvPr id="2765" name="Group 717"/>
            <p:cNvGrpSpPr>
              <a:grpSpLocks/>
            </p:cNvGrpSpPr>
            <p:nvPr/>
          </p:nvGrpSpPr>
          <p:grpSpPr bwMode="auto">
            <a:xfrm>
              <a:off x="2016" y="893"/>
              <a:ext cx="230" cy="576"/>
              <a:chOff x="2995" y="1699"/>
              <a:chExt cx="230" cy="576"/>
            </a:xfrm>
          </p:grpSpPr>
          <p:sp>
            <p:nvSpPr>
              <p:cNvPr id="2761" name="AutoShape 713"/>
              <p:cNvSpPr>
                <a:spLocks noChangeArrowheads="1"/>
              </p:cNvSpPr>
              <p:nvPr/>
            </p:nvSpPr>
            <p:spPr bwMode="auto">
              <a:xfrm flipV="1">
                <a:off x="2995" y="1872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2" name="Line 714"/>
              <p:cNvSpPr>
                <a:spLocks noChangeShapeType="1"/>
              </p:cNvSpPr>
              <p:nvPr/>
            </p:nvSpPr>
            <p:spPr bwMode="auto">
              <a:xfrm>
                <a:off x="3110" y="2102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3" name="Line 715"/>
              <p:cNvSpPr>
                <a:spLocks noChangeShapeType="1"/>
              </p:cNvSpPr>
              <p:nvPr/>
            </p:nvSpPr>
            <p:spPr bwMode="auto">
              <a:xfrm flipV="1">
                <a:off x="3110" y="1699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16" name="Freeform 868"/>
            <p:cNvSpPr>
              <a:spLocks/>
            </p:cNvSpPr>
            <p:nvPr/>
          </p:nvSpPr>
          <p:spPr bwMode="auto">
            <a:xfrm>
              <a:off x="2016" y="893"/>
              <a:ext cx="230" cy="576"/>
            </a:xfrm>
            <a:custGeom>
              <a:avLst/>
              <a:gdLst>
                <a:gd name="T0" fmla="*/ 115 w 230"/>
                <a:gd name="T1" fmla="*/ 576 h 576"/>
                <a:gd name="T2" fmla="*/ 230 w 230"/>
                <a:gd name="T3" fmla="*/ 173 h 576"/>
                <a:gd name="T4" fmla="*/ 115 w 230"/>
                <a:gd name="T5" fmla="*/ 0 h 576"/>
                <a:gd name="T6" fmla="*/ 0 w 230"/>
                <a:gd name="T7" fmla="*/ 173 h 576"/>
                <a:gd name="T8" fmla="*/ 115 w 230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576"/>
                  </a:moveTo>
                  <a:lnTo>
                    <a:pt x="230" y="173"/>
                  </a:lnTo>
                  <a:lnTo>
                    <a:pt x="115" y="0"/>
                  </a:lnTo>
                  <a:lnTo>
                    <a:pt x="0" y="173"/>
                  </a:lnTo>
                  <a:lnTo>
                    <a:pt x="115" y="57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9" name="Group 871"/>
          <p:cNvGrpSpPr>
            <a:grpSpLocks/>
          </p:cNvGrpSpPr>
          <p:nvPr/>
        </p:nvGrpSpPr>
        <p:grpSpPr bwMode="auto">
          <a:xfrm>
            <a:off x="274638" y="2879725"/>
            <a:ext cx="914400" cy="731838"/>
            <a:chOff x="173" y="1584"/>
            <a:chExt cx="576" cy="461"/>
          </a:xfrm>
        </p:grpSpPr>
        <p:grpSp>
          <p:nvGrpSpPr>
            <p:cNvPr id="2660" name="Group 612"/>
            <p:cNvGrpSpPr>
              <a:grpSpLocks/>
            </p:cNvGrpSpPr>
            <p:nvPr/>
          </p:nvGrpSpPr>
          <p:grpSpPr bwMode="auto">
            <a:xfrm>
              <a:off x="173" y="1584"/>
              <a:ext cx="576" cy="461"/>
              <a:chOff x="1670" y="1526"/>
              <a:chExt cx="576" cy="461"/>
            </a:xfrm>
          </p:grpSpPr>
          <p:grpSp>
            <p:nvGrpSpPr>
              <p:cNvPr id="2651" name="Group 603"/>
              <p:cNvGrpSpPr>
                <a:grpSpLocks/>
              </p:cNvGrpSpPr>
              <p:nvPr/>
            </p:nvGrpSpPr>
            <p:grpSpPr bwMode="auto">
              <a:xfrm>
                <a:off x="1670" y="1526"/>
                <a:ext cx="576" cy="461"/>
                <a:chOff x="3456" y="3370"/>
                <a:chExt cx="576" cy="461"/>
              </a:xfrm>
            </p:grpSpPr>
            <p:sp>
              <p:nvSpPr>
                <p:cNvPr id="2652" name="Line 604"/>
                <p:cNvSpPr>
                  <a:spLocks noChangeShapeType="1"/>
                </p:cNvSpPr>
                <p:nvPr/>
              </p:nvSpPr>
              <p:spPr bwMode="auto">
                <a:xfrm>
                  <a:off x="3456" y="3485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" name="Line 605"/>
                <p:cNvSpPr>
                  <a:spLocks noChangeShapeType="1"/>
                </p:cNvSpPr>
                <p:nvPr/>
              </p:nvSpPr>
              <p:spPr bwMode="auto">
                <a:xfrm>
                  <a:off x="3456" y="3715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4" name="Line 606"/>
                <p:cNvSpPr>
                  <a:spLocks noChangeShapeType="1"/>
                </p:cNvSpPr>
                <p:nvPr/>
              </p:nvSpPr>
              <p:spPr bwMode="auto">
                <a:xfrm>
                  <a:off x="3859" y="3600"/>
                  <a:ext cx="17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5" name="AutoShape 607"/>
                <p:cNvSpPr>
                  <a:spLocks noChangeArrowheads="1"/>
                </p:cNvSpPr>
                <p:nvPr/>
              </p:nvSpPr>
              <p:spPr bwMode="auto">
                <a:xfrm rot="5400000">
                  <a:off x="3501" y="3440"/>
                  <a:ext cx="461" cy="32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656" name="Text Box 608"/>
                <p:cNvSpPr txBox="1">
                  <a:spLocks noChangeArrowheads="1"/>
                </p:cNvSpPr>
                <p:nvPr/>
              </p:nvSpPr>
              <p:spPr bwMode="auto">
                <a:xfrm>
                  <a:off x="3536" y="3382"/>
                  <a:ext cx="18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-</a:t>
                  </a:r>
                </a:p>
                <a:p>
                  <a:endParaRPr lang="en-US" sz="1000"/>
                </a:p>
                <a:p>
                  <a:r>
                    <a:rPr lang="en-US" sz="1400"/>
                    <a:t>+</a:t>
                  </a:r>
                </a:p>
              </p:txBody>
            </p:sp>
          </p:grpSp>
          <p:sp>
            <p:nvSpPr>
              <p:cNvPr id="2657" name="Line 609"/>
              <p:cNvSpPr>
                <a:spLocks noChangeShapeType="1"/>
              </p:cNvSpPr>
              <p:nvPr/>
            </p:nvSpPr>
            <p:spPr bwMode="auto">
              <a:xfrm>
                <a:off x="1843" y="1814"/>
                <a:ext cx="5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8" name="Rectangle 610"/>
              <p:cNvSpPr>
                <a:spLocks noChangeArrowheads="1"/>
              </p:cNvSpPr>
              <p:nvPr/>
            </p:nvSpPr>
            <p:spPr bwMode="auto">
              <a:xfrm>
                <a:off x="1877" y="1699"/>
                <a:ext cx="57" cy="115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9" name="Line 611"/>
              <p:cNvSpPr>
                <a:spLocks noChangeShapeType="1"/>
              </p:cNvSpPr>
              <p:nvPr/>
            </p:nvSpPr>
            <p:spPr bwMode="auto">
              <a:xfrm>
                <a:off x="1901" y="1699"/>
                <a:ext cx="5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18" name="Freeform 870"/>
            <p:cNvSpPr>
              <a:spLocks/>
            </p:cNvSpPr>
            <p:nvPr/>
          </p:nvSpPr>
          <p:spPr bwMode="auto">
            <a:xfrm>
              <a:off x="173" y="1699"/>
              <a:ext cx="576" cy="231"/>
            </a:xfrm>
            <a:custGeom>
              <a:avLst/>
              <a:gdLst>
                <a:gd name="T0" fmla="*/ 0 w 576"/>
                <a:gd name="T1" fmla="*/ 0 h 231"/>
                <a:gd name="T2" fmla="*/ 0 w 576"/>
                <a:gd name="T3" fmla="*/ 231 h 231"/>
                <a:gd name="T4" fmla="*/ 576 w 576"/>
                <a:gd name="T5" fmla="*/ 115 h 231"/>
                <a:gd name="T6" fmla="*/ 0 w 576"/>
                <a:gd name="T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31">
                  <a:moveTo>
                    <a:pt x="0" y="0"/>
                  </a:moveTo>
                  <a:lnTo>
                    <a:pt x="0" y="231"/>
                  </a:lnTo>
                  <a:lnTo>
                    <a:pt x="57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2" name="Group 874"/>
          <p:cNvGrpSpPr>
            <a:grpSpLocks/>
          </p:cNvGrpSpPr>
          <p:nvPr/>
        </p:nvGrpSpPr>
        <p:grpSpPr bwMode="auto">
          <a:xfrm>
            <a:off x="274638" y="1965325"/>
            <a:ext cx="914400" cy="731838"/>
            <a:chOff x="173" y="1008"/>
            <a:chExt cx="576" cy="461"/>
          </a:xfrm>
        </p:grpSpPr>
        <p:grpSp>
          <p:nvGrpSpPr>
            <p:cNvPr id="2099" name="Group 51"/>
            <p:cNvGrpSpPr>
              <a:grpSpLocks/>
            </p:cNvGrpSpPr>
            <p:nvPr/>
          </p:nvGrpSpPr>
          <p:grpSpPr bwMode="auto">
            <a:xfrm>
              <a:off x="173" y="1008"/>
              <a:ext cx="576" cy="461"/>
              <a:chOff x="3456" y="3370"/>
              <a:chExt cx="576" cy="461"/>
            </a:xfrm>
          </p:grpSpPr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456" y="348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3456" y="371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3859" y="3600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AutoShape 45"/>
              <p:cNvSpPr>
                <a:spLocks noChangeArrowheads="1"/>
              </p:cNvSpPr>
              <p:nvPr/>
            </p:nvSpPr>
            <p:spPr bwMode="auto">
              <a:xfrm rot="5400000">
                <a:off x="3501" y="3440"/>
                <a:ext cx="461" cy="322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2098" name="Text Box 50"/>
              <p:cNvSpPr txBox="1">
                <a:spLocks noChangeArrowheads="1"/>
              </p:cNvSpPr>
              <p:nvPr/>
            </p:nvSpPr>
            <p:spPr bwMode="auto">
              <a:xfrm>
                <a:off x="3536" y="3382"/>
                <a:ext cx="181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-</a:t>
                </a:r>
              </a:p>
              <a:p>
                <a:endParaRPr lang="en-US" sz="1000"/>
              </a:p>
              <a:p>
                <a:r>
                  <a:rPr lang="en-US" sz="1400"/>
                  <a:t>+</a:t>
                </a:r>
              </a:p>
            </p:txBody>
          </p:sp>
        </p:grpSp>
        <p:sp>
          <p:nvSpPr>
            <p:cNvPr id="2921" name="Freeform 873"/>
            <p:cNvSpPr>
              <a:spLocks/>
            </p:cNvSpPr>
            <p:nvPr/>
          </p:nvSpPr>
          <p:spPr bwMode="auto">
            <a:xfrm>
              <a:off x="173" y="1123"/>
              <a:ext cx="576" cy="231"/>
            </a:xfrm>
            <a:custGeom>
              <a:avLst/>
              <a:gdLst>
                <a:gd name="T0" fmla="*/ 0 w 576"/>
                <a:gd name="T1" fmla="*/ 0 h 231"/>
                <a:gd name="T2" fmla="*/ 0 w 576"/>
                <a:gd name="T3" fmla="*/ 231 h 231"/>
                <a:gd name="T4" fmla="*/ 576 w 576"/>
                <a:gd name="T5" fmla="*/ 115 h 231"/>
                <a:gd name="T6" fmla="*/ 0 w 576"/>
                <a:gd name="T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31">
                  <a:moveTo>
                    <a:pt x="0" y="0"/>
                  </a:moveTo>
                  <a:lnTo>
                    <a:pt x="0" y="231"/>
                  </a:lnTo>
                  <a:lnTo>
                    <a:pt x="57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35" name="Group 887"/>
          <p:cNvGrpSpPr>
            <a:grpSpLocks/>
          </p:cNvGrpSpPr>
          <p:nvPr/>
        </p:nvGrpSpPr>
        <p:grpSpPr bwMode="auto">
          <a:xfrm>
            <a:off x="6765925" y="3336925"/>
            <a:ext cx="914400" cy="1096963"/>
            <a:chOff x="4205" y="1814"/>
            <a:chExt cx="576" cy="691"/>
          </a:xfrm>
        </p:grpSpPr>
        <p:sp>
          <p:nvSpPr>
            <p:cNvPr id="2927" name="AutoShape 879"/>
            <p:cNvSpPr>
              <a:spLocks noChangeArrowheads="1"/>
            </p:cNvSpPr>
            <p:nvPr/>
          </p:nvSpPr>
          <p:spPr bwMode="auto">
            <a:xfrm rot="5400000" flipV="1">
              <a:off x="4205" y="2159"/>
              <a:ext cx="576" cy="1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" name="Line 880"/>
            <p:cNvSpPr>
              <a:spLocks noChangeShapeType="1"/>
            </p:cNvSpPr>
            <p:nvPr/>
          </p:nvSpPr>
          <p:spPr bwMode="auto">
            <a:xfrm flipV="1">
              <a:off x="4205" y="2390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9" name="Line 881"/>
            <p:cNvSpPr>
              <a:spLocks noChangeShapeType="1"/>
            </p:cNvSpPr>
            <p:nvPr/>
          </p:nvSpPr>
          <p:spPr bwMode="auto">
            <a:xfrm flipV="1">
              <a:off x="4205" y="2044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0" name="Line 882"/>
            <p:cNvSpPr>
              <a:spLocks noChangeShapeType="1"/>
            </p:cNvSpPr>
            <p:nvPr/>
          </p:nvSpPr>
          <p:spPr bwMode="auto">
            <a:xfrm flipV="1">
              <a:off x="4493" y="1814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1" name="Line 883"/>
            <p:cNvSpPr>
              <a:spLocks noChangeShapeType="1"/>
            </p:cNvSpPr>
            <p:nvPr/>
          </p:nvSpPr>
          <p:spPr bwMode="auto">
            <a:xfrm flipV="1">
              <a:off x="4551" y="2217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2" name="Text Box 884"/>
            <p:cNvSpPr txBox="1">
              <a:spLocks noChangeArrowheads="1"/>
            </p:cNvSpPr>
            <p:nvPr/>
          </p:nvSpPr>
          <p:spPr bwMode="auto">
            <a:xfrm>
              <a:off x="4399" y="2312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1</a:t>
              </a:r>
            </a:p>
          </p:txBody>
        </p:sp>
        <p:sp>
          <p:nvSpPr>
            <p:cNvPr id="2933" name="Text Box 885"/>
            <p:cNvSpPr txBox="1">
              <a:spLocks noChangeArrowheads="1"/>
            </p:cNvSpPr>
            <p:nvPr/>
          </p:nvSpPr>
          <p:spPr bwMode="auto">
            <a:xfrm>
              <a:off x="4399" y="1987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0</a:t>
              </a:r>
            </a:p>
          </p:txBody>
        </p:sp>
        <p:sp>
          <p:nvSpPr>
            <p:cNvPr id="2934" name="Freeform 886"/>
            <p:cNvSpPr>
              <a:spLocks/>
            </p:cNvSpPr>
            <p:nvPr/>
          </p:nvSpPr>
          <p:spPr bwMode="auto">
            <a:xfrm flipV="1">
              <a:off x="4205" y="1814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346 h 576"/>
                <a:gd name="T4" fmla="*/ 288 w 576"/>
                <a:gd name="T5" fmla="*/ 576 h 576"/>
                <a:gd name="T6" fmla="*/ 576 w 576"/>
                <a:gd name="T7" fmla="*/ 173 h 576"/>
                <a:gd name="T8" fmla="*/ 0 w 57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346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49" name="Group 901"/>
          <p:cNvGrpSpPr>
            <a:grpSpLocks/>
          </p:cNvGrpSpPr>
          <p:nvPr/>
        </p:nvGrpSpPr>
        <p:grpSpPr bwMode="auto">
          <a:xfrm>
            <a:off x="6675438" y="2057400"/>
            <a:ext cx="914400" cy="1096963"/>
            <a:chOff x="4205" y="1296"/>
            <a:chExt cx="576" cy="691"/>
          </a:xfrm>
        </p:grpSpPr>
        <p:sp>
          <p:nvSpPr>
            <p:cNvPr id="2938" name="AutoShape 890"/>
            <p:cNvSpPr>
              <a:spLocks noChangeArrowheads="1"/>
            </p:cNvSpPr>
            <p:nvPr/>
          </p:nvSpPr>
          <p:spPr bwMode="auto">
            <a:xfrm rot="5400000" flipV="1">
              <a:off x="4205" y="1641"/>
              <a:ext cx="576" cy="1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9" name="Line 891"/>
            <p:cNvSpPr>
              <a:spLocks noChangeShapeType="1"/>
            </p:cNvSpPr>
            <p:nvPr/>
          </p:nvSpPr>
          <p:spPr bwMode="auto">
            <a:xfrm flipV="1">
              <a:off x="4205" y="1872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0" name="Line 892"/>
            <p:cNvSpPr>
              <a:spLocks noChangeShapeType="1"/>
            </p:cNvSpPr>
            <p:nvPr/>
          </p:nvSpPr>
          <p:spPr bwMode="auto">
            <a:xfrm flipV="1">
              <a:off x="4205" y="1526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1" name="Line 893"/>
            <p:cNvSpPr>
              <a:spLocks noChangeShapeType="1"/>
            </p:cNvSpPr>
            <p:nvPr/>
          </p:nvSpPr>
          <p:spPr bwMode="auto">
            <a:xfrm flipV="1">
              <a:off x="4493" y="129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2" name="Line 894"/>
            <p:cNvSpPr>
              <a:spLocks noChangeShapeType="1"/>
            </p:cNvSpPr>
            <p:nvPr/>
          </p:nvSpPr>
          <p:spPr bwMode="auto">
            <a:xfrm flipV="1">
              <a:off x="4551" y="1699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3" name="Text Box 895"/>
            <p:cNvSpPr txBox="1">
              <a:spLocks noChangeArrowheads="1"/>
            </p:cNvSpPr>
            <p:nvPr/>
          </p:nvSpPr>
          <p:spPr bwMode="auto">
            <a:xfrm>
              <a:off x="4399" y="1794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2</a:t>
              </a:r>
            </a:p>
          </p:txBody>
        </p:sp>
        <p:sp>
          <p:nvSpPr>
            <p:cNvPr id="2944" name="Text Box 896"/>
            <p:cNvSpPr txBox="1">
              <a:spLocks noChangeArrowheads="1"/>
            </p:cNvSpPr>
            <p:nvPr/>
          </p:nvSpPr>
          <p:spPr bwMode="auto">
            <a:xfrm>
              <a:off x="4399" y="1469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0</a:t>
              </a:r>
            </a:p>
          </p:txBody>
        </p:sp>
        <p:sp>
          <p:nvSpPr>
            <p:cNvPr id="2945" name="Line 897"/>
            <p:cNvSpPr>
              <a:spLocks noChangeShapeType="1"/>
            </p:cNvSpPr>
            <p:nvPr/>
          </p:nvSpPr>
          <p:spPr bwMode="auto">
            <a:xfrm flipV="1">
              <a:off x="4205" y="1699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6" name="Text Box 898"/>
            <p:cNvSpPr txBox="1">
              <a:spLocks noChangeArrowheads="1"/>
            </p:cNvSpPr>
            <p:nvPr/>
          </p:nvSpPr>
          <p:spPr bwMode="auto">
            <a:xfrm>
              <a:off x="4399" y="1621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1</a:t>
              </a:r>
            </a:p>
          </p:txBody>
        </p:sp>
        <p:sp>
          <p:nvSpPr>
            <p:cNvPr id="2947" name="Freeform 899"/>
            <p:cNvSpPr>
              <a:spLocks/>
            </p:cNvSpPr>
            <p:nvPr/>
          </p:nvSpPr>
          <p:spPr bwMode="auto">
            <a:xfrm flipV="1">
              <a:off x="4205" y="1296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173 h 576"/>
                <a:gd name="T4" fmla="*/ 0 w 576"/>
                <a:gd name="T5" fmla="*/ 346 h 576"/>
                <a:gd name="T6" fmla="*/ 288 w 576"/>
                <a:gd name="T7" fmla="*/ 576 h 576"/>
                <a:gd name="T8" fmla="*/ 576 w 576"/>
                <a:gd name="T9" fmla="*/ 173 h 576"/>
                <a:gd name="T10" fmla="*/ 0 w 576"/>
                <a:gd name="T1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173"/>
                  </a:lnTo>
                  <a:lnTo>
                    <a:pt x="0" y="346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64" name="Group 916"/>
          <p:cNvGrpSpPr>
            <a:grpSpLocks/>
          </p:cNvGrpSpPr>
          <p:nvPr/>
        </p:nvGrpSpPr>
        <p:grpSpPr bwMode="auto">
          <a:xfrm>
            <a:off x="6675438" y="685800"/>
            <a:ext cx="914400" cy="1096963"/>
            <a:chOff x="4205" y="432"/>
            <a:chExt cx="576" cy="691"/>
          </a:xfrm>
        </p:grpSpPr>
        <p:sp>
          <p:nvSpPr>
            <p:cNvPr id="2952" name="AutoShape 904"/>
            <p:cNvSpPr>
              <a:spLocks noChangeArrowheads="1"/>
            </p:cNvSpPr>
            <p:nvPr/>
          </p:nvSpPr>
          <p:spPr bwMode="auto">
            <a:xfrm rot="5400000" flipV="1">
              <a:off x="4205" y="777"/>
              <a:ext cx="576" cy="1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3" name="Line 905"/>
            <p:cNvSpPr>
              <a:spLocks noChangeShapeType="1"/>
            </p:cNvSpPr>
            <p:nvPr/>
          </p:nvSpPr>
          <p:spPr bwMode="auto">
            <a:xfrm flipV="1">
              <a:off x="4205" y="1008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4" name="Line 906"/>
            <p:cNvSpPr>
              <a:spLocks noChangeShapeType="1"/>
            </p:cNvSpPr>
            <p:nvPr/>
          </p:nvSpPr>
          <p:spPr bwMode="auto">
            <a:xfrm flipV="1">
              <a:off x="4205" y="662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5" name="Line 907"/>
            <p:cNvSpPr>
              <a:spLocks noChangeShapeType="1"/>
            </p:cNvSpPr>
            <p:nvPr/>
          </p:nvSpPr>
          <p:spPr bwMode="auto">
            <a:xfrm flipV="1">
              <a:off x="4493" y="432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6" name="Line 908"/>
            <p:cNvSpPr>
              <a:spLocks noChangeShapeType="1"/>
            </p:cNvSpPr>
            <p:nvPr/>
          </p:nvSpPr>
          <p:spPr bwMode="auto">
            <a:xfrm flipV="1">
              <a:off x="4551" y="83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7" name="Text Box 909"/>
            <p:cNvSpPr txBox="1">
              <a:spLocks noChangeArrowheads="1"/>
            </p:cNvSpPr>
            <p:nvPr/>
          </p:nvSpPr>
          <p:spPr bwMode="auto">
            <a:xfrm>
              <a:off x="4399" y="930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3</a:t>
              </a:r>
            </a:p>
          </p:txBody>
        </p:sp>
        <p:sp>
          <p:nvSpPr>
            <p:cNvPr id="2958" name="Text Box 910"/>
            <p:cNvSpPr txBox="1">
              <a:spLocks noChangeArrowheads="1"/>
            </p:cNvSpPr>
            <p:nvPr/>
          </p:nvSpPr>
          <p:spPr bwMode="auto">
            <a:xfrm>
              <a:off x="4399" y="715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1</a:t>
              </a:r>
            </a:p>
          </p:txBody>
        </p:sp>
        <p:sp>
          <p:nvSpPr>
            <p:cNvPr id="2959" name="Line 911"/>
            <p:cNvSpPr>
              <a:spLocks noChangeShapeType="1"/>
            </p:cNvSpPr>
            <p:nvPr/>
          </p:nvSpPr>
          <p:spPr bwMode="auto">
            <a:xfrm flipV="1">
              <a:off x="4205" y="777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0" name="Text Box 912"/>
            <p:cNvSpPr txBox="1">
              <a:spLocks noChangeArrowheads="1"/>
            </p:cNvSpPr>
            <p:nvPr/>
          </p:nvSpPr>
          <p:spPr bwMode="auto">
            <a:xfrm>
              <a:off x="4399" y="835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2</a:t>
              </a:r>
            </a:p>
          </p:txBody>
        </p:sp>
        <p:sp>
          <p:nvSpPr>
            <p:cNvPr id="2961" name="Line 913"/>
            <p:cNvSpPr>
              <a:spLocks noChangeShapeType="1"/>
            </p:cNvSpPr>
            <p:nvPr/>
          </p:nvSpPr>
          <p:spPr bwMode="auto">
            <a:xfrm flipV="1">
              <a:off x="4205" y="893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2" name="Text Box 914"/>
            <p:cNvSpPr txBox="1">
              <a:spLocks noChangeArrowheads="1"/>
            </p:cNvSpPr>
            <p:nvPr/>
          </p:nvSpPr>
          <p:spPr bwMode="auto">
            <a:xfrm>
              <a:off x="4399" y="605"/>
              <a:ext cx="1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0</a:t>
              </a:r>
            </a:p>
          </p:txBody>
        </p:sp>
        <p:sp>
          <p:nvSpPr>
            <p:cNvPr id="2963" name="Freeform 915"/>
            <p:cNvSpPr>
              <a:spLocks/>
            </p:cNvSpPr>
            <p:nvPr/>
          </p:nvSpPr>
          <p:spPr bwMode="auto">
            <a:xfrm flipV="1">
              <a:off x="4205" y="432"/>
              <a:ext cx="576" cy="576"/>
            </a:xfrm>
            <a:custGeom>
              <a:avLst/>
              <a:gdLst>
                <a:gd name="T0" fmla="*/ 0 w 576"/>
                <a:gd name="T1" fmla="*/ 0 h 576"/>
                <a:gd name="T2" fmla="*/ 0 w 576"/>
                <a:gd name="T3" fmla="*/ 115 h 576"/>
                <a:gd name="T4" fmla="*/ 0 w 576"/>
                <a:gd name="T5" fmla="*/ 230 h 576"/>
                <a:gd name="T6" fmla="*/ 0 w 576"/>
                <a:gd name="T7" fmla="*/ 345 h 576"/>
                <a:gd name="T8" fmla="*/ 288 w 576"/>
                <a:gd name="T9" fmla="*/ 576 h 576"/>
                <a:gd name="T10" fmla="*/ 576 w 576"/>
                <a:gd name="T11" fmla="*/ 173 h 576"/>
                <a:gd name="T12" fmla="*/ 0 w 576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lnTo>
                    <a:pt x="0" y="115"/>
                  </a:lnTo>
                  <a:lnTo>
                    <a:pt x="0" y="230"/>
                  </a:lnTo>
                  <a:lnTo>
                    <a:pt x="0" y="345"/>
                  </a:lnTo>
                  <a:lnTo>
                    <a:pt x="288" y="576"/>
                  </a:lnTo>
                  <a:lnTo>
                    <a:pt x="576" y="17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5" name="Text Box 917"/>
          <p:cNvSpPr txBox="1">
            <a:spLocks noChangeArrowheads="1"/>
          </p:cNvSpPr>
          <p:nvPr/>
        </p:nvSpPr>
        <p:spPr bwMode="auto">
          <a:xfrm>
            <a:off x="206375" y="966788"/>
            <a:ext cx="352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All symbols are drawn with 1.5 pt</a:t>
            </a:r>
          </a:p>
          <a:p>
            <a:pPr algn="l"/>
            <a:r>
              <a:rPr lang="en-US"/>
              <a:t>lines.  Grid spacing is 0.1 inches.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828800" y="5043488"/>
            <a:ext cx="604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SR Latch</a:t>
            </a:r>
          </a:p>
        </p:txBody>
      </p: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457200" y="3762375"/>
            <a:ext cx="771525" cy="914400"/>
            <a:chOff x="1786" y="1892"/>
            <a:chExt cx="486" cy="576"/>
          </a:xfrm>
        </p:grpSpPr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833" y="1892"/>
              <a:ext cx="403" cy="57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1786" y="1987"/>
              <a:ext cx="16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R</a:t>
              </a:r>
            </a:p>
          </p:txBody>
        </p:sp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2106" y="1987"/>
              <a:ext cx="16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800"/>
                <a:t>Q</a:t>
              </a:r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2063" y="2255"/>
              <a:ext cx="20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800"/>
                <a:t>QB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1786" y="2255"/>
              <a:ext cx="159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S</a:t>
              </a:r>
            </a:p>
          </p:txBody>
        </p:sp>
      </p:grp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49275" y="4768850"/>
            <a:ext cx="6048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SR Latch</a:t>
            </a:r>
          </a:p>
        </p:txBody>
      </p:sp>
      <p:grpSp>
        <p:nvGrpSpPr>
          <p:cNvPr id="6233" name="Group 89"/>
          <p:cNvGrpSpPr>
            <a:grpSpLocks/>
          </p:cNvGrpSpPr>
          <p:nvPr/>
        </p:nvGrpSpPr>
        <p:grpSpPr bwMode="auto">
          <a:xfrm>
            <a:off x="457200" y="2633663"/>
            <a:ext cx="920750" cy="214312"/>
            <a:chOff x="2090" y="1181"/>
            <a:chExt cx="580" cy="135"/>
          </a:xfrm>
        </p:grpSpPr>
        <p:sp>
          <p:nvSpPr>
            <p:cNvPr id="6231" name="Text Box 87"/>
            <p:cNvSpPr txBox="1">
              <a:spLocks noChangeArrowheads="1"/>
            </p:cNvSpPr>
            <p:nvPr/>
          </p:nvSpPr>
          <p:spPr bwMode="auto">
            <a:xfrm>
              <a:off x="2090" y="1181"/>
              <a:ext cx="58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SR NAND Latch</a:t>
              </a:r>
            </a:p>
          </p:txBody>
        </p:sp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>
              <a:off x="2131" y="121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403" name="Group 259"/>
          <p:cNvGraphicFramePr>
            <a:graphicFrameLocks noGrp="1"/>
          </p:cNvGraphicFramePr>
          <p:nvPr/>
        </p:nvGraphicFramePr>
        <p:xfrm>
          <a:off x="3109913" y="3397250"/>
          <a:ext cx="1646237" cy="1627632"/>
        </p:xfrm>
        <a:graphic>
          <a:graphicData uri="http://schemas.openxmlformats.org/drawingml/2006/table">
            <a:tbl>
              <a:tblPr/>
              <a:tblGrid>
                <a:gridCol w="547687"/>
                <a:gridCol w="549275"/>
                <a:gridCol w="549275"/>
              </a:tblGrid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Keep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01" name="Group 257"/>
          <p:cNvGraphicFramePr>
            <a:graphicFrameLocks noGrp="1"/>
          </p:cNvGraphicFramePr>
          <p:nvPr/>
        </p:nvGraphicFramePr>
        <p:xfrm>
          <a:off x="3109913" y="1316038"/>
          <a:ext cx="1646237" cy="1627632"/>
        </p:xfrm>
        <a:graphic>
          <a:graphicData uri="http://schemas.openxmlformats.org/drawingml/2006/table">
            <a:tbl>
              <a:tblPr/>
              <a:tblGrid>
                <a:gridCol w="547687"/>
                <a:gridCol w="549275"/>
                <a:gridCol w="549275"/>
              </a:tblGrid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QB=1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Keep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43" name="Text Box 199"/>
          <p:cNvSpPr txBox="1">
            <a:spLocks noChangeArrowheads="1"/>
          </p:cNvSpPr>
          <p:nvPr/>
        </p:nvSpPr>
        <p:spPr bwMode="auto">
          <a:xfrm>
            <a:off x="7678738" y="3856038"/>
            <a:ext cx="9128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Gated SR Latch</a:t>
            </a:r>
          </a:p>
        </p:txBody>
      </p:sp>
      <p:graphicFrame>
        <p:nvGraphicFramePr>
          <p:cNvPr id="6399" name="Group 255"/>
          <p:cNvGraphicFramePr>
            <a:graphicFrameLocks noGrp="1"/>
          </p:cNvGraphicFramePr>
          <p:nvPr/>
        </p:nvGraphicFramePr>
        <p:xfrm>
          <a:off x="6400800" y="2789238"/>
          <a:ext cx="1096963" cy="1005840"/>
        </p:xfrm>
        <a:graphic>
          <a:graphicData uri="http://schemas.openxmlformats.org/drawingml/2006/table">
            <a:tbl>
              <a:tblPr/>
              <a:tblGrid>
                <a:gridCol w="547688"/>
                <a:gridCol w="549275"/>
              </a:tblGrid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Keep state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same as SR latch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04" name="Text Box 260"/>
          <p:cNvSpPr txBox="1">
            <a:spLocks noChangeArrowheads="1"/>
          </p:cNvSpPr>
          <p:nvPr/>
        </p:nvSpPr>
        <p:spPr bwMode="auto">
          <a:xfrm>
            <a:off x="571500" y="136525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EE HomePage.com Powerpoint Symbol Collection</a:t>
            </a:r>
          </a:p>
        </p:txBody>
      </p:sp>
      <p:sp>
        <p:nvSpPr>
          <p:cNvPr id="6405" name="Text Box 261"/>
          <p:cNvSpPr txBox="1">
            <a:spLocks noChangeArrowheads="1"/>
          </p:cNvSpPr>
          <p:nvPr/>
        </p:nvSpPr>
        <p:spPr bwMode="auto">
          <a:xfrm>
            <a:off x="620713" y="685800"/>
            <a:ext cx="257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Logic Elements</a:t>
            </a:r>
          </a:p>
        </p:txBody>
      </p:sp>
      <p:sp>
        <p:nvSpPr>
          <p:cNvPr id="6406" name="Text Box 262"/>
          <p:cNvSpPr txBox="1">
            <a:spLocks noChangeArrowheads="1"/>
          </p:cNvSpPr>
          <p:nvPr/>
        </p:nvSpPr>
        <p:spPr bwMode="auto">
          <a:xfrm>
            <a:off x="6496050" y="6264275"/>
            <a:ext cx="25288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http://www.eehomepage.com/symbols.ppt</a:t>
            </a:r>
          </a:p>
          <a:p>
            <a:r>
              <a:rPr lang="en-US" sz="1000"/>
              <a:t>Copyright 2008 by EE HomePage.com</a:t>
            </a:r>
          </a:p>
          <a:p>
            <a:r>
              <a:rPr lang="en-US" sz="1000"/>
              <a:t>These symbols may be freely reused.</a:t>
            </a:r>
          </a:p>
        </p:txBody>
      </p:sp>
      <p:graphicFrame>
        <p:nvGraphicFramePr>
          <p:cNvPr id="6446" name="Group 302"/>
          <p:cNvGraphicFramePr>
            <a:graphicFrameLocks noGrp="1"/>
          </p:cNvGraphicFramePr>
          <p:nvPr/>
        </p:nvGraphicFramePr>
        <p:xfrm>
          <a:off x="7132638" y="4251325"/>
          <a:ext cx="1646237" cy="1310640"/>
        </p:xfrm>
        <a:graphic>
          <a:graphicData uri="http://schemas.openxmlformats.org/drawingml/2006/table">
            <a:tbl>
              <a:tblPr/>
              <a:tblGrid>
                <a:gridCol w="547687"/>
                <a:gridCol w="549275"/>
                <a:gridCol w="549275"/>
              </a:tblGrid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Toggle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47" name="Text Box 303"/>
          <p:cNvSpPr txBox="1">
            <a:spLocks noChangeArrowheads="1"/>
          </p:cNvSpPr>
          <p:nvPr/>
        </p:nvSpPr>
        <p:spPr bwMode="auto">
          <a:xfrm>
            <a:off x="6318250" y="5408613"/>
            <a:ext cx="7223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JK Flip Flop</a:t>
            </a:r>
          </a:p>
        </p:txBody>
      </p:sp>
      <p:sp>
        <p:nvSpPr>
          <p:cNvPr id="6448" name="Oval 304"/>
          <p:cNvSpPr>
            <a:spLocks noChangeArrowheads="1"/>
          </p:cNvSpPr>
          <p:nvPr/>
        </p:nvSpPr>
        <p:spPr bwMode="auto">
          <a:xfrm>
            <a:off x="3397250" y="5235575"/>
            <a:ext cx="92075" cy="920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49" name="Text Box 305"/>
          <p:cNvSpPr txBox="1">
            <a:spLocks noChangeArrowheads="1"/>
          </p:cNvSpPr>
          <p:nvPr/>
        </p:nvSpPr>
        <p:spPr bwMode="auto">
          <a:xfrm>
            <a:off x="3459163" y="5165725"/>
            <a:ext cx="930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connection point</a:t>
            </a:r>
          </a:p>
        </p:txBody>
      </p:sp>
      <p:grpSp>
        <p:nvGrpSpPr>
          <p:cNvPr id="6465" name="Group 321"/>
          <p:cNvGrpSpPr>
            <a:grpSpLocks/>
          </p:cNvGrpSpPr>
          <p:nvPr/>
        </p:nvGrpSpPr>
        <p:grpSpPr bwMode="auto">
          <a:xfrm>
            <a:off x="1458913" y="3335338"/>
            <a:ext cx="1371600" cy="1554162"/>
            <a:chOff x="919" y="2101"/>
            <a:chExt cx="864" cy="979"/>
          </a:xfrm>
        </p:grpSpPr>
        <p:grpSp>
          <p:nvGrpSpPr>
            <p:cNvPr id="6461" name="Group 317"/>
            <p:cNvGrpSpPr>
              <a:grpSpLocks/>
            </p:cNvGrpSpPr>
            <p:nvPr/>
          </p:nvGrpSpPr>
          <p:grpSpPr bwMode="auto">
            <a:xfrm>
              <a:off x="919" y="2101"/>
              <a:ext cx="864" cy="979"/>
              <a:chOff x="922" y="2140"/>
              <a:chExt cx="864" cy="979"/>
            </a:xfrm>
          </p:grpSpPr>
          <p:grpSp>
            <p:nvGrpSpPr>
              <p:cNvPr id="6175" name="Group 31"/>
              <p:cNvGrpSpPr>
                <a:grpSpLocks/>
              </p:cNvGrpSpPr>
              <p:nvPr/>
            </p:nvGrpSpPr>
            <p:grpSpPr bwMode="auto">
              <a:xfrm>
                <a:off x="922" y="2140"/>
                <a:ext cx="864" cy="979"/>
                <a:chOff x="2765" y="1584"/>
                <a:chExt cx="864" cy="979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auto">
                <a:xfrm>
                  <a:off x="3342" y="1757"/>
                  <a:ext cx="2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auto">
                <a:xfrm>
                  <a:off x="2765" y="1642"/>
                  <a:ext cx="2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auto">
                <a:xfrm>
                  <a:off x="2881" y="1872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2" name="Oval 8"/>
                <p:cNvSpPr>
                  <a:spLocks noChangeArrowheads="1"/>
                </p:cNvSpPr>
                <p:nvPr/>
              </p:nvSpPr>
              <p:spPr bwMode="auto">
                <a:xfrm>
                  <a:off x="3348" y="1727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54" name="Group 10"/>
                <p:cNvGrpSpPr>
                  <a:grpSpLocks/>
                </p:cNvGrpSpPr>
                <p:nvPr/>
              </p:nvGrpSpPr>
              <p:grpSpPr bwMode="auto">
                <a:xfrm>
                  <a:off x="2962" y="1584"/>
                  <a:ext cx="380" cy="346"/>
                  <a:chOff x="2477" y="3542"/>
                  <a:chExt cx="288" cy="346"/>
                </a:xfrm>
              </p:grpSpPr>
              <p:sp>
                <p:nvSpPr>
                  <p:cNvPr id="6155" name="Freeform 11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6" name="Freeform 12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57" name="Freeform 13"/>
                <p:cNvSpPr>
                  <a:spLocks/>
                </p:cNvSpPr>
                <p:nvPr/>
              </p:nvSpPr>
              <p:spPr bwMode="auto">
                <a:xfrm>
                  <a:off x="2962" y="1584"/>
                  <a:ext cx="64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auto">
                <a:xfrm>
                  <a:off x="3342" y="2390"/>
                  <a:ext cx="2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auto">
                <a:xfrm>
                  <a:off x="2880" y="2275"/>
                  <a:ext cx="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765" y="2505"/>
                  <a:ext cx="231" cy="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Oval 18"/>
                <p:cNvSpPr>
                  <a:spLocks noChangeArrowheads="1"/>
                </p:cNvSpPr>
                <p:nvPr/>
              </p:nvSpPr>
              <p:spPr bwMode="auto">
                <a:xfrm>
                  <a:off x="3348" y="2360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164" name="Group 20"/>
                <p:cNvGrpSpPr>
                  <a:grpSpLocks/>
                </p:cNvGrpSpPr>
                <p:nvPr/>
              </p:nvGrpSpPr>
              <p:grpSpPr bwMode="auto">
                <a:xfrm>
                  <a:off x="2962" y="2217"/>
                  <a:ext cx="380" cy="346"/>
                  <a:chOff x="2477" y="3542"/>
                  <a:chExt cx="288" cy="346"/>
                </a:xfrm>
              </p:grpSpPr>
              <p:sp>
                <p:nvSpPr>
                  <p:cNvPr id="6165" name="Freeform 21"/>
                  <p:cNvSpPr>
                    <a:spLocks/>
                  </p:cNvSpPr>
                  <p:nvPr/>
                </p:nvSpPr>
                <p:spPr bwMode="auto">
                  <a:xfrm>
                    <a:off x="2477" y="3542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6" name="Freeform 22"/>
                  <p:cNvSpPr>
                    <a:spLocks/>
                  </p:cNvSpPr>
                  <p:nvPr/>
                </p:nvSpPr>
                <p:spPr bwMode="auto">
                  <a:xfrm flipV="1">
                    <a:off x="2477" y="3715"/>
                    <a:ext cx="288" cy="173"/>
                  </a:xfrm>
                  <a:custGeom>
                    <a:avLst/>
                    <a:gdLst>
                      <a:gd name="T0" fmla="*/ 0 w 173"/>
                      <a:gd name="T1" fmla="*/ 0 h 173"/>
                      <a:gd name="T2" fmla="*/ 115 w 173"/>
                      <a:gd name="T3" fmla="*/ 58 h 173"/>
                      <a:gd name="T4" fmla="*/ 173 w 173"/>
                      <a:gd name="T5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3" h="173">
                        <a:moveTo>
                          <a:pt x="0" y="0"/>
                        </a:moveTo>
                        <a:cubicBezTo>
                          <a:pt x="43" y="14"/>
                          <a:pt x="86" y="29"/>
                          <a:pt x="115" y="58"/>
                        </a:cubicBezTo>
                        <a:cubicBezTo>
                          <a:pt x="144" y="87"/>
                          <a:pt x="158" y="130"/>
                          <a:pt x="173" y="173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7" name="Freeform 23"/>
                <p:cNvSpPr>
                  <a:spLocks/>
                </p:cNvSpPr>
                <p:nvPr/>
              </p:nvSpPr>
              <p:spPr bwMode="auto">
                <a:xfrm>
                  <a:off x="2962" y="2217"/>
                  <a:ext cx="64" cy="346"/>
                </a:xfrm>
                <a:custGeom>
                  <a:avLst/>
                  <a:gdLst>
                    <a:gd name="T0" fmla="*/ 0 w 58"/>
                    <a:gd name="T1" fmla="*/ 0 h 346"/>
                    <a:gd name="T2" fmla="*/ 58 w 58"/>
                    <a:gd name="T3" fmla="*/ 173 h 346"/>
                    <a:gd name="T4" fmla="*/ 0 w 58"/>
                    <a:gd name="T5" fmla="*/ 346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346">
                      <a:moveTo>
                        <a:pt x="0" y="0"/>
                      </a:moveTo>
                      <a:cubicBezTo>
                        <a:pt x="29" y="57"/>
                        <a:pt x="58" y="115"/>
                        <a:pt x="58" y="173"/>
                      </a:cubicBezTo>
                      <a:cubicBezTo>
                        <a:pt x="58" y="231"/>
                        <a:pt x="29" y="288"/>
                        <a:pt x="0" y="34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9" name="Freeform 25"/>
                <p:cNvSpPr>
                  <a:spLocks/>
                </p:cNvSpPr>
                <p:nvPr/>
              </p:nvSpPr>
              <p:spPr bwMode="auto">
                <a:xfrm>
                  <a:off x="2880" y="1757"/>
                  <a:ext cx="576" cy="518"/>
                </a:xfrm>
                <a:custGeom>
                  <a:avLst/>
                  <a:gdLst>
                    <a:gd name="T0" fmla="*/ 0 w 576"/>
                    <a:gd name="T1" fmla="*/ 499 h 499"/>
                    <a:gd name="T2" fmla="*/ 0 w 576"/>
                    <a:gd name="T3" fmla="*/ 457 h 499"/>
                    <a:gd name="T4" fmla="*/ 0 w 576"/>
                    <a:gd name="T5" fmla="*/ 403 h 499"/>
                    <a:gd name="T6" fmla="*/ 576 w 576"/>
                    <a:gd name="T7" fmla="*/ 115 h 499"/>
                    <a:gd name="T8" fmla="*/ 576 w 576"/>
                    <a:gd name="T9" fmla="*/ 0 h 4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499">
                      <a:moveTo>
                        <a:pt x="0" y="499"/>
                      </a:moveTo>
                      <a:cubicBezTo>
                        <a:pt x="0" y="485"/>
                        <a:pt x="0" y="471"/>
                        <a:pt x="0" y="457"/>
                      </a:cubicBezTo>
                      <a:lnTo>
                        <a:pt x="0" y="403"/>
                      </a:lnTo>
                      <a:lnTo>
                        <a:pt x="576" y="115"/>
                      </a:lnTo>
                      <a:lnTo>
                        <a:pt x="576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0" name="Freeform 26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576" cy="518"/>
                </a:xfrm>
                <a:custGeom>
                  <a:avLst/>
                  <a:gdLst>
                    <a:gd name="T0" fmla="*/ 0 w 576"/>
                    <a:gd name="T1" fmla="*/ 499 h 499"/>
                    <a:gd name="T2" fmla="*/ 0 w 576"/>
                    <a:gd name="T3" fmla="*/ 457 h 499"/>
                    <a:gd name="T4" fmla="*/ 0 w 576"/>
                    <a:gd name="T5" fmla="*/ 403 h 499"/>
                    <a:gd name="T6" fmla="*/ 576 w 576"/>
                    <a:gd name="T7" fmla="*/ 115 h 499"/>
                    <a:gd name="T8" fmla="*/ 576 w 576"/>
                    <a:gd name="T9" fmla="*/ 0 h 4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499">
                      <a:moveTo>
                        <a:pt x="0" y="499"/>
                      </a:moveTo>
                      <a:cubicBezTo>
                        <a:pt x="0" y="485"/>
                        <a:pt x="0" y="471"/>
                        <a:pt x="0" y="457"/>
                      </a:cubicBezTo>
                      <a:lnTo>
                        <a:pt x="0" y="403"/>
                      </a:lnTo>
                      <a:lnTo>
                        <a:pt x="576" y="115"/>
                      </a:lnTo>
                      <a:lnTo>
                        <a:pt x="576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765" y="1618"/>
                  <a:ext cx="16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800"/>
                    <a:t>R</a:t>
                  </a:r>
                </a:p>
              </p:txBody>
            </p:sp>
            <p:sp>
              <p:nvSpPr>
                <p:cNvPr id="61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66" y="2390"/>
                  <a:ext cx="15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800"/>
                    <a:t>S</a:t>
                  </a:r>
                </a:p>
              </p:txBody>
            </p:sp>
            <p:sp>
              <p:nvSpPr>
                <p:cNvPr id="617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422" y="1751"/>
                  <a:ext cx="16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800"/>
                    <a:t>Q</a:t>
                  </a:r>
                </a:p>
              </p:txBody>
            </p:sp>
            <p:sp>
              <p:nvSpPr>
                <p:cNvPr id="617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20" y="2275"/>
                  <a:ext cx="20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800"/>
                    <a:t>QB</a:t>
                  </a:r>
                </a:p>
              </p:txBody>
            </p:sp>
          </p:grpSp>
          <p:sp>
            <p:nvSpPr>
              <p:cNvPr id="6455" name="Freeform 311"/>
              <p:cNvSpPr>
                <a:spLocks/>
              </p:cNvSpPr>
              <p:nvPr/>
            </p:nvSpPr>
            <p:spPr bwMode="auto">
              <a:xfrm>
                <a:off x="927" y="2196"/>
                <a:ext cx="801" cy="867"/>
              </a:xfrm>
              <a:custGeom>
                <a:avLst/>
                <a:gdLst>
                  <a:gd name="T0" fmla="*/ 0 w 801"/>
                  <a:gd name="T1" fmla="*/ 0 h 867"/>
                  <a:gd name="T2" fmla="*/ 795 w 801"/>
                  <a:gd name="T3" fmla="*/ 114 h 867"/>
                  <a:gd name="T4" fmla="*/ 801 w 801"/>
                  <a:gd name="T5" fmla="*/ 750 h 867"/>
                  <a:gd name="T6" fmla="*/ 0 w 801"/>
                  <a:gd name="T7" fmla="*/ 867 h 867"/>
                  <a:gd name="T8" fmla="*/ 0 w 801"/>
                  <a:gd name="T9" fmla="*/ 0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1" h="867">
                    <a:moveTo>
                      <a:pt x="0" y="0"/>
                    </a:moveTo>
                    <a:lnTo>
                      <a:pt x="795" y="114"/>
                    </a:lnTo>
                    <a:lnTo>
                      <a:pt x="801" y="750"/>
                    </a:lnTo>
                    <a:lnTo>
                      <a:pt x="0" y="86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64" name="Freeform 320"/>
            <p:cNvSpPr>
              <a:spLocks/>
            </p:cNvSpPr>
            <p:nvPr/>
          </p:nvSpPr>
          <p:spPr bwMode="auto">
            <a:xfrm>
              <a:off x="922" y="2160"/>
              <a:ext cx="806" cy="864"/>
            </a:xfrm>
            <a:custGeom>
              <a:avLst/>
              <a:gdLst>
                <a:gd name="T0" fmla="*/ 0 w 806"/>
                <a:gd name="T1" fmla="*/ 0 h 864"/>
                <a:gd name="T2" fmla="*/ 0 w 806"/>
                <a:gd name="T3" fmla="*/ 864 h 864"/>
                <a:gd name="T4" fmla="*/ 806 w 806"/>
                <a:gd name="T5" fmla="*/ 749 h 864"/>
                <a:gd name="T6" fmla="*/ 806 w 806"/>
                <a:gd name="T7" fmla="*/ 115 h 864"/>
                <a:gd name="T8" fmla="*/ 0 w 806"/>
                <a:gd name="T9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6" h="864">
                  <a:moveTo>
                    <a:pt x="0" y="0"/>
                  </a:moveTo>
                  <a:lnTo>
                    <a:pt x="0" y="864"/>
                  </a:lnTo>
                  <a:lnTo>
                    <a:pt x="806" y="749"/>
                  </a:lnTo>
                  <a:lnTo>
                    <a:pt x="80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69" name="Group 325"/>
          <p:cNvGrpSpPr>
            <a:grpSpLocks/>
          </p:cNvGrpSpPr>
          <p:nvPr/>
        </p:nvGrpSpPr>
        <p:grpSpPr bwMode="auto">
          <a:xfrm>
            <a:off x="1435100" y="1322388"/>
            <a:ext cx="1404938" cy="1554162"/>
            <a:chOff x="904" y="833"/>
            <a:chExt cx="885" cy="979"/>
          </a:xfrm>
        </p:grpSpPr>
        <p:grpSp>
          <p:nvGrpSpPr>
            <p:cNvPr id="6224" name="Group 80"/>
            <p:cNvGrpSpPr>
              <a:grpSpLocks/>
            </p:cNvGrpSpPr>
            <p:nvPr/>
          </p:nvGrpSpPr>
          <p:grpSpPr bwMode="auto">
            <a:xfrm>
              <a:off x="904" y="833"/>
              <a:ext cx="885" cy="979"/>
              <a:chOff x="2744" y="259"/>
              <a:chExt cx="885" cy="979"/>
            </a:xfrm>
          </p:grpSpPr>
          <p:sp>
            <p:nvSpPr>
              <p:cNvPr id="6188" name="Line 44"/>
              <p:cNvSpPr>
                <a:spLocks noChangeShapeType="1"/>
              </p:cNvSpPr>
              <p:nvPr/>
            </p:nvSpPr>
            <p:spPr bwMode="auto">
              <a:xfrm>
                <a:off x="3342" y="432"/>
                <a:ext cx="2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2765" y="317"/>
                <a:ext cx="2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2881" y="54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>
                <a:off x="3342" y="1065"/>
                <a:ext cx="2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>
                <a:off x="2880" y="950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 flipV="1">
                <a:off x="2765" y="1180"/>
                <a:ext cx="23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auto">
              <a:xfrm>
                <a:off x="2880" y="432"/>
                <a:ext cx="576" cy="518"/>
              </a:xfrm>
              <a:custGeom>
                <a:avLst/>
                <a:gdLst>
                  <a:gd name="T0" fmla="*/ 0 w 576"/>
                  <a:gd name="T1" fmla="*/ 499 h 499"/>
                  <a:gd name="T2" fmla="*/ 0 w 576"/>
                  <a:gd name="T3" fmla="*/ 457 h 499"/>
                  <a:gd name="T4" fmla="*/ 0 w 576"/>
                  <a:gd name="T5" fmla="*/ 403 h 499"/>
                  <a:gd name="T6" fmla="*/ 576 w 576"/>
                  <a:gd name="T7" fmla="*/ 115 h 499"/>
                  <a:gd name="T8" fmla="*/ 576 w 576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499">
                    <a:moveTo>
                      <a:pt x="0" y="499"/>
                    </a:moveTo>
                    <a:cubicBezTo>
                      <a:pt x="0" y="485"/>
                      <a:pt x="0" y="471"/>
                      <a:pt x="0" y="457"/>
                    </a:cubicBezTo>
                    <a:lnTo>
                      <a:pt x="0" y="403"/>
                    </a:lnTo>
                    <a:lnTo>
                      <a:pt x="576" y="115"/>
                    </a:lnTo>
                    <a:lnTo>
                      <a:pt x="576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Freeform 61"/>
              <p:cNvSpPr>
                <a:spLocks/>
              </p:cNvSpPr>
              <p:nvPr/>
            </p:nvSpPr>
            <p:spPr bwMode="auto">
              <a:xfrm flipV="1">
                <a:off x="2880" y="547"/>
                <a:ext cx="576" cy="518"/>
              </a:xfrm>
              <a:custGeom>
                <a:avLst/>
                <a:gdLst>
                  <a:gd name="T0" fmla="*/ 0 w 576"/>
                  <a:gd name="T1" fmla="*/ 499 h 499"/>
                  <a:gd name="T2" fmla="*/ 0 w 576"/>
                  <a:gd name="T3" fmla="*/ 457 h 499"/>
                  <a:gd name="T4" fmla="*/ 0 w 576"/>
                  <a:gd name="T5" fmla="*/ 403 h 499"/>
                  <a:gd name="T6" fmla="*/ 576 w 576"/>
                  <a:gd name="T7" fmla="*/ 115 h 499"/>
                  <a:gd name="T8" fmla="*/ 576 w 576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499">
                    <a:moveTo>
                      <a:pt x="0" y="499"/>
                    </a:moveTo>
                    <a:cubicBezTo>
                      <a:pt x="0" y="485"/>
                      <a:pt x="0" y="471"/>
                      <a:pt x="0" y="457"/>
                    </a:cubicBezTo>
                    <a:lnTo>
                      <a:pt x="0" y="403"/>
                    </a:lnTo>
                    <a:lnTo>
                      <a:pt x="576" y="115"/>
                    </a:lnTo>
                    <a:lnTo>
                      <a:pt x="576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Text Box 62"/>
              <p:cNvSpPr txBox="1">
                <a:spLocks noChangeArrowheads="1"/>
              </p:cNvSpPr>
              <p:nvPr/>
            </p:nvSpPr>
            <p:spPr bwMode="auto">
              <a:xfrm>
                <a:off x="2745" y="293"/>
                <a:ext cx="20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SB</a:t>
                </a:r>
              </a:p>
            </p:txBody>
          </p:sp>
          <p:sp>
            <p:nvSpPr>
              <p:cNvPr id="6207" name="Text Box 63"/>
              <p:cNvSpPr txBox="1">
                <a:spLocks noChangeArrowheads="1"/>
              </p:cNvSpPr>
              <p:nvPr/>
            </p:nvSpPr>
            <p:spPr bwMode="auto">
              <a:xfrm>
                <a:off x="2744" y="1065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RB</a:t>
                </a:r>
              </a:p>
            </p:txBody>
          </p:sp>
          <p:sp>
            <p:nvSpPr>
              <p:cNvPr id="6208" name="Text Box 64"/>
              <p:cNvSpPr txBox="1">
                <a:spLocks noChangeArrowheads="1"/>
              </p:cNvSpPr>
              <p:nvPr/>
            </p:nvSpPr>
            <p:spPr bwMode="auto">
              <a:xfrm>
                <a:off x="3422" y="426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Q</a:t>
                </a:r>
              </a:p>
            </p:txBody>
          </p:sp>
          <p:sp>
            <p:nvSpPr>
              <p:cNvPr id="6209" name="Text Box 65"/>
              <p:cNvSpPr txBox="1">
                <a:spLocks noChangeArrowheads="1"/>
              </p:cNvSpPr>
              <p:nvPr/>
            </p:nvSpPr>
            <p:spPr bwMode="auto">
              <a:xfrm>
                <a:off x="3420" y="950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QB</a:t>
                </a:r>
              </a:p>
            </p:txBody>
          </p:sp>
          <p:grpSp>
            <p:nvGrpSpPr>
              <p:cNvPr id="6210" name="Group 66"/>
              <p:cNvGrpSpPr>
                <a:grpSpLocks/>
              </p:cNvGrpSpPr>
              <p:nvPr/>
            </p:nvGrpSpPr>
            <p:grpSpPr bwMode="auto">
              <a:xfrm>
                <a:off x="2880" y="259"/>
                <a:ext cx="576" cy="346"/>
                <a:chOff x="1037" y="2966"/>
                <a:chExt cx="576" cy="346"/>
              </a:xfrm>
            </p:grpSpPr>
            <p:grpSp>
              <p:nvGrpSpPr>
                <p:cNvPr id="6211" name="Group 67"/>
                <p:cNvGrpSpPr>
                  <a:grpSpLocks/>
                </p:cNvGrpSpPr>
                <p:nvPr/>
              </p:nvGrpSpPr>
              <p:grpSpPr bwMode="auto">
                <a:xfrm>
                  <a:off x="1037" y="2966"/>
                  <a:ext cx="576" cy="346"/>
                  <a:chOff x="2304" y="3542"/>
                  <a:chExt cx="576" cy="346"/>
                </a:xfrm>
              </p:grpSpPr>
              <p:sp>
                <p:nvSpPr>
                  <p:cNvPr id="6212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1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16" name="Oval 72"/>
                <p:cNvSpPr>
                  <a:spLocks noChangeArrowheads="1"/>
                </p:cNvSpPr>
                <p:nvPr/>
              </p:nvSpPr>
              <p:spPr bwMode="auto">
                <a:xfrm>
                  <a:off x="1504" y="3109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17" name="Group 73"/>
              <p:cNvGrpSpPr>
                <a:grpSpLocks/>
              </p:cNvGrpSpPr>
              <p:nvPr/>
            </p:nvGrpSpPr>
            <p:grpSpPr bwMode="auto">
              <a:xfrm>
                <a:off x="2880" y="892"/>
                <a:ext cx="576" cy="346"/>
                <a:chOff x="1037" y="2966"/>
                <a:chExt cx="576" cy="346"/>
              </a:xfrm>
            </p:grpSpPr>
            <p:grpSp>
              <p:nvGrpSpPr>
                <p:cNvPr id="6218" name="Group 74"/>
                <p:cNvGrpSpPr>
                  <a:grpSpLocks/>
                </p:cNvGrpSpPr>
                <p:nvPr/>
              </p:nvGrpSpPr>
              <p:grpSpPr bwMode="auto">
                <a:xfrm>
                  <a:off x="1037" y="2966"/>
                  <a:ext cx="576" cy="346"/>
                  <a:chOff x="2304" y="3542"/>
                  <a:chExt cx="576" cy="346"/>
                </a:xfrm>
              </p:grpSpPr>
              <p:sp>
                <p:nvSpPr>
                  <p:cNvPr id="6219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20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2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23" name="Oval 79"/>
                <p:cNvSpPr>
                  <a:spLocks noChangeArrowheads="1"/>
                </p:cNvSpPr>
                <p:nvPr/>
              </p:nvSpPr>
              <p:spPr bwMode="auto">
                <a:xfrm>
                  <a:off x="1504" y="3109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468" name="Freeform 324"/>
            <p:cNvSpPr>
              <a:spLocks/>
            </p:cNvSpPr>
            <p:nvPr/>
          </p:nvSpPr>
          <p:spPr bwMode="auto">
            <a:xfrm>
              <a:off x="922" y="893"/>
              <a:ext cx="806" cy="864"/>
            </a:xfrm>
            <a:custGeom>
              <a:avLst/>
              <a:gdLst>
                <a:gd name="T0" fmla="*/ 0 w 806"/>
                <a:gd name="T1" fmla="*/ 0 h 864"/>
                <a:gd name="T2" fmla="*/ 0 w 806"/>
                <a:gd name="T3" fmla="*/ 864 h 864"/>
                <a:gd name="T4" fmla="*/ 806 w 806"/>
                <a:gd name="T5" fmla="*/ 749 h 864"/>
                <a:gd name="T6" fmla="*/ 806 w 806"/>
                <a:gd name="T7" fmla="*/ 115 h 864"/>
                <a:gd name="T8" fmla="*/ 0 w 806"/>
                <a:gd name="T9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6" h="864">
                  <a:moveTo>
                    <a:pt x="0" y="0"/>
                  </a:moveTo>
                  <a:lnTo>
                    <a:pt x="0" y="864"/>
                  </a:lnTo>
                  <a:lnTo>
                    <a:pt x="806" y="749"/>
                  </a:lnTo>
                  <a:lnTo>
                    <a:pt x="806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71" name="Group 327"/>
          <p:cNvGrpSpPr>
            <a:grpSpLocks/>
          </p:cNvGrpSpPr>
          <p:nvPr/>
        </p:nvGrpSpPr>
        <p:grpSpPr bwMode="auto">
          <a:xfrm>
            <a:off x="476250" y="1641475"/>
            <a:ext cx="771525" cy="914400"/>
            <a:chOff x="300" y="1034"/>
            <a:chExt cx="486" cy="576"/>
          </a:xfrm>
        </p:grpSpPr>
        <p:grpSp>
          <p:nvGrpSpPr>
            <p:cNvPr id="6450" name="Group 306"/>
            <p:cNvGrpSpPr>
              <a:grpSpLocks/>
            </p:cNvGrpSpPr>
            <p:nvPr/>
          </p:nvGrpSpPr>
          <p:grpSpPr bwMode="auto">
            <a:xfrm>
              <a:off x="300" y="1034"/>
              <a:ext cx="486" cy="576"/>
              <a:chOff x="288" y="1046"/>
              <a:chExt cx="486" cy="576"/>
            </a:xfrm>
          </p:grpSpPr>
          <p:sp>
            <p:nvSpPr>
              <p:cNvPr id="6226" name="Rectangle 82"/>
              <p:cNvSpPr>
                <a:spLocks noChangeArrowheads="1"/>
              </p:cNvSpPr>
              <p:nvPr/>
            </p:nvSpPr>
            <p:spPr bwMode="auto">
              <a:xfrm>
                <a:off x="335" y="1046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Text Box 83"/>
              <p:cNvSpPr txBox="1">
                <a:spLocks noChangeArrowheads="1"/>
              </p:cNvSpPr>
              <p:nvPr/>
            </p:nvSpPr>
            <p:spPr bwMode="auto">
              <a:xfrm>
                <a:off x="288" y="1141"/>
                <a:ext cx="20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SB</a:t>
                </a:r>
              </a:p>
            </p:txBody>
          </p:sp>
          <p:sp>
            <p:nvSpPr>
              <p:cNvPr id="6228" name="Text Box 84"/>
              <p:cNvSpPr txBox="1">
                <a:spLocks noChangeArrowheads="1"/>
              </p:cNvSpPr>
              <p:nvPr/>
            </p:nvSpPr>
            <p:spPr bwMode="auto">
              <a:xfrm>
                <a:off x="608" y="1141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6229" name="Text Box 85"/>
              <p:cNvSpPr txBox="1">
                <a:spLocks noChangeArrowheads="1"/>
              </p:cNvSpPr>
              <p:nvPr/>
            </p:nvSpPr>
            <p:spPr bwMode="auto">
              <a:xfrm>
                <a:off x="565" y="1409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6230" name="Text Box 86"/>
              <p:cNvSpPr txBox="1">
                <a:spLocks noChangeArrowheads="1"/>
              </p:cNvSpPr>
              <p:nvPr/>
            </p:nvSpPr>
            <p:spPr bwMode="auto">
              <a:xfrm>
                <a:off x="288" y="1409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RB</a:t>
                </a:r>
              </a:p>
            </p:txBody>
          </p:sp>
        </p:grpSp>
        <p:sp>
          <p:nvSpPr>
            <p:cNvPr id="6470" name="Freeform 326"/>
            <p:cNvSpPr>
              <a:spLocks/>
            </p:cNvSpPr>
            <p:nvPr/>
          </p:nvSpPr>
          <p:spPr bwMode="auto">
            <a:xfrm>
              <a:off x="346" y="1181"/>
              <a:ext cx="403" cy="288"/>
            </a:xfrm>
            <a:custGeom>
              <a:avLst/>
              <a:gdLst>
                <a:gd name="T0" fmla="*/ 0 w 403"/>
                <a:gd name="T1" fmla="*/ 0 h 288"/>
                <a:gd name="T2" fmla="*/ 403 w 403"/>
                <a:gd name="T3" fmla="*/ 0 h 288"/>
                <a:gd name="T4" fmla="*/ 403 w 403"/>
                <a:gd name="T5" fmla="*/ 288 h 288"/>
                <a:gd name="T6" fmla="*/ 0 w 403"/>
                <a:gd name="T7" fmla="*/ 288 h 288"/>
                <a:gd name="T8" fmla="*/ 0 w 403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288">
                  <a:moveTo>
                    <a:pt x="0" y="0"/>
                  </a:moveTo>
                  <a:lnTo>
                    <a:pt x="403" y="0"/>
                  </a:lnTo>
                  <a:lnTo>
                    <a:pt x="403" y="288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73" name="Group 329"/>
          <p:cNvGrpSpPr>
            <a:grpSpLocks/>
          </p:cNvGrpSpPr>
          <p:nvPr/>
        </p:nvGrpSpPr>
        <p:grpSpPr bwMode="auto">
          <a:xfrm>
            <a:off x="6218238" y="685800"/>
            <a:ext cx="2560637" cy="1920875"/>
            <a:chOff x="3917" y="432"/>
            <a:chExt cx="1613" cy="1210"/>
          </a:xfrm>
        </p:grpSpPr>
        <p:grpSp>
          <p:nvGrpSpPr>
            <p:cNvPr id="6362" name="Group 218"/>
            <p:cNvGrpSpPr>
              <a:grpSpLocks/>
            </p:cNvGrpSpPr>
            <p:nvPr/>
          </p:nvGrpSpPr>
          <p:grpSpPr bwMode="auto">
            <a:xfrm>
              <a:off x="3917" y="432"/>
              <a:ext cx="1613" cy="1210"/>
              <a:chOff x="3917" y="144"/>
              <a:chExt cx="1613" cy="1210"/>
            </a:xfrm>
          </p:grpSpPr>
          <p:sp>
            <p:nvSpPr>
              <p:cNvPr id="6310" name="Line 166"/>
              <p:cNvSpPr>
                <a:spLocks noChangeShapeType="1"/>
              </p:cNvSpPr>
              <p:nvPr/>
            </p:nvSpPr>
            <p:spPr bwMode="auto">
              <a:xfrm>
                <a:off x="5243" y="432"/>
                <a:ext cx="2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1" name="Line 167"/>
              <p:cNvSpPr>
                <a:spLocks noChangeShapeType="1"/>
              </p:cNvSpPr>
              <p:nvPr/>
            </p:nvSpPr>
            <p:spPr bwMode="auto">
              <a:xfrm>
                <a:off x="4666" y="317"/>
                <a:ext cx="2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2" name="Line 168"/>
              <p:cNvSpPr>
                <a:spLocks noChangeShapeType="1"/>
              </p:cNvSpPr>
              <p:nvPr/>
            </p:nvSpPr>
            <p:spPr bwMode="auto">
              <a:xfrm>
                <a:off x="4782" y="54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3" name="Line 169"/>
              <p:cNvSpPr>
                <a:spLocks noChangeShapeType="1"/>
              </p:cNvSpPr>
              <p:nvPr/>
            </p:nvSpPr>
            <p:spPr bwMode="auto">
              <a:xfrm>
                <a:off x="5243" y="1065"/>
                <a:ext cx="2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4" name="Line 170"/>
              <p:cNvSpPr>
                <a:spLocks noChangeShapeType="1"/>
              </p:cNvSpPr>
              <p:nvPr/>
            </p:nvSpPr>
            <p:spPr bwMode="auto">
              <a:xfrm>
                <a:off x="4781" y="950"/>
                <a:ext cx="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5" name="Line 171"/>
              <p:cNvSpPr>
                <a:spLocks noChangeShapeType="1"/>
              </p:cNvSpPr>
              <p:nvPr/>
            </p:nvSpPr>
            <p:spPr bwMode="auto">
              <a:xfrm flipV="1">
                <a:off x="4666" y="1180"/>
                <a:ext cx="231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6" name="Freeform 172"/>
              <p:cNvSpPr>
                <a:spLocks/>
              </p:cNvSpPr>
              <p:nvPr/>
            </p:nvSpPr>
            <p:spPr bwMode="auto">
              <a:xfrm>
                <a:off x="4781" y="432"/>
                <a:ext cx="576" cy="518"/>
              </a:xfrm>
              <a:custGeom>
                <a:avLst/>
                <a:gdLst>
                  <a:gd name="T0" fmla="*/ 0 w 576"/>
                  <a:gd name="T1" fmla="*/ 499 h 499"/>
                  <a:gd name="T2" fmla="*/ 0 w 576"/>
                  <a:gd name="T3" fmla="*/ 457 h 499"/>
                  <a:gd name="T4" fmla="*/ 0 w 576"/>
                  <a:gd name="T5" fmla="*/ 403 h 499"/>
                  <a:gd name="T6" fmla="*/ 576 w 576"/>
                  <a:gd name="T7" fmla="*/ 115 h 499"/>
                  <a:gd name="T8" fmla="*/ 576 w 576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499">
                    <a:moveTo>
                      <a:pt x="0" y="499"/>
                    </a:moveTo>
                    <a:cubicBezTo>
                      <a:pt x="0" y="485"/>
                      <a:pt x="0" y="471"/>
                      <a:pt x="0" y="457"/>
                    </a:cubicBezTo>
                    <a:lnTo>
                      <a:pt x="0" y="403"/>
                    </a:lnTo>
                    <a:lnTo>
                      <a:pt x="576" y="115"/>
                    </a:lnTo>
                    <a:lnTo>
                      <a:pt x="576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7" name="Freeform 173"/>
              <p:cNvSpPr>
                <a:spLocks/>
              </p:cNvSpPr>
              <p:nvPr/>
            </p:nvSpPr>
            <p:spPr bwMode="auto">
              <a:xfrm flipV="1">
                <a:off x="4781" y="547"/>
                <a:ext cx="576" cy="518"/>
              </a:xfrm>
              <a:custGeom>
                <a:avLst/>
                <a:gdLst>
                  <a:gd name="T0" fmla="*/ 0 w 576"/>
                  <a:gd name="T1" fmla="*/ 499 h 499"/>
                  <a:gd name="T2" fmla="*/ 0 w 576"/>
                  <a:gd name="T3" fmla="*/ 457 h 499"/>
                  <a:gd name="T4" fmla="*/ 0 w 576"/>
                  <a:gd name="T5" fmla="*/ 403 h 499"/>
                  <a:gd name="T6" fmla="*/ 576 w 576"/>
                  <a:gd name="T7" fmla="*/ 115 h 499"/>
                  <a:gd name="T8" fmla="*/ 576 w 576"/>
                  <a:gd name="T9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499">
                    <a:moveTo>
                      <a:pt x="0" y="499"/>
                    </a:moveTo>
                    <a:cubicBezTo>
                      <a:pt x="0" y="485"/>
                      <a:pt x="0" y="471"/>
                      <a:pt x="0" y="457"/>
                    </a:cubicBezTo>
                    <a:lnTo>
                      <a:pt x="0" y="403"/>
                    </a:lnTo>
                    <a:lnTo>
                      <a:pt x="576" y="115"/>
                    </a:lnTo>
                    <a:lnTo>
                      <a:pt x="576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" name="Text Box 174"/>
              <p:cNvSpPr txBox="1">
                <a:spLocks noChangeArrowheads="1"/>
              </p:cNvSpPr>
              <p:nvPr/>
            </p:nvSpPr>
            <p:spPr bwMode="auto">
              <a:xfrm>
                <a:off x="4090" y="202"/>
                <a:ext cx="15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S</a:t>
                </a:r>
              </a:p>
            </p:txBody>
          </p:sp>
          <p:sp>
            <p:nvSpPr>
              <p:cNvPr id="6319" name="Text Box 175"/>
              <p:cNvSpPr txBox="1">
                <a:spLocks noChangeArrowheads="1"/>
              </p:cNvSpPr>
              <p:nvPr/>
            </p:nvSpPr>
            <p:spPr bwMode="auto">
              <a:xfrm>
                <a:off x="4090" y="1181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R</a:t>
                </a:r>
              </a:p>
            </p:txBody>
          </p:sp>
          <p:sp>
            <p:nvSpPr>
              <p:cNvPr id="6320" name="Text Box 176"/>
              <p:cNvSpPr txBox="1">
                <a:spLocks noChangeArrowheads="1"/>
              </p:cNvSpPr>
              <p:nvPr/>
            </p:nvSpPr>
            <p:spPr bwMode="auto">
              <a:xfrm>
                <a:off x="5323" y="426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Q</a:t>
                </a:r>
              </a:p>
            </p:txBody>
          </p:sp>
          <p:sp>
            <p:nvSpPr>
              <p:cNvPr id="6321" name="Text Box 177"/>
              <p:cNvSpPr txBox="1">
                <a:spLocks noChangeArrowheads="1"/>
              </p:cNvSpPr>
              <p:nvPr/>
            </p:nvSpPr>
            <p:spPr bwMode="auto">
              <a:xfrm>
                <a:off x="5321" y="950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QB</a:t>
                </a:r>
              </a:p>
            </p:txBody>
          </p:sp>
          <p:grpSp>
            <p:nvGrpSpPr>
              <p:cNvPr id="6322" name="Group 178"/>
              <p:cNvGrpSpPr>
                <a:grpSpLocks/>
              </p:cNvGrpSpPr>
              <p:nvPr/>
            </p:nvGrpSpPr>
            <p:grpSpPr bwMode="auto">
              <a:xfrm>
                <a:off x="4781" y="259"/>
                <a:ext cx="576" cy="346"/>
                <a:chOff x="1037" y="2966"/>
                <a:chExt cx="576" cy="346"/>
              </a:xfrm>
            </p:grpSpPr>
            <p:grpSp>
              <p:nvGrpSpPr>
                <p:cNvPr id="6323" name="Group 179"/>
                <p:cNvGrpSpPr>
                  <a:grpSpLocks/>
                </p:cNvGrpSpPr>
                <p:nvPr/>
              </p:nvGrpSpPr>
              <p:grpSpPr bwMode="auto">
                <a:xfrm>
                  <a:off x="1037" y="2966"/>
                  <a:ext cx="576" cy="346"/>
                  <a:chOff x="2304" y="3542"/>
                  <a:chExt cx="576" cy="346"/>
                </a:xfrm>
              </p:grpSpPr>
              <p:sp>
                <p:nvSpPr>
                  <p:cNvPr id="6324" name="AutoShape 180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25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6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7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28" name="Oval 184"/>
                <p:cNvSpPr>
                  <a:spLocks noChangeArrowheads="1"/>
                </p:cNvSpPr>
                <p:nvPr/>
              </p:nvSpPr>
              <p:spPr bwMode="auto">
                <a:xfrm>
                  <a:off x="1504" y="3109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9" name="Group 185"/>
              <p:cNvGrpSpPr>
                <a:grpSpLocks/>
              </p:cNvGrpSpPr>
              <p:nvPr/>
            </p:nvGrpSpPr>
            <p:grpSpPr bwMode="auto">
              <a:xfrm>
                <a:off x="4781" y="892"/>
                <a:ext cx="576" cy="346"/>
                <a:chOff x="1037" y="2966"/>
                <a:chExt cx="576" cy="346"/>
              </a:xfrm>
            </p:grpSpPr>
            <p:grpSp>
              <p:nvGrpSpPr>
                <p:cNvPr id="6330" name="Group 186"/>
                <p:cNvGrpSpPr>
                  <a:grpSpLocks/>
                </p:cNvGrpSpPr>
                <p:nvPr/>
              </p:nvGrpSpPr>
              <p:grpSpPr bwMode="auto">
                <a:xfrm>
                  <a:off x="1037" y="2966"/>
                  <a:ext cx="576" cy="346"/>
                  <a:chOff x="2304" y="3542"/>
                  <a:chExt cx="576" cy="346"/>
                </a:xfrm>
              </p:grpSpPr>
              <p:sp>
                <p:nvSpPr>
                  <p:cNvPr id="6331" name="AutoShape 187"/>
                  <p:cNvSpPr>
                    <a:spLocks noChangeArrowheads="1"/>
                  </p:cNvSpPr>
                  <p:nvPr/>
                </p:nvSpPr>
                <p:spPr bwMode="auto">
                  <a:xfrm>
                    <a:off x="2419" y="3542"/>
                    <a:ext cx="346" cy="346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32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765" y="3715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3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0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4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830"/>
                    <a:ext cx="11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35" name="Oval 191"/>
                <p:cNvSpPr>
                  <a:spLocks noChangeArrowheads="1"/>
                </p:cNvSpPr>
                <p:nvPr/>
              </p:nvSpPr>
              <p:spPr bwMode="auto">
                <a:xfrm>
                  <a:off x="1504" y="3109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47" name="AutoShape 203"/>
              <p:cNvSpPr>
                <a:spLocks noChangeArrowheads="1"/>
              </p:cNvSpPr>
              <p:nvPr/>
            </p:nvSpPr>
            <p:spPr bwMode="auto">
              <a:xfrm>
                <a:off x="4205" y="144"/>
                <a:ext cx="346" cy="346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8" name="Line 204"/>
              <p:cNvSpPr>
                <a:spLocks noChangeShapeType="1"/>
              </p:cNvSpPr>
              <p:nvPr/>
            </p:nvSpPr>
            <p:spPr bwMode="auto">
              <a:xfrm>
                <a:off x="4551" y="31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9" name="Line 205"/>
              <p:cNvSpPr>
                <a:spLocks noChangeShapeType="1"/>
              </p:cNvSpPr>
              <p:nvPr/>
            </p:nvSpPr>
            <p:spPr bwMode="auto">
              <a:xfrm>
                <a:off x="3917" y="20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" name="Line 206"/>
              <p:cNvSpPr>
                <a:spLocks noChangeShapeType="1"/>
              </p:cNvSpPr>
              <p:nvPr/>
            </p:nvSpPr>
            <p:spPr bwMode="auto">
              <a:xfrm>
                <a:off x="4090" y="432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" name="Oval 207"/>
              <p:cNvSpPr>
                <a:spLocks noChangeArrowheads="1"/>
              </p:cNvSpPr>
              <p:nvPr/>
            </p:nvSpPr>
            <p:spPr bwMode="auto">
              <a:xfrm>
                <a:off x="4557" y="287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" name="AutoShape 210"/>
              <p:cNvSpPr>
                <a:spLocks noChangeArrowheads="1"/>
              </p:cNvSpPr>
              <p:nvPr/>
            </p:nvSpPr>
            <p:spPr bwMode="auto">
              <a:xfrm>
                <a:off x="4205" y="1008"/>
                <a:ext cx="346" cy="346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" name="Line 211"/>
              <p:cNvSpPr>
                <a:spLocks noChangeShapeType="1"/>
              </p:cNvSpPr>
              <p:nvPr/>
            </p:nvSpPr>
            <p:spPr bwMode="auto">
              <a:xfrm>
                <a:off x="4551" y="1181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6" name="Line 212"/>
              <p:cNvSpPr>
                <a:spLocks noChangeShapeType="1"/>
              </p:cNvSpPr>
              <p:nvPr/>
            </p:nvSpPr>
            <p:spPr bwMode="auto">
              <a:xfrm>
                <a:off x="4090" y="1066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" name="Line 213"/>
              <p:cNvSpPr>
                <a:spLocks noChangeShapeType="1"/>
              </p:cNvSpPr>
              <p:nvPr/>
            </p:nvSpPr>
            <p:spPr bwMode="auto">
              <a:xfrm>
                <a:off x="3917" y="129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8" name="Oval 214"/>
              <p:cNvSpPr>
                <a:spLocks noChangeArrowheads="1"/>
              </p:cNvSpPr>
              <p:nvPr/>
            </p:nvSpPr>
            <p:spPr bwMode="auto">
              <a:xfrm>
                <a:off x="4557" y="1151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" name="Line 215"/>
              <p:cNvSpPr>
                <a:spLocks noChangeShapeType="1"/>
              </p:cNvSpPr>
              <p:nvPr/>
            </p:nvSpPr>
            <p:spPr bwMode="auto">
              <a:xfrm>
                <a:off x="4090" y="432"/>
                <a:ext cx="0" cy="6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0" name="Line 216"/>
              <p:cNvSpPr>
                <a:spLocks noChangeShapeType="1"/>
              </p:cNvSpPr>
              <p:nvPr/>
            </p:nvSpPr>
            <p:spPr bwMode="auto">
              <a:xfrm flipH="1">
                <a:off x="3917" y="778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1" name="Text Box 217"/>
              <p:cNvSpPr txBox="1">
                <a:spLocks noChangeArrowheads="1"/>
              </p:cNvSpPr>
              <p:nvPr/>
            </p:nvSpPr>
            <p:spPr bwMode="auto">
              <a:xfrm>
                <a:off x="4057" y="700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EN</a:t>
                </a:r>
              </a:p>
            </p:txBody>
          </p:sp>
        </p:grpSp>
        <p:sp>
          <p:nvSpPr>
            <p:cNvPr id="6472" name="Freeform 328"/>
            <p:cNvSpPr>
              <a:spLocks/>
            </p:cNvSpPr>
            <p:nvPr/>
          </p:nvSpPr>
          <p:spPr bwMode="auto">
            <a:xfrm>
              <a:off x="3917" y="490"/>
              <a:ext cx="1555" cy="1094"/>
            </a:xfrm>
            <a:custGeom>
              <a:avLst/>
              <a:gdLst>
                <a:gd name="T0" fmla="*/ 0 w 1555"/>
                <a:gd name="T1" fmla="*/ 0 h 1094"/>
                <a:gd name="T2" fmla="*/ 0 w 1555"/>
                <a:gd name="T3" fmla="*/ 576 h 1094"/>
                <a:gd name="T4" fmla="*/ 0 w 1555"/>
                <a:gd name="T5" fmla="*/ 1094 h 1094"/>
                <a:gd name="T6" fmla="*/ 1555 w 1555"/>
                <a:gd name="T7" fmla="*/ 864 h 1094"/>
                <a:gd name="T8" fmla="*/ 1555 w 1555"/>
                <a:gd name="T9" fmla="*/ 230 h 1094"/>
                <a:gd name="T10" fmla="*/ 0 w 1555"/>
                <a:gd name="T11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5" h="1094">
                  <a:moveTo>
                    <a:pt x="0" y="0"/>
                  </a:moveTo>
                  <a:lnTo>
                    <a:pt x="0" y="576"/>
                  </a:lnTo>
                  <a:lnTo>
                    <a:pt x="0" y="1094"/>
                  </a:lnTo>
                  <a:lnTo>
                    <a:pt x="1555" y="864"/>
                  </a:lnTo>
                  <a:lnTo>
                    <a:pt x="1555" y="23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75" name="Group 331"/>
          <p:cNvGrpSpPr>
            <a:grpSpLocks/>
          </p:cNvGrpSpPr>
          <p:nvPr/>
        </p:nvGrpSpPr>
        <p:grpSpPr bwMode="auto">
          <a:xfrm>
            <a:off x="7697788" y="2882900"/>
            <a:ext cx="771525" cy="914400"/>
            <a:chOff x="4849" y="1816"/>
            <a:chExt cx="486" cy="576"/>
          </a:xfrm>
        </p:grpSpPr>
        <p:grpSp>
          <p:nvGrpSpPr>
            <p:cNvPr id="6364" name="Group 220"/>
            <p:cNvGrpSpPr>
              <a:grpSpLocks/>
            </p:cNvGrpSpPr>
            <p:nvPr/>
          </p:nvGrpSpPr>
          <p:grpSpPr bwMode="auto">
            <a:xfrm>
              <a:off x="4849" y="1816"/>
              <a:ext cx="486" cy="576"/>
              <a:chOff x="4834" y="1585"/>
              <a:chExt cx="486" cy="576"/>
            </a:xfrm>
          </p:grpSpPr>
          <p:grpSp>
            <p:nvGrpSpPr>
              <p:cNvPr id="6336" name="Group 192"/>
              <p:cNvGrpSpPr>
                <a:grpSpLocks/>
              </p:cNvGrpSpPr>
              <p:nvPr/>
            </p:nvGrpSpPr>
            <p:grpSpPr bwMode="auto">
              <a:xfrm>
                <a:off x="4834" y="1585"/>
                <a:ext cx="486" cy="576"/>
                <a:chOff x="1786" y="1892"/>
                <a:chExt cx="486" cy="576"/>
              </a:xfrm>
            </p:grpSpPr>
            <p:sp>
              <p:nvSpPr>
                <p:cNvPr id="6337" name="Rectangle 193"/>
                <p:cNvSpPr>
                  <a:spLocks noChangeArrowheads="1"/>
                </p:cNvSpPr>
                <p:nvPr/>
              </p:nvSpPr>
              <p:spPr bwMode="auto">
                <a:xfrm>
                  <a:off x="1833" y="1892"/>
                  <a:ext cx="403" cy="57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38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1786" y="1987"/>
                  <a:ext cx="15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S</a:t>
                  </a:r>
                </a:p>
              </p:txBody>
            </p:sp>
            <p:sp>
              <p:nvSpPr>
                <p:cNvPr id="6339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2106" y="1987"/>
                  <a:ext cx="166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800"/>
                    <a:t>Q</a:t>
                  </a:r>
                </a:p>
              </p:txBody>
            </p:sp>
            <p:sp>
              <p:nvSpPr>
                <p:cNvPr id="6340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2063" y="2255"/>
                  <a:ext cx="209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800"/>
                    <a:t>QB</a:t>
                  </a:r>
                </a:p>
              </p:txBody>
            </p:sp>
            <p:sp>
              <p:nvSpPr>
                <p:cNvPr id="6341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1786" y="2255"/>
                  <a:ext cx="16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R</a:t>
                  </a:r>
                </a:p>
              </p:txBody>
            </p:sp>
          </p:grpSp>
          <p:sp>
            <p:nvSpPr>
              <p:cNvPr id="6363" name="Text Box 219"/>
              <p:cNvSpPr txBox="1">
                <a:spLocks noChangeArrowheads="1"/>
              </p:cNvSpPr>
              <p:nvPr/>
            </p:nvSpPr>
            <p:spPr bwMode="auto">
              <a:xfrm>
                <a:off x="4838" y="1795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EN</a:t>
                </a:r>
              </a:p>
            </p:txBody>
          </p:sp>
        </p:grpSp>
        <p:sp>
          <p:nvSpPr>
            <p:cNvPr id="6474" name="Freeform 330"/>
            <p:cNvSpPr>
              <a:spLocks/>
            </p:cNvSpPr>
            <p:nvPr/>
          </p:nvSpPr>
          <p:spPr bwMode="auto">
            <a:xfrm>
              <a:off x="4896" y="1987"/>
              <a:ext cx="403" cy="288"/>
            </a:xfrm>
            <a:custGeom>
              <a:avLst/>
              <a:gdLst>
                <a:gd name="T0" fmla="*/ 0 w 403"/>
                <a:gd name="T1" fmla="*/ 0 h 288"/>
                <a:gd name="T2" fmla="*/ 403 w 403"/>
                <a:gd name="T3" fmla="*/ 0 h 288"/>
                <a:gd name="T4" fmla="*/ 403 w 403"/>
                <a:gd name="T5" fmla="*/ 288 h 288"/>
                <a:gd name="T6" fmla="*/ 0 w 403"/>
                <a:gd name="T7" fmla="*/ 288 h 288"/>
                <a:gd name="T8" fmla="*/ 0 w 403"/>
                <a:gd name="T9" fmla="*/ 115 h 288"/>
                <a:gd name="T10" fmla="*/ 0 w 403"/>
                <a:gd name="T11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3" h="288">
                  <a:moveTo>
                    <a:pt x="0" y="0"/>
                  </a:moveTo>
                  <a:lnTo>
                    <a:pt x="403" y="0"/>
                  </a:lnTo>
                  <a:lnTo>
                    <a:pt x="403" y="288"/>
                  </a:lnTo>
                  <a:lnTo>
                    <a:pt x="0" y="28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77" name="Group 333"/>
          <p:cNvGrpSpPr>
            <a:grpSpLocks/>
          </p:cNvGrpSpPr>
          <p:nvPr/>
        </p:nvGrpSpPr>
        <p:grpSpPr bwMode="auto">
          <a:xfrm>
            <a:off x="6269038" y="4311650"/>
            <a:ext cx="771525" cy="977900"/>
            <a:chOff x="3410" y="2716"/>
            <a:chExt cx="486" cy="616"/>
          </a:xfrm>
        </p:grpSpPr>
        <p:grpSp>
          <p:nvGrpSpPr>
            <p:cNvPr id="6416" name="Group 272"/>
            <p:cNvGrpSpPr>
              <a:grpSpLocks/>
            </p:cNvGrpSpPr>
            <p:nvPr/>
          </p:nvGrpSpPr>
          <p:grpSpPr bwMode="auto">
            <a:xfrm>
              <a:off x="3410" y="2716"/>
              <a:ext cx="486" cy="616"/>
              <a:chOff x="2637" y="3542"/>
              <a:chExt cx="486" cy="616"/>
            </a:xfrm>
          </p:grpSpPr>
          <p:sp>
            <p:nvSpPr>
              <p:cNvPr id="6408" name="Rectangle 264"/>
              <p:cNvSpPr>
                <a:spLocks noChangeArrowheads="1"/>
              </p:cNvSpPr>
              <p:nvPr/>
            </p:nvSpPr>
            <p:spPr bwMode="auto">
              <a:xfrm>
                <a:off x="2684" y="3562"/>
                <a:ext cx="403" cy="5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9" name="Freeform 265"/>
              <p:cNvSpPr>
                <a:spLocks/>
              </p:cNvSpPr>
              <p:nvPr/>
            </p:nvSpPr>
            <p:spPr bwMode="auto">
              <a:xfrm>
                <a:off x="2684" y="3830"/>
                <a:ext cx="58" cy="57"/>
              </a:xfrm>
              <a:custGeom>
                <a:avLst/>
                <a:gdLst>
                  <a:gd name="T0" fmla="*/ 0 w 58"/>
                  <a:gd name="T1" fmla="*/ 0 h 115"/>
                  <a:gd name="T2" fmla="*/ 58 w 58"/>
                  <a:gd name="T3" fmla="*/ 58 h 115"/>
                  <a:gd name="T4" fmla="*/ 0 w 58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5">
                    <a:moveTo>
                      <a:pt x="0" y="0"/>
                    </a:moveTo>
                    <a:lnTo>
                      <a:pt x="58" y="58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0" name="Text Box 266"/>
              <p:cNvSpPr txBox="1">
                <a:spLocks noChangeArrowheads="1"/>
              </p:cNvSpPr>
              <p:nvPr/>
            </p:nvSpPr>
            <p:spPr bwMode="auto">
              <a:xfrm>
                <a:off x="2637" y="3657"/>
                <a:ext cx="148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J</a:t>
                </a:r>
              </a:p>
            </p:txBody>
          </p:sp>
          <p:sp>
            <p:nvSpPr>
              <p:cNvPr id="6411" name="Text Box 267"/>
              <p:cNvSpPr txBox="1">
                <a:spLocks noChangeArrowheads="1"/>
              </p:cNvSpPr>
              <p:nvPr/>
            </p:nvSpPr>
            <p:spPr bwMode="auto">
              <a:xfrm>
                <a:off x="2957" y="3657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</a:t>
                </a:r>
              </a:p>
            </p:txBody>
          </p:sp>
          <p:sp>
            <p:nvSpPr>
              <p:cNvPr id="6412" name="Text Box 268"/>
              <p:cNvSpPr txBox="1">
                <a:spLocks noChangeArrowheads="1"/>
              </p:cNvSpPr>
              <p:nvPr/>
            </p:nvSpPr>
            <p:spPr bwMode="auto">
              <a:xfrm>
                <a:off x="2914" y="3926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800"/>
                  <a:t>QB</a:t>
                </a:r>
              </a:p>
            </p:txBody>
          </p:sp>
          <p:sp>
            <p:nvSpPr>
              <p:cNvPr id="6413" name="Text Box 269"/>
              <p:cNvSpPr txBox="1">
                <a:spLocks noChangeArrowheads="1"/>
              </p:cNvSpPr>
              <p:nvPr/>
            </p:nvSpPr>
            <p:spPr bwMode="auto">
              <a:xfrm>
                <a:off x="2739" y="4023"/>
                <a:ext cx="28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RSTB</a:t>
                </a:r>
              </a:p>
            </p:txBody>
          </p:sp>
          <p:sp>
            <p:nvSpPr>
              <p:cNvPr id="6414" name="Text Box 270"/>
              <p:cNvSpPr txBox="1">
                <a:spLocks noChangeArrowheads="1"/>
              </p:cNvSpPr>
              <p:nvPr/>
            </p:nvSpPr>
            <p:spPr bwMode="auto">
              <a:xfrm>
                <a:off x="2753" y="3542"/>
                <a:ext cx="24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SET</a:t>
                </a:r>
              </a:p>
            </p:txBody>
          </p:sp>
          <p:sp>
            <p:nvSpPr>
              <p:cNvPr id="6415" name="Text Box 271"/>
              <p:cNvSpPr txBox="1">
                <a:spLocks noChangeArrowheads="1"/>
              </p:cNvSpPr>
              <p:nvPr/>
            </p:nvSpPr>
            <p:spPr bwMode="auto">
              <a:xfrm>
                <a:off x="2637" y="3920"/>
                <a:ext cx="15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K</a:t>
                </a:r>
              </a:p>
            </p:txBody>
          </p:sp>
        </p:grpSp>
        <p:sp>
          <p:nvSpPr>
            <p:cNvPr id="6476" name="Freeform 332"/>
            <p:cNvSpPr>
              <a:spLocks/>
            </p:cNvSpPr>
            <p:nvPr/>
          </p:nvSpPr>
          <p:spPr bwMode="auto">
            <a:xfrm>
              <a:off x="3456" y="2909"/>
              <a:ext cx="403" cy="403"/>
            </a:xfrm>
            <a:custGeom>
              <a:avLst/>
              <a:gdLst>
                <a:gd name="T0" fmla="*/ 0 w 403"/>
                <a:gd name="T1" fmla="*/ 0 h 403"/>
                <a:gd name="T2" fmla="*/ 403 w 403"/>
                <a:gd name="T3" fmla="*/ 0 h 403"/>
                <a:gd name="T4" fmla="*/ 403 w 403"/>
                <a:gd name="T5" fmla="*/ 288 h 403"/>
                <a:gd name="T6" fmla="*/ 173 w 403"/>
                <a:gd name="T7" fmla="*/ 403 h 403"/>
                <a:gd name="T8" fmla="*/ 0 w 403"/>
                <a:gd name="T9" fmla="*/ 288 h 403"/>
                <a:gd name="T10" fmla="*/ 0 w 403"/>
                <a:gd name="T11" fmla="*/ 115 h 403"/>
                <a:gd name="T12" fmla="*/ 0 w 403"/>
                <a:gd name="T13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403" y="0"/>
                  </a:lnTo>
                  <a:lnTo>
                    <a:pt x="403" y="288"/>
                  </a:lnTo>
                  <a:lnTo>
                    <a:pt x="173" y="403"/>
                  </a:lnTo>
                  <a:lnTo>
                    <a:pt x="0" y="28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78" name="Group 334"/>
          <p:cNvGrpSpPr>
            <a:grpSpLocks/>
          </p:cNvGrpSpPr>
          <p:nvPr/>
        </p:nvGrpSpPr>
        <p:grpSpPr bwMode="auto">
          <a:xfrm>
            <a:off x="457200" y="5622925"/>
            <a:ext cx="471488" cy="914400"/>
            <a:chOff x="1728" y="1584"/>
            <a:chExt cx="297" cy="576"/>
          </a:xfrm>
        </p:grpSpPr>
        <p:sp>
          <p:nvSpPr>
            <p:cNvPr id="6479" name="Freeform 335"/>
            <p:cNvSpPr>
              <a:spLocks/>
            </p:cNvSpPr>
            <p:nvPr/>
          </p:nvSpPr>
          <p:spPr bwMode="auto">
            <a:xfrm>
              <a:off x="1728" y="1584"/>
              <a:ext cx="288" cy="576"/>
            </a:xfrm>
            <a:custGeom>
              <a:avLst/>
              <a:gdLst>
                <a:gd name="T0" fmla="*/ 0 w 288"/>
                <a:gd name="T1" fmla="*/ 576 h 576"/>
                <a:gd name="T2" fmla="*/ 0 w 288"/>
                <a:gd name="T3" fmla="*/ 403 h 576"/>
                <a:gd name="T4" fmla="*/ 115 w 288"/>
                <a:gd name="T5" fmla="*/ 346 h 576"/>
                <a:gd name="T6" fmla="*/ 115 w 288"/>
                <a:gd name="T7" fmla="*/ 230 h 576"/>
                <a:gd name="T8" fmla="*/ 0 w 288"/>
                <a:gd name="T9" fmla="*/ 173 h 576"/>
                <a:gd name="T10" fmla="*/ 0 w 288"/>
                <a:gd name="T11" fmla="*/ 0 h 576"/>
                <a:gd name="T12" fmla="*/ 288 w 288"/>
                <a:gd name="T13" fmla="*/ 115 h 576"/>
                <a:gd name="T14" fmla="*/ 288 w 288"/>
                <a:gd name="T15" fmla="*/ 461 h 576"/>
                <a:gd name="T16" fmla="*/ 0 w 288"/>
                <a:gd name="T1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lnTo>
                    <a:pt x="0" y="403"/>
                  </a:lnTo>
                  <a:lnTo>
                    <a:pt x="115" y="346"/>
                  </a:lnTo>
                  <a:lnTo>
                    <a:pt x="115" y="230"/>
                  </a:lnTo>
                  <a:lnTo>
                    <a:pt x="0" y="173"/>
                  </a:lnTo>
                  <a:lnTo>
                    <a:pt x="0" y="0"/>
                  </a:lnTo>
                  <a:lnTo>
                    <a:pt x="288" y="115"/>
                  </a:lnTo>
                  <a:lnTo>
                    <a:pt x="288" y="461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0" name="Text Box 336"/>
            <p:cNvSpPr txBox="1">
              <a:spLocks noChangeArrowheads="1"/>
            </p:cNvSpPr>
            <p:nvPr/>
          </p:nvSpPr>
          <p:spPr bwMode="auto">
            <a:xfrm>
              <a:off x="1824" y="1747"/>
              <a:ext cx="2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</p:grpSp>
      <p:grpSp>
        <p:nvGrpSpPr>
          <p:cNvPr id="6502" name="Group 358"/>
          <p:cNvGrpSpPr>
            <a:grpSpLocks/>
          </p:cNvGrpSpPr>
          <p:nvPr/>
        </p:nvGrpSpPr>
        <p:grpSpPr bwMode="auto">
          <a:xfrm>
            <a:off x="1189038" y="5622925"/>
            <a:ext cx="914400" cy="766763"/>
            <a:chOff x="749" y="3427"/>
            <a:chExt cx="576" cy="483"/>
          </a:xfrm>
        </p:grpSpPr>
        <p:grpSp>
          <p:nvGrpSpPr>
            <p:cNvPr id="6491" name="Group 347"/>
            <p:cNvGrpSpPr>
              <a:grpSpLocks/>
            </p:cNvGrpSpPr>
            <p:nvPr/>
          </p:nvGrpSpPr>
          <p:grpSpPr bwMode="auto">
            <a:xfrm>
              <a:off x="749" y="3427"/>
              <a:ext cx="576" cy="483"/>
              <a:chOff x="1152" y="3600"/>
              <a:chExt cx="576" cy="483"/>
            </a:xfrm>
          </p:grpSpPr>
          <p:sp>
            <p:nvSpPr>
              <p:cNvPr id="6483" name="Oval 339"/>
              <p:cNvSpPr>
                <a:spLocks noChangeArrowheads="1"/>
              </p:cNvSpPr>
              <p:nvPr/>
            </p:nvSpPr>
            <p:spPr bwMode="auto">
              <a:xfrm>
                <a:off x="1267" y="3715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4" name="Line 340"/>
              <p:cNvSpPr>
                <a:spLocks noChangeShapeType="1"/>
              </p:cNvSpPr>
              <p:nvPr/>
            </p:nvSpPr>
            <p:spPr bwMode="auto">
              <a:xfrm rot="5400000">
                <a:off x="1671" y="3830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5" name="Line 341"/>
              <p:cNvSpPr>
                <a:spLocks noChangeShapeType="1"/>
              </p:cNvSpPr>
              <p:nvPr/>
            </p:nvSpPr>
            <p:spPr bwMode="auto">
              <a:xfrm rot="5400000">
                <a:off x="1210" y="3830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9" name="Line 345"/>
              <p:cNvSpPr>
                <a:spLocks noChangeShapeType="1"/>
              </p:cNvSpPr>
              <p:nvPr/>
            </p:nvSpPr>
            <p:spPr bwMode="auto">
              <a:xfrm>
                <a:off x="1440" y="3600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0" name="Text Box 346"/>
              <p:cNvSpPr txBox="1">
                <a:spLocks noChangeArrowheads="1"/>
              </p:cNvSpPr>
              <p:nvPr/>
            </p:nvSpPr>
            <p:spPr bwMode="auto">
              <a:xfrm>
                <a:off x="1296" y="3679"/>
                <a:ext cx="28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/>
                  <a:t>+</a:t>
                </a:r>
              </a:p>
            </p:txBody>
          </p:sp>
        </p:grpSp>
        <p:sp>
          <p:nvSpPr>
            <p:cNvPr id="6501" name="Freeform 357"/>
            <p:cNvSpPr>
              <a:spLocks/>
            </p:cNvSpPr>
            <p:nvPr/>
          </p:nvSpPr>
          <p:spPr bwMode="auto">
            <a:xfrm>
              <a:off x="749" y="3427"/>
              <a:ext cx="576" cy="288"/>
            </a:xfrm>
            <a:custGeom>
              <a:avLst/>
              <a:gdLst>
                <a:gd name="T0" fmla="*/ 0 w 576"/>
                <a:gd name="T1" fmla="*/ 288 h 288"/>
                <a:gd name="T2" fmla="*/ 288 w 576"/>
                <a:gd name="T3" fmla="*/ 0 h 288"/>
                <a:gd name="T4" fmla="*/ 576 w 576"/>
                <a:gd name="T5" fmla="*/ 288 h 288"/>
                <a:gd name="T6" fmla="*/ 0 w 576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88">
                  <a:moveTo>
                    <a:pt x="0" y="288"/>
                  </a:moveTo>
                  <a:lnTo>
                    <a:pt x="288" y="0"/>
                  </a:lnTo>
                  <a:lnTo>
                    <a:pt x="576" y="288"/>
                  </a:lnTo>
                  <a:lnTo>
                    <a:pt x="0" y="28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05" name="Group 361"/>
          <p:cNvGrpSpPr>
            <a:grpSpLocks/>
          </p:cNvGrpSpPr>
          <p:nvPr/>
        </p:nvGrpSpPr>
        <p:grpSpPr bwMode="auto">
          <a:xfrm>
            <a:off x="2286000" y="5622925"/>
            <a:ext cx="914400" cy="733425"/>
            <a:chOff x="1440" y="3542"/>
            <a:chExt cx="576" cy="462"/>
          </a:xfrm>
        </p:grpSpPr>
        <p:grpSp>
          <p:nvGrpSpPr>
            <p:cNvPr id="6500" name="Group 356"/>
            <p:cNvGrpSpPr>
              <a:grpSpLocks/>
            </p:cNvGrpSpPr>
            <p:nvPr/>
          </p:nvGrpSpPr>
          <p:grpSpPr bwMode="auto">
            <a:xfrm>
              <a:off x="1440" y="3542"/>
              <a:ext cx="576" cy="462"/>
              <a:chOff x="1440" y="3542"/>
              <a:chExt cx="576" cy="462"/>
            </a:xfrm>
          </p:grpSpPr>
          <p:sp>
            <p:nvSpPr>
              <p:cNvPr id="6493" name="Oval 349"/>
              <p:cNvSpPr>
                <a:spLocks noChangeArrowheads="1"/>
              </p:cNvSpPr>
              <p:nvPr/>
            </p:nvSpPr>
            <p:spPr bwMode="auto">
              <a:xfrm>
                <a:off x="1555" y="3657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4" name="Line 350"/>
              <p:cNvSpPr>
                <a:spLocks noChangeShapeType="1"/>
              </p:cNvSpPr>
              <p:nvPr/>
            </p:nvSpPr>
            <p:spPr bwMode="auto">
              <a:xfrm rot="5400000">
                <a:off x="1959" y="3772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5" name="Line 351"/>
              <p:cNvSpPr>
                <a:spLocks noChangeShapeType="1"/>
              </p:cNvSpPr>
              <p:nvPr/>
            </p:nvSpPr>
            <p:spPr bwMode="auto">
              <a:xfrm rot="5400000">
                <a:off x="1498" y="3772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6" name="Line 352"/>
              <p:cNvSpPr>
                <a:spLocks noChangeShapeType="1"/>
              </p:cNvSpPr>
              <p:nvPr/>
            </p:nvSpPr>
            <p:spPr bwMode="auto">
              <a:xfrm>
                <a:off x="1728" y="3542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7" name="Text Box 353"/>
              <p:cNvSpPr txBox="1">
                <a:spLocks noChangeArrowheads="1"/>
              </p:cNvSpPr>
              <p:nvPr/>
            </p:nvSpPr>
            <p:spPr bwMode="auto">
              <a:xfrm>
                <a:off x="1620" y="3600"/>
                <a:ext cx="21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600"/>
                  <a:t>-</a:t>
                </a:r>
              </a:p>
            </p:txBody>
          </p:sp>
          <p:sp>
            <p:nvSpPr>
              <p:cNvPr id="6498" name="Text Box 354"/>
              <p:cNvSpPr txBox="1">
                <a:spLocks noChangeArrowheads="1"/>
              </p:cNvSpPr>
              <p:nvPr/>
            </p:nvSpPr>
            <p:spPr bwMode="auto">
              <a:xfrm>
                <a:off x="1442" y="3730"/>
                <a:ext cx="15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+</a:t>
                </a:r>
              </a:p>
            </p:txBody>
          </p:sp>
          <p:sp>
            <p:nvSpPr>
              <p:cNvPr id="6499" name="Text Box 355"/>
              <p:cNvSpPr txBox="1">
                <a:spLocks noChangeArrowheads="1"/>
              </p:cNvSpPr>
              <p:nvPr/>
            </p:nvSpPr>
            <p:spPr bwMode="auto">
              <a:xfrm>
                <a:off x="1693" y="3554"/>
                <a:ext cx="13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-</a:t>
                </a:r>
              </a:p>
            </p:txBody>
          </p:sp>
        </p:grpSp>
        <p:sp>
          <p:nvSpPr>
            <p:cNvPr id="6504" name="Freeform 360"/>
            <p:cNvSpPr>
              <a:spLocks/>
            </p:cNvSpPr>
            <p:nvPr/>
          </p:nvSpPr>
          <p:spPr bwMode="auto">
            <a:xfrm>
              <a:off x="1440" y="3542"/>
              <a:ext cx="576" cy="288"/>
            </a:xfrm>
            <a:custGeom>
              <a:avLst/>
              <a:gdLst>
                <a:gd name="T0" fmla="*/ 0 w 576"/>
                <a:gd name="T1" fmla="*/ 288 h 288"/>
                <a:gd name="T2" fmla="*/ 288 w 576"/>
                <a:gd name="T3" fmla="*/ 0 h 288"/>
                <a:gd name="T4" fmla="*/ 576 w 576"/>
                <a:gd name="T5" fmla="*/ 288 h 288"/>
                <a:gd name="T6" fmla="*/ 0 w 576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88">
                  <a:moveTo>
                    <a:pt x="0" y="288"/>
                  </a:moveTo>
                  <a:lnTo>
                    <a:pt x="288" y="0"/>
                  </a:lnTo>
                  <a:lnTo>
                    <a:pt x="576" y="288"/>
                  </a:lnTo>
                  <a:lnTo>
                    <a:pt x="0" y="28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17" name="Group 373"/>
          <p:cNvGrpSpPr>
            <a:grpSpLocks/>
          </p:cNvGrpSpPr>
          <p:nvPr/>
        </p:nvGrpSpPr>
        <p:grpSpPr bwMode="auto">
          <a:xfrm>
            <a:off x="3382963" y="5622925"/>
            <a:ext cx="914400" cy="731838"/>
            <a:chOff x="2131" y="3542"/>
            <a:chExt cx="576" cy="461"/>
          </a:xfrm>
        </p:grpSpPr>
        <p:sp>
          <p:nvSpPr>
            <p:cNvPr id="6508" name="Oval 364"/>
            <p:cNvSpPr>
              <a:spLocks noChangeArrowheads="1"/>
            </p:cNvSpPr>
            <p:nvPr/>
          </p:nvSpPr>
          <p:spPr bwMode="auto">
            <a:xfrm>
              <a:off x="2246" y="3657"/>
              <a:ext cx="346" cy="3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9" name="Line 365"/>
            <p:cNvSpPr>
              <a:spLocks noChangeShapeType="1"/>
            </p:cNvSpPr>
            <p:nvPr/>
          </p:nvSpPr>
          <p:spPr bwMode="auto">
            <a:xfrm rot="5400000">
              <a:off x="2650" y="3772"/>
              <a:ext cx="0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Line 366"/>
            <p:cNvSpPr>
              <a:spLocks noChangeShapeType="1"/>
            </p:cNvSpPr>
            <p:nvPr/>
          </p:nvSpPr>
          <p:spPr bwMode="auto">
            <a:xfrm rot="5400000">
              <a:off x="2189" y="3772"/>
              <a:ext cx="0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Line 367"/>
            <p:cNvSpPr>
              <a:spLocks noChangeShapeType="1"/>
            </p:cNvSpPr>
            <p:nvPr/>
          </p:nvSpPr>
          <p:spPr bwMode="auto">
            <a:xfrm>
              <a:off x="2419" y="3542"/>
              <a:ext cx="0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Text Box 368"/>
            <p:cNvSpPr txBox="1">
              <a:spLocks noChangeArrowheads="1"/>
            </p:cNvSpPr>
            <p:nvPr/>
          </p:nvSpPr>
          <p:spPr bwMode="auto">
            <a:xfrm>
              <a:off x="2284" y="3685"/>
              <a:ext cx="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6515" name="Freeform 371"/>
            <p:cNvSpPr>
              <a:spLocks/>
            </p:cNvSpPr>
            <p:nvPr/>
          </p:nvSpPr>
          <p:spPr bwMode="auto">
            <a:xfrm>
              <a:off x="2131" y="3542"/>
              <a:ext cx="576" cy="288"/>
            </a:xfrm>
            <a:custGeom>
              <a:avLst/>
              <a:gdLst>
                <a:gd name="T0" fmla="*/ 0 w 576"/>
                <a:gd name="T1" fmla="*/ 288 h 288"/>
                <a:gd name="T2" fmla="*/ 288 w 576"/>
                <a:gd name="T3" fmla="*/ 0 h 288"/>
                <a:gd name="T4" fmla="*/ 576 w 576"/>
                <a:gd name="T5" fmla="*/ 288 h 288"/>
                <a:gd name="T6" fmla="*/ 0 w 576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88">
                  <a:moveTo>
                    <a:pt x="0" y="288"/>
                  </a:moveTo>
                  <a:lnTo>
                    <a:pt x="288" y="0"/>
                  </a:lnTo>
                  <a:lnTo>
                    <a:pt x="576" y="288"/>
                  </a:lnTo>
                  <a:lnTo>
                    <a:pt x="0" y="28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500" y="136525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EE HomePage.com Powerpoint Symbol Collection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496050" y="6264275"/>
            <a:ext cx="25288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http://www.eehomepage.com/symbols.ppt</a:t>
            </a:r>
          </a:p>
          <a:p>
            <a:r>
              <a:rPr lang="en-US" sz="1000"/>
              <a:t>Copyright 2008 by EE HomePage.com</a:t>
            </a:r>
          </a:p>
          <a:p>
            <a:r>
              <a:rPr lang="en-US" sz="1000"/>
              <a:t>These symbols may be freely reused.</a:t>
            </a:r>
          </a:p>
        </p:txBody>
      </p:sp>
      <p:sp>
        <p:nvSpPr>
          <p:cNvPr id="4387" name="Text Box 291"/>
          <p:cNvSpPr txBox="1">
            <a:spLocks noChangeArrowheads="1"/>
          </p:cNvSpPr>
          <p:nvPr/>
        </p:nvSpPr>
        <p:spPr bwMode="auto">
          <a:xfrm>
            <a:off x="5303838" y="5807075"/>
            <a:ext cx="8302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bridge rectifier</a:t>
            </a:r>
          </a:p>
        </p:txBody>
      </p:sp>
      <p:sp>
        <p:nvSpPr>
          <p:cNvPr id="4509" name="Text Box 413"/>
          <p:cNvSpPr txBox="1">
            <a:spLocks noChangeArrowheads="1"/>
          </p:cNvSpPr>
          <p:nvPr/>
        </p:nvSpPr>
        <p:spPr bwMode="auto">
          <a:xfrm>
            <a:off x="620713" y="685800"/>
            <a:ext cx="2738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Semiconductors</a:t>
            </a:r>
          </a:p>
        </p:txBody>
      </p:sp>
      <p:sp>
        <p:nvSpPr>
          <p:cNvPr id="4510" name="Text Box 414"/>
          <p:cNvSpPr txBox="1">
            <a:spLocks noChangeArrowheads="1"/>
          </p:cNvSpPr>
          <p:nvPr/>
        </p:nvSpPr>
        <p:spPr bwMode="auto">
          <a:xfrm>
            <a:off x="4899025" y="2514600"/>
            <a:ext cx="3937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PNP</a:t>
            </a:r>
          </a:p>
        </p:txBody>
      </p:sp>
      <p:sp>
        <p:nvSpPr>
          <p:cNvPr id="4511" name="Text Box 415"/>
          <p:cNvSpPr txBox="1">
            <a:spLocks noChangeArrowheads="1"/>
          </p:cNvSpPr>
          <p:nvPr/>
        </p:nvSpPr>
        <p:spPr bwMode="auto">
          <a:xfrm>
            <a:off x="6035675" y="2514600"/>
            <a:ext cx="3984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NPN</a:t>
            </a:r>
          </a:p>
        </p:txBody>
      </p:sp>
      <p:sp>
        <p:nvSpPr>
          <p:cNvPr id="4512" name="Text Box 416"/>
          <p:cNvSpPr txBox="1">
            <a:spLocks noChangeArrowheads="1"/>
          </p:cNvSpPr>
          <p:nvPr/>
        </p:nvSpPr>
        <p:spPr bwMode="auto">
          <a:xfrm>
            <a:off x="7227888" y="2149475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photo</a:t>
            </a:r>
          </a:p>
          <a:p>
            <a:r>
              <a:rPr lang="en-US" sz="800"/>
              <a:t>Transistor</a:t>
            </a:r>
          </a:p>
        </p:txBody>
      </p:sp>
      <p:sp>
        <p:nvSpPr>
          <p:cNvPr id="4513" name="Text Box 417"/>
          <p:cNvSpPr txBox="1">
            <a:spLocks noChangeArrowheads="1"/>
          </p:cNvSpPr>
          <p:nvPr/>
        </p:nvSpPr>
        <p:spPr bwMode="auto">
          <a:xfrm>
            <a:off x="4629150" y="1325563"/>
            <a:ext cx="6445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P-channel</a:t>
            </a:r>
          </a:p>
        </p:txBody>
      </p:sp>
      <p:sp>
        <p:nvSpPr>
          <p:cNvPr id="4514" name="Text Box 418"/>
          <p:cNvSpPr txBox="1">
            <a:spLocks noChangeArrowheads="1"/>
          </p:cNvSpPr>
          <p:nvPr/>
        </p:nvSpPr>
        <p:spPr bwMode="auto">
          <a:xfrm>
            <a:off x="6391275" y="1143000"/>
            <a:ext cx="6492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N-channel</a:t>
            </a:r>
          </a:p>
        </p:txBody>
      </p:sp>
      <p:sp>
        <p:nvSpPr>
          <p:cNvPr id="4523" name="Text Box 427"/>
          <p:cNvSpPr txBox="1">
            <a:spLocks noChangeArrowheads="1"/>
          </p:cNvSpPr>
          <p:nvPr/>
        </p:nvSpPr>
        <p:spPr bwMode="auto">
          <a:xfrm>
            <a:off x="5029200" y="3244850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transmission</a:t>
            </a:r>
          </a:p>
          <a:p>
            <a:r>
              <a:rPr lang="en-US" sz="800"/>
              <a:t>gate</a:t>
            </a:r>
          </a:p>
        </p:txBody>
      </p:sp>
      <p:sp>
        <p:nvSpPr>
          <p:cNvPr id="4525" name="Oval 429"/>
          <p:cNvSpPr>
            <a:spLocks noChangeArrowheads="1"/>
          </p:cNvSpPr>
          <p:nvPr/>
        </p:nvSpPr>
        <p:spPr bwMode="auto">
          <a:xfrm>
            <a:off x="2925763" y="3703638"/>
            <a:ext cx="92075" cy="920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" name="Text Box 430"/>
          <p:cNvSpPr txBox="1">
            <a:spLocks noChangeArrowheads="1"/>
          </p:cNvSpPr>
          <p:nvPr/>
        </p:nvSpPr>
        <p:spPr bwMode="auto">
          <a:xfrm>
            <a:off x="2987675" y="3633788"/>
            <a:ext cx="930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connection point</a:t>
            </a:r>
          </a:p>
        </p:txBody>
      </p:sp>
      <p:grpSp>
        <p:nvGrpSpPr>
          <p:cNvPr id="4536" name="Group 440"/>
          <p:cNvGrpSpPr>
            <a:grpSpLocks/>
          </p:cNvGrpSpPr>
          <p:nvPr/>
        </p:nvGrpSpPr>
        <p:grpSpPr bwMode="auto">
          <a:xfrm>
            <a:off x="457200" y="5257800"/>
            <a:ext cx="823913" cy="914400"/>
            <a:chOff x="288" y="3312"/>
            <a:chExt cx="519" cy="576"/>
          </a:xfrm>
        </p:grpSpPr>
        <p:grpSp>
          <p:nvGrpSpPr>
            <p:cNvPr id="4415" name="Group 319"/>
            <p:cNvGrpSpPr>
              <a:grpSpLocks/>
            </p:cNvGrpSpPr>
            <p:nvPr/>
          </p:nvGrpSpPr>
          <p:grpSpPr bwMode="auto">
            <a:xfrm>
              <a:off x="403" y="3312"/>
              <a:ext cx="230" cy="576"/>
              <a:chOff x="3341" y="1584"/>
              <a:chExt cx="230" cy="576"/>
            </a:xfrm>
          </p:grpSpPr>
          <p:sp>
            <p:nvSpPr>
              <p:cNvPr id="4416" name="AutoShape 320"/>
              <p:cNvSpPr>
                <a:spLocks noChangeArrowheads="1"/>
              </p:cNvSpPr>
              <p:nvPr/>
            </p:nvSpPr>
            <p:spPr bwMode="auto">
              <a:xfrm flipV="1">
                <a:off x="3341" y="1757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" name="Line 321"/>
              <p:cNvSpPr>
                <a:spLocks noChangeShapeType="1"/>
              </p:cNvSpPr>
              <p:nvPr/>
            </p:nvSpPr>
            <p:spPr bwMode="auto">
              <a:xfrm>
                <a:off x="3456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" name="Line 322"/>
              <p:cNvSpPr>
                <a:spLocks noChangeShapeType="1"/>
              </p:cNvSpPr>
              <p:nvPr/>
            </p:nvSpPr>
            <p:spPr bwMode="auto">
              <a:xfrm flipV="1">
                <a:off x="3456" y="1584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" name="Line 323"/>
              <p:cNvSpPr>
                <a:spLocks noChangeShapeType="1"/>
              </p:cNvSpPr>
              <p:nvPr/>
            </p:nvSpPr>
            <p:spPr bwMode="auto">
              <a:xfrm>
                <a:off x="3341" y="1987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20" name="Freeform 324"/>
            <p:cNvSpPr>
              <a:spLocks/>
            </p:cNvSpPr>
            <p:nvPr/>
          </p:nvSpPr>
          <p:spPr bwMode="auto">
            <a:xfrm>
              <a:off x="634" y="3461"/>
              <a:ext cx="173" cy="115"/>
            </a:xfrm>
            <a:custGeom>
              <a:avLst/>
              <a:gdLst>
                <a:gd name="T0" fmla="*/ 0 w 173"/>
                <a:gd name="T1" fmla="*/ 115 h 115"/>
                <a:gd name="T2" fmla="*/ 57 w 173"/>
                <a:gd name="T3" fmla="*/ 57 h 115"/>
                <a:gd name="T4" fmla="*/ 57 w 173"/>
                <a:gd name="T5" fmla="*/ 115 h 115"/>
                <a:gd name="T6" fmla="*/ 173 w 173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115">
                  <a:moveTo>
                    <a:pt x="0" y="115"/>
                  </a:moveTo>
                  <a:lnTo>
                    <a:pt x="57" y="57"/>
                  </a:lnTo>
                  <a:lnTo>
                    <a:pt x="57" y="115"/>
                  </a:lnTo>
                  <a:lnTo>
                    <a:pt x="173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1" name="Freeform 325"/>
            <p:cNvSpPr>
              <a:spLocks/>
            </p:cNvSpPr>
            <p:nvPr/>
          </p:nvSpPr>
          <p:spPr bwMode="auto">
            <a:xfrm>
              <a:off x="634" y="3542"/>
              <a:ext cx="173" cy="115"/>
            </a:xfrm>
            <a:custGeom>
              <a:avLst/>
              <a:gdLst>
                <a:gd name="T0" fmla="*/ 0 w 173"/>
                <a:gd name="T1" fmla="*/ 115 h 115"/>
                <a:gd name="T2" fmla="*/ 57 w 173"/>
                <a:gd name="T3" fmla="*/ 57 h 115"/>
                <a:gd name="T4" fmla="*/ 57 w 173"/>
                <a:gd name="T5" fmla="*/ 115 h 115"/>
                <a:gd name="T6" fmla="*/ 173 w 173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115">
                  <a:moveTo>
                    <a:pt x="0" y="115"/>
                  </a:moveTo>
                  <a:lnTo>
                    <a:pt x="57" y="57"/>
                  </a:lnTo>
                  <a:lnTo>
                    <a:pt x="57" y="115"/>
                  </a:lnTo>
                  <a:lnTo>
                    <a:pt x="173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0" name="Text Box 334"/>
            <p:cNvSpPr txBox="1">
              <a:spLocks noChangeArrowheads="1"/>
            </p:cNvSpPr>
            <p:nvPr/>
          </p:nvSpPr>
          <p:spPr bwMode="auto">
            <a:xfrm>
              <a:off x="476" y="3703"/>
              <a:ext cx="16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D</a:t>
              </a:r>
            </a:p>
          </p:txBody>
        </p:sp>
        <p:sp>
          <p:nvSpPr>
            <p:cNvPr id="4431" name="Text Box 335"/>
            <p:cNvSpPr txBox="1">
              <a:spLocks noChangeArrowheads="1"/>
            </p:cNvSpPr>
            <p:nvPr/>
          </p:nvSpPr>
          <p:spPr bwMode="auto">
            <a:xfrm>
              <a:off x="288" y="3370"/>
              <a:ext cx="24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LED</a:t>
              </a:r>
            </a:p>
          </p:txBody>
        </p:sp>
        <p:sp>
          <p:nvSpPr>
            <p:cNvPr id="4527" name="Freeform 431"/>
            <p:cNvSpPr>
              <a:spLocks/>
            </p:cNvSpPr>
            <p:nvPr/>
          </p:nvSpPr>
          <p:spPr bwMode="auto">
            <a:xfrm>
              <a:off x="403" y="3312"/>
              <a:ext cx="231" cy="576"/>
            </a:xfrm>
            <a:custGeom>
              <a:avLst/>
              <a:gdLst>
                <a:gd name="T0" fmla="*/ 115 w 231"/>
                <a:gd name="T1" fmla="*/ 0 h 576"/>
                <a:gd name="T2" fmla="*/ 231 w 231"/>
                <a:gd name="T3" fmla="*/ 173 h 576"/>
                <a:gd name="T4" fmla="*/ 115 w 231"/>
                <a:gd name="T5" fmla="*/ 576 h 576"/>
                <a:gd name="T6" fmla="*/ 0 w 231"/>
                <a:gd name="T7" fmla="*/ 403 h 576"/>
                <a:gd name="T8" fmla="*/ 115 w 231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576">
                  <a:moveTo>
                    <a:pt x="115" y="0"/>
                  </a:moveTo>
                  <a:lnTo>
                    <a:pt x="231" y="173"/>
                  </a:lnTo>
                  <a:lnTo>
                    <a:pt x="115" y="576"/>
                  </a:lnTo>
                  <a:lnTo>
                    <a:pt x="0" y="403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35" name="Group 439"/>
          <p:cNvGrpSpPr>
            <a:grpSpLocks/>
          </p:cNvGrpSpPr>
          <p:nvPr/>
        </p:nvGrpSpPr>
        <p:grpSpPr bwMode="auto">
          <a:xfrm>
            <a:off x="1463675" y="5257800"/>
            <a:ext cx="784225" cy="914400"/>
            <a:chOff x="922" y="3312"/>
            <a:chExt cx="494" cy="576"/>
          </a:xfrm>
        </p:grpSpPr>
        <p:grpSp>
          <p:nvGrpSpPr>
            <p:cNvPr id="4395" name="Group 299"/>
            <p:cNvGrpSpPr>
              <a:grpSpLocks/>
            </p:cNvGrpSpPr>
            <p:nvPr/>
          </p:nvGrpSpPr>
          <p:grpSpPr bwMode="auto">
            <a:xfrm>
              <a:off x="922" y="3312"/>
              <a:ext cx="494" cy="576"/>
              <a:chOff x="1613" y="2851"/>
              <a:chExt cx="494" cy="576"/>
            </a:xfrm>
          </p:grpSpPr>
          <p:grpSp>
            <p:nvGrpSpPr>
              <p:cNvPr id="4396" name="Group 300"/>
              <p:cNvGrpSpPr>
                <a:grpSpLocks/>
              </p:cNvGrpSpPr>
              <p:nvPr/>
            </p:nvGrpSpPr>
            <p:grpSpPr bwMode="auto">
              <a:xfrm>
                <a:off x="1728" y="2851"/>
                <a:ext cx="379" cy="576"/>
                <a:chOff x="3341" y="1584"/>
                <a:chExt cx="379" cy="576"/>
              </a:xfrm>
            </p:grpSpPr>
            <p:grpSp>
              <p:nvGrpSpPr>
                <p:cNvPr id="4397" name="Group 301"/>
                <p:cNvGrpSpPr>
                  <a:grpSpLocks/>
                </p:cNvGrpSpPr>
                <p:nvPr/>
              </p:nvGrpSpPr>
              <p:grpSpPr bwMode="auto">
                <a:xfrm>
                  <a:off x="3341" y="1584"/>
                  <a:ext cx="230" cy="576"/>
                  <a:chOff x="3341" y="1584"/>
                  <a:chExt cx="230" cy="576"/>
                </a:xfrm>
              </p:grpSpPr>
              <p:sp>
                <p:nvSpPr>
                  <p:cNvPr id="4398" name="AutoShape 30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341" y="1757"/>
                    <a:ext cx="230" cy="23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99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1987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0" name="Line 3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6" y="1584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01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341" y="1987"/>
                    <a:ext cx="23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2" name="Text Box 306"/>
                <p:cNvSpPr txBox="1">
                  <a:spLocks noChangeArrowheads="1"/>
                </p:cNvSpPr>
                <p:nvPr/>
              </p:nvSpPr>
              <p:spPr bwMode="auto">
                <a:xfrm>
                  <a:off x="3469" y="1869"/>
                  <a:ext cx="251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SCR</a:t>
                  </a:r>
                </a:p>
              </p:txBody>
            </p:sp>
          </p:grpSp>
          <p:sp>
            <p:nvSpPr>
              <p:cNvPr id="4403" name="Line 307"/>
              <p:cNvSpPr>
                <a:spLocks noChangeShapeType="1"/>
              </p:cNvSpPr>
              <p:nvPr/>
            </p:nvSpPr>
            <p:spPr bwMode="auto">
              <a:xfrm flipH="1">
                <a:off x="1728" y="3254"/>
                <a:ext cx="115" cy="1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" name="Line 308"/>
              <p:cNvSpPr>
                <a:spLocks noChangeShapeType="1"/>
              </p:cNvSpPr>
              <p:nvPr/>
            </p:nvSpPr>
            <p:spPr bwMode="auto">
              <a:xfrm flipH="1">
                <a:off x="1613" y="3370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28" name="Freeform 432"/>
            <p:cNvSpPr>
              <a:spLocks/>
            </p:cNvSpPr>
            <p:nvPr/>
          </p:nvSpPr>
          <p:spPr bwMode="auto">
            <a:xfrm>
              <a:off x="922" y="3312"/>
              <a:ext cx="345" cy="576"/>
            </a:xfrm>
            <a:custGeom>
              <a:avLst/>
              <a:gdLst>
                <a:gd name="T0" fmla="*/ 230 w 345"/>
                <a:gd name="T1" fmla="*/ 0 h 576"/>
                <a:gd name="T2" fmla="*/ 345 w 345"/>
                <a:gd name="T3" fmla="*/ 403 h 576"/>
                <a:gd name="T4" fmla="*/ 230 w 345"/>
                <a:gd name="T5" fmla="*/ 576 h 576"/>
                <a:gd name="T6" fmla="*/ 0 w 345"/>
                <a:gd name="T7" fmla="*/ 518 h 576"/>
                <a:gd name="T8" fmla="*/ 230 w 345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576">
                  <a:moveTo>
                    <a:pt x="230" y="0"/>
                  </a:moveTo>
                  <a:lnTo>
                    <a:pt x="345" y="403"/>
                  </a:lnTo>
                  <a:lnTo>
                    <a:pt x="230" y="576"/>
                  </a:lnTo>
                  <a:lnTo>
                    <a:pt x="0" y="518"/>
                  </a:lnTo>
                  <a:lnTo>
                    <a:pt x="23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34" name="Group 438"/>
          <p:cNvGrpSpPr>
            <a:grpSpLocks/>
          </p:cNvGrpSpPr>
          <p:nvPr/>
        </p:nvGrpSpPr>
        <p:grpSpPr bwMode="auto">
          <a:xfrm>
            <a:off x="2378075" y="5257800"/>
            <a:ext cx="711200" cy="914400"/>
            <a:chOff x="1498" y="3312"/>
            <a:chExt cx="448" cy="576"/>
          </a:xfrm>
        </p:grpSpPr>
        <p:grpSp>
          <p:nvGrpSpPr>
            <p:cNvPr id="4405" name="Group 309"/>
            <p:cNvGrpSpPr>
              <a:grpSpLocks/>
            </p:cNvGrpSpPr>
            <p:nvPr/>
          </p:nvGrpSpPr>
          <p:grpSpPr bwMode="auto">
            <a:xfrm>
              <a:off x="1498" y="3312"/>
              <a:ext cx="448" cy="576"/>
              <a:chOff x="1613" y="2851"/>
              <a:chExt cx="448" cy="576"/>
            </a:xfrm>
          </p:grpSpPr>
          <p:grpSp>
            <p:nvGrpSpPr>
              <p:cNvPr id="4406" name="Group 310"/>
              <p:cNvGrpSpPr>
                <a:grpSpLocks/>
              </p:cNvGrpSpPr>
              <p:nvPr/>
            </p:nvGrpSpPr>
            <p:grpSpPr bwMode="auto">
              <a:xfrm>
                <a:off x="1613" y="2851"/>
                <a:ext cx="230" cy="576"/>
                <a:chOff x="3341" y="1584"/>
                <a:chExt cx="230" cy="576"/>
              </a:xfrm>
            </p:grpSpPr>
            <p:sp>
              <p:nvSpPr>
                <p:cNvPr id="4407" name="AutoShape 311"/>
                <p:cNvSpPr>
                  <a:spLocks noChangeArrowheads="1"/>
                </p:cNvSpPr>
                <p:nvPr/>
              </p:nvSpPr>
              <p:spPr bwMode="auto">
                <a:xfrm flipV="1">
                  <a:off x="3341" y="1757"/>
                  <a:ext cx="230" cy="230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" name="Line 312"/>
                <p:cNvSpPr>
                  <a:spLocks noChangeShapeType="1"/>
                </p:cNvSpPr>
                <p:nvPr/>
              </p:nvSpPr>
              <p:spPr bwMode="auto">
                <a:xfrm>
                  <a:off x="3456" y="1987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3456" y="1584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" name="Line 314"/>
                <p:cNvSpPr>
                  <a:spLocks noChangeShapeType="1"/>
                </p:cNvSpPr>
                <p:nvPr/>
              </p:nvSpPr>
              <p:spPr bwMode="auto">
                <a:xfrm>
                  <a:off x="3341" y="1987"/>
                  <a:ext cx="23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1" name="Text Box 315"/>
              <p:cNvSpPr txBox="1">
                <a:spLocks noChangeArrowheads="1"/>
              </p:cNvSpPr>
              <p:nvPr/>
            </p:nvSpPr>
            <p:spPr bwMode="auto">
              <a:xfrm>
                <a:off x="1728" y="3130"/>
                <a:ext cx="33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ZENER</a:t>
                </a:r>
              </a:p>
            </p:txBody>
          </p:sp>
          <p:sp>
            <p:nvSpPr>
              <p:cNvPr id="4412" name="Line 316"/>
              <p:cNvSpPr>
                <a:spLocks noChangeShapeType="1"/>
              </p:cNvSpPr>
              <p:nvPr/>
            </p:nvSpPr>
            <p:spPr bwMode="auto">
              <a:xfrm>
                <a:off x="1843" y="3254"/>
                <a:ext cx="0" cy="5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" name="Line 317"/>
              <p:cNvSpPr>
                <a:spLocks noChangeShapeType="1"/>
              </p:cNvSpPr>
              <p:nvPr/>
            </p:nvSpPr>
            <p:spPr bwMode="auto">
              <a:xfrm>
                <a:off x="1613" y="3197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31" name="Freeform 435"/>
            <p:cNvSpPr>
              <a:spLocks/>
            </p:cNvSpPr>
            <p:nvPr/>
          </p:nvSpPr>
          <p:spPr bwMode="auto">
            <a:xfrm>
              <a:off x="1498" y="3312"/>
              <a:ext cx="230" cy="576"/>
            </a:xfrm>
            <a:custGeom>
              <a:avLst/>
              <a:gdLst>
                <a:gd name="T0" fmla="*/ 115 w 230"/>
                <a:gd name="T1" fmla="*/ 0 h 576"/>
                <a:gd name="T2" fmla="*/ 0 w 230"/>
                <a:gd name="T3" fmla="*/ 173 h 576"/>
                <a:gd name="T4" fmla="*/ 115 w 230"/>
                <a:gd name="T5" fmla="*/ 576 h 576"/>
                <a:gd name="T6" fmla="*/ 230 w 230"/>
                <a:gd name="T7" fmla="*/ 173 h 576"/>
                <a:gd name="T8" fmla="*/ 115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0"/>
                  </a:moveTo>
                  <a:lnTo>
                    <a:pt x="0" y="173"/>
                  </a:lnTo>
                  <a:lnTo>
                    <a:pt x="115" y="576"/>
                  </a:lnTo>
                  <a:lnTo>
                    <a:pt x="230" y="173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33" name="Group 437"/>
          <p:cNvGrpSpPr>
            <a:grpSpLocks/>
          </p:cNvGrpSpPr>
          <p:nvPr/>
        </p:nvGrpSpPr>
        <p:grpSpPr bwMode="auto">
          <a:xfrm>
            <a:off x="3200400" y="5257800"/>
            <a:ext cx="460375" cy="914400"/>
            <a:chOff x="2016" y="3312"/>
            <a:chExt cx="290" cy="576"/>
          </a:xfrm>
        </p:grpSpPr>
        <p:grpSp>
          <p:nvGrpSpPr>
            <p:cNvPr id="4388" name="Group 292"/>
            <p:cNvGrpSpPr>
              <a:grpSpLocks/>
            </p:cNvGrpSpPr>
            <p:nvPr/>
          </p:nvGrpSpPr>
          <p:grpSpPr bwMode="auto">
            <a:xfrm>
              <a:off x="2016" y="3312"/>
              <a:ext cx="290" cy="576"/>
              <a:chOff x="3341" y="1584"/>
              <a:chExt cx="290" cy="576"/>
            </a:xfrm>
          </p:grpSpPr>
          <p:grpSp>
            <p:nvGrpSpPr>
              <p:cNvPr id="4389" name="Group 293"/>
              <p:cNvGrpSpPr>
                <a:grpSpLocks/>
              </p:cNvGrpSpPr>
              <p:nvPr/>
            </p:nvGrpSpPr>
            <p:grpSpPr bwMode="auto">
              <a:xfrm>
                <a:off x="3341" y="1584"/>
                <a:ext cx="230" cy="576"/>
                <a:chOff x="3341" y="1584"/>
                <a:chExt cx="230" cy="576"/>
              </a:xfrm>
            </p:grpSpPr>
            <p:sp>
              <p:nvSpPr>
                <p:cNvPr id="4390" name="AutoShape 294"/>
                <p:cNvSpPr>
                  <a:spLocks noChangeArrowheads="1"/>
                </p:cNvSpPr>
                <p:nvPr/>
              </p:nvSpPr>
              <p:spPr bwMode="auto">
                <a:xfrm flipV="1">
                  <a:off x="3341" y="1757"/>
                  <a:ext cx="230" cy="230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1" name="Line 295"/>
                <p:cNvSpPr>
                  <a:spLocks noChangeShapeType="1"/>
                </p:cNvSpPr>
                <p:nvPr/>
              </p:nvSpPr>
              <p:spPr bwMode="auto">
                <a:xfrm>
                  <a:off x="3456" y="1987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2" name="Line 296"/>
                <p:cNvSpPr>
                  <a:spLocks noChangeShapeType="1"/>
                </p:cNvSpPr>
                <p:nvPr/>
              </p:nvSpPr>
              <p:spPr bwMode="auto">
                <a:xfrm flipV="1">
                  <a:off x="3456" y="1584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93" name="Line 297"/>
                <p:cNvSpPr>
                  <a:spLocks noChangeShapeType="1"/>
                </p:cNvSpPr>
                <p:nvPr/>
              </p:nvSpPr>
              <p:spPr bwMode="auto">
                <a:xfrm>
                  <a:off x="3341" y="1987"/>
                  <a:ext cx="23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94" name="Text Box 298"/>
              <p:cNvSpPr txBox="1">
                <a:spLocks noChangeArrowheads="1"/>
              </p:cNvSpPr>
              <p:nvPr/>
            </p:nvSpPr>
            <p:spPr bwMode="auto">
              <a:xfrm>
                <a:off x="3469" y="1869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D</a:t>
                </a:r>
              </a:p>
            </p:txBody>
          </p:sp>
        </p:grpSp>
        <p:sp>
          <p:nvSpPr>
            <p:cNvPr id="4532" name="Freeform 436"/>
            <p:cNvSpPr>
              <a:spLocks/>
            </p:cNvSpPr>
            <p:nvPr/>
          </p:nvSpPr>
          <p:spPr bwMode="auto">
            <a:xfrm>
              <a:off x="2016" y="3312"/>
              <a:ext cx="230" cy="576"/>
            </a:xfrm>
            <a:custGeom>
              <a:avLst/>
              <a:gdLst>
                <a:gd name="T0" fmla="*/ 115 w 230"/>
                <a:gd name="T1" fmla="*/ 0 h 576"/>
                <a:gd name="T2" fmla="*/ 0 w 230"/>
                <a:gd name="T3" fmla="*/ 173 h 576"/>
                <a:gd name="T4" fmla="*/ 115 w 230"/>
                <a:gd name="T5" fmla="*/ 576 h 576"/>
                <a:gd name="T6" fmla="*/ 230 w 230"/>
                <a:gd name="T7" fmla="*/ 173 h 576"/>
                <a:gd name="T8" fmla="*/ 115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0"/>
                  </a:moveTo>
                  <a:lnTo>
                    <a:pt x="0" y="173"/>
                  </a:lnTo>
                  <a:lnTo>
                    <a:pt x="115" y="576"/>
                  </a:lnTo>
                  <a:lnTo>
                    <a:pt x="230" y="173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38" name="Group 442"/>
          <p:cNvGrpSpPr>
            <a:grpSpLocks/>
          </p:cNvGrpSpPr>
          <p:nvPr/>
        </p:nvGrpSpPr>
        <p:grpSpPr bwMode="auto">
          <a:xfrm>
            <a:off x="4114800" y="4343400"/>
            <a:ext cx="1828800" cy="1828800"/>
            <a:chOff x="2592" y="2736"/>
            <a:chExt cx="1152" cy="1152"/>
          </a:xfrm>
        </p:grpSpPr>
        <p:grpSp>
          <p:nvGrpSpPr>
            <p:cNvPr id="4386" name="Group 290"/>
            <p:cNvGrpSpPr>
              <a:grpSpLocks/>
            </p:cNvGrpSpPr>
            <p:nvPr/>
          </p:nvGrpSpPr>
          <p:grpSpPr bwMode="auto">
            <a:xfrm>
              <a:off x="2592" y="2736"/>
              <a:ext cx="1152" cy="1152"/>
              <a:chOff x="2592" y="2736"/>
              <a:chExt cx="1152" cy="1152"/>
            </a:xfrm>
          </p:grpSpPr>
          <p:grpSp>
            <p:nvGrpSpPr>
              <p:cNvPr id="4377" name="Group 281"/>
              <p:cNvGrpSpPr>
                <a:grpSpLocks/>
              </p:cNvGrpSpPr>
              <p:nvPr/>
            </p:nvGrpSpPr>
            <p:grpSpPr bwMode="auto">
              <a:xfrm rot="18827637">
                <a:off x="2765" y="2909"/>
                <a:ext cx="806" cy="806"/>
                <a:chOff x="2765" y="2909"/>
                <a:chExt cx="806" cy="806"/>
              </a:xfrm>
            </p:grpSpPr>
            <p:grpSp>
              <p:nvGrpSpPr>
                <p:cNvPr id="4357" name="Group 261"/>
                <p:cNvGrpSpPr>
                  <a:grpSpLocks/>
                </p:cNvGrpSpPr>
                <p:nvPr/>
              </p:nvGrpSpPr>
              <p:grpSpPr bwMode="auto">
                <a:xfrm>
                  <a:off x="2765" y="3024"/>
                  <a:ext cx="230" cy="576"/>
                  <a:chOff x="2440" y="1411"/>
                  <a:chExt cx="230" cy="576"/>
                </a:xfrm>
              </p:grpSpPr>
              <p:sp>
                <p:nvSpPr>
                  <p:cNvPr id="4358" name="AutoShape 26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440" y="1584"/>
                    <a:ext cx="230" cy="23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59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555" y="1814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0" name="Line 2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55" y="1411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1" name="Oval 265"/>
                  <p:cNvSpPr>
                    <a:spLocks noChangeArrowheads="1"/>
                  </p:cNvSpPr>
                  <p:nvPr/>
                </p:nvSpPr>
                <p:spPr bwMode="auto">
                  <a:xfrm>
                    <a:off x="2528" y="1814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62" name="Group 266"/>
                <p:cNvGrpSpPr>
                  <a:grpSpLocks/>
                </p:cNvGrpSpPr>
                <p:nvPr/>
              </p:nvGrpSpPr>
              <p:grpSpPr bwMode="auto">
                <a:xfrm rot="-5400000">
                  <a:off x="3053" y="2736"/>
                  <a:ext cx="230" cy="576"/>
                  <a:chOff x="2440" y="1411"/>
                  <a:chExt cx="230" cy="576"/>
                </a:xfrm>
              </p:grpSpPr>
              <p:sp>
                <p:nvSpPr>
                  <p:cNvPr id="4363" name="AutoShape 26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440" y="1584"/>
                    <a:ext cx="230" cy="23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64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555" y="1814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5" name="Line 2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55" y="1411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66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2528" y="1814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67" name="Group 271"/>
                <p:cNvGrpSpPr>
                  <a:grpSpLocks/>
                </p:cNvGrpSpPr>
                <p:nvPr/>
              </p:nvGrpSpPr>
              <p:grpSpPr bwMode="auto">
                <a:xfrm>
                  <a:off x="3341" y="3024"/>
                  <a:ext cx="230" cy="576"/>
                  <a:chOff x="2440" y="1411"/>
                  <a:chExt cx="230" cy="576"/>
                </a:xfrm>
              </p:grpSpPr>
              <p:sp>
                <p:nvSpPr>
                  <p:cNvPr id="4368" name="AutoShape 27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440" y="1584"/>
                    <a:ext cx="230" cy="23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69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555" y="1814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0" name="Line 2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55" y="1411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1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2528" y="1814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72" name="Group 276"/>
                <p:cNvGrpSpPr>
                  <a:grpSpLocks/>
                </p:cNvGrpSpPr>
                <p:nvPr/>
              </p:nvGrpSpPr>
              <p:grpSpPr bwMode="auto">
                <a:xfrm rot="5400000">
                  <a:off x="3053" y="3312"/>
                  <a:ext cx="230" cy="576"/>
                  <a:chOff x="2440" y="1411"/>
                  <a:chExt cx="230" cy="576"/>
                </a:xfrm>
              </p:grpSpPr>
              <p:sp>
                <p:nvSpPr>
                  <p:cNvPr id="4373" name="AutoShape 27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440" y="1584"/>
                    <a:ext cx="230" cy="23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74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2555" y="1814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5" name="Line 2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55" y="1411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76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2528" y="1814"/>
                    <a:ext cx="58" cy="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78" name="Line 282"/>
              <p:cNvSpPr>
                <a:spLocks noChangeShapeType="1"/>
              </p:cNvSpPr>
              <p:nvPr/>
            </p:nvSpPr>
            <p:spPr bwMode="auto">
              <a:xfrm>
                <a:off x="3168" y="3715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9" name="Line 283"/>
              <p:cNvSpPr>
                <a:spLocks noChangeShapeType="1"/>
              </p:cNvSpPr>
              <p:nvPr/>
            </p:nvSpPr>
            <p:spPr bwMode="auto">
              <a:xfrm flipH="1">
                <a:off x="2592" y="3312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0" name="Line 284"/>
              <p:cNvSpPr>
                <a:spLocks noChangeShapeType="1"/>
              </p:cNvSpPr>
              <p:nvPr/>
            </p:nvSpPr>
            <p:spPr bwMode="auto">
              <a:xfrm flipH="1">
                <a:off x="3571" y="3312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1" name="Line 285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" name="Oval 286"/>
              <p:cNvSpPr>
                <a:spLocks noChangeArrowheads="1"/>
              </p:cNvSpPr>
              <p:nvPr/>
            </p:nvSpPr>
            <p:spPr bwMode="auto">
              <a:xfrm>
                <a:off x="3132" y="2881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" name="Oval 287"/>
              <p:cNvSpPr>
                <a:spLocks noChangeArrowheads="1"/>
              </p:cNvSpPr>
              <p:nvPr/>
            </p:nvSpPr>
            <p:spPr bwMode="auto">
              <a:xfrm>
                <a:off x="3535" y="3276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4" name="Oval 288"/>
              <p:cNvSpPr>
                <a:spLocks noChangeArrowheads="1"/>
              </p:cNvSpPr>
              <p:nvPr/>
            </p:nvSpPr>
            <p:spPr bwMode="auto">
              <a:xfrm>
                <a:off x="3138" y="3674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5" name="Oval 289"/>
              <p:cNvSpPr>
                <a:spLocks noChangeArrowheads="1"/>
              </p:cNvSpPr>
              <p:nvPr/>
            </p:nvSpPr>
            <p:spPr bwMode="auto">
              <a:xfrm>
                <a:off x="2725" y="3278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37" name="Freeform 441"/>
            <p:cNvSpPr>
              <a:spLocks/>
            </p:cNvSpPr>
            <p:nvPr/>
          </p:nvSpPr>
          <p:spPr bwMode="auto">
            <a:xfrm>
              <a:off x="2592" y="2736"/>
              <a:ext cx="1152" cy="1152"/>
            </a:xfrm>
            <a:custGeom>
              <a:avLst/>
              <a:gdLst>
                <a:gd name="T0" fmla="*/ 0 w 1152"/>
                <a:gd name="T1" fmla="*/ 576 h 1152"/>
                <a:gd name="T2" fmla="*/ 576 w 1152"/>
                <a:gd name="T3" fmla="*/ 0 h 1152"/>
                <a:gd name="T4" fmla="*/ 1152 w 1152"/>
                <a:gd name="T5" fmla="*/ 576 h 1152"/>
                <a:gd name="T6" fmla="*/ 576 w 1152"/>
                <a:gd name="T7" fmla="*/ 1152 h 1152"/>
                <a:gd name="T8" fmla="*/ 0 w 1152"/>
                <a:gd name="T9" fmla="*/ 576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1152">
                  <a:moveTo>
                    <a:pt x="0" y="576"/>
                  </a:moveTo>
                  <a:lnTo>
                    <a:pt x="576" y="0"/>
                  </a:lnTo>
                  <a:lnTo>
                    <a:pt x="1152" y="576"/>
                  </a:lnTo>
                  <a:lnTo>
                    <a:pt x="576" y="1152"/>
                  </a:lnTo>
                  <a:lnTo>
                    <a:pt x="0" y="576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1" name="Group 445"/>
          <p:cNvGrpSpPr>
            <a:grpSpLocks/>
          </p:cNvGrpSpPr>
          <p:nvPr/>
        </p:nvGrpSpPr>
        <p:grpSpPr bwMode="auto">
          <a:xfrm>
            <a:off x="6035675" y="2971800"/>
            <a:ext cx="639763" cy="914400"/>
            <a:chOff x="3802" y="1872"/>
            <a:chExt cx="403" cy="576"/>
          </a:xfrm>
        </p:grpSpPr>
        <p:grpSp>
          <p:nvGrpSpPr>
            <p:cNvPr id="4444" name="Group 348"/>
            <p:cNvGrpSpPr>
              <a:grpSpLocks/>
            </p:cNvGrpSpPr>
            <p:nvPr/>
          </p:nvGrpSpPr>
          <p:grpSpPr bwMode="auto">
            <a:xfrm>
              <a:off x="3802" y="1872"/>
              <a:ext cx="403" cy="576"/>
              <a:chOff x="2074" y="1584"/>
              <a:chExt cx="403" cy="576"/>
            </a:xfrm>
          </p:grpSpPr>
          <p:sp>
            <p:nvSpPr>
              <p:cNvPr id="4445" name="AutoShape 349"/>
              <p:cNvSpPr>
                <a:spLocks noChangeArrowheads="1"/>
              </p:cNvSpPr>
              <p:nvPr/>
            </p:nvSpPr>
            <p:spPr bwMode="auto">
              <a:xfrm>
                <a:off x="2189" y="1755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" name="AutoShape 350"/>
              <p:cNvSpPr>
                <a:spLocks noChangeArrowheads="1"/>
              </p:cNvSpPr>
              <p:nvPr/>
            </p:nvSpPr>
            <p:spPr bwMode="auto">
              <a:xfrm flipV="1">
                <a:off x="2189" y="1757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7" name="Line 351"/>
              <p:cNvSpPr>
                <a:spLocks noChangeShapeType="1"/>
              </p:cNvSpPr>
              <p:nvPr/>
            </p:nvSpPr>
            <p:spPr bwMode="auto">
              <a:xfrm>
                <a:off x="2304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8" name="Line 352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9" name="Oval 353"/>
              <p:cNvSpPr>
                <a:spLocks noChangeArrowheads="1"/>
              </p:cNvSpPr>
              <p:nvPr/>
            </p:nvSpPr>
            <p:spPr bwMode="auto">
              <a:xfrm>
                <a:off x="2183" y="1845"/>
                <a:ext cx="57" cy="57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0" name="Line 354"/>
              <p:cNvSpPr>
                <a:spLocks noChangeShapeType="1"/>
              </p:cNvSpPr>
              <p:nvPr/>
            </p:nvSpPr>
            <p:spPr bwMode="auto">
              <a:xfrm flipH="1">
                <a:off x="2074" y="1872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1" name="Line 355"/>
              <p:cNvSpPr>
                <a:spLocks noChangeShapeType="1"/>
              </p:cNvSpPr>
              <p:nvPr/>
            </p:nvSpPr>
            <p:spPr bwMode="auto">
              <a:xfrm>
                <a:off x="2362" y="1872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40" name="Freeform 444"/>
            <p:cNvSpPr>
              <a:spLocks/>
            </p:cNvSpPr>
            <p:nvPr/>
          </p:nvSpPr>
          <p:spPr bwMode="auto">
            <a:xfrm>
              <a:off x="3802" y="1872"/>
              <a:ext cx="403" cy="576"/>
            </a:xfrm>
            <a:custGeom>
              <a:avLst/>
              <a:gdLst>
                <a:gd name="T0" fmla="*/ 230 w 403"/>
                <a:gd name="T1" fmla="*/ 0 h 576"/>
                <a:gd name="T2" fmla="*/ 0 w 403"/>
                <a:gd name="T3" fmla="*/ 288 h 576"/>
                <a:gd name="T4" fmla="*/ 230 w 403"/>
                <a:gd name="T5" fmla="*/ 576 h 576"/>
                <a:gd name="T6" fmla="*/ 403 w 403"/>
                <a:gd name="T7" fmla="*/ 288 h 576"/>
                <a:gd name="T8" fmla="*/ 230 w 403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576">
                  <a:moveTo>
                    <a:pt x="230" y="0"/>
                  </a:moveTo>
                  <a:lnTo>
                    <a:pt x="0" y="288"/>
                  </a:lnTo>
                  <a:lnTo>
                    <a:pt x="230" y="576"/>
                  </a:lnTo>
                  <a:lnTo>
                    <a:pt x="403" y="288"/>
                  </a:lnTo>
                  <a:lnTo>
                    <a:pt x="23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5" name="Group 449"/>
          <p:cNvGrpSpPr>
            <a:grpSpLocks/>
          </p:cNvGrpSpPr>
          <p:nvPr/>
        </p:nvGrpSpPr>
        <p:grpSpPr bwMode="auto">
          <a:xfrm>
            <a:off x="5027613" y="1782763"/>
            <a:ext cx="641350" cy="914400"/>
            <a:chOff x="3167" y="1123"/>
            <a:chExt cx="404" cy="576"/>
          </a:xfrm>
        </p:grpSpPr>
        <p:grpSp>
          <p:nvGrpSpPr>
            <p:cNvPr id="4476" name="Group 380"/>
            <p:cNvGrpSpPr>
              <a:grpSpLocks/>
            </p:cNvGrpSpPr>
            <p:nvPr/>
          </p:nvGrpSpPr>
          <p:grpSpPr bwMode="auto">
            <a:xfrm>
              <a:off x="3167" y="1123"/>
              <a:ext cx="404" cy="576"/>
              <a:chOff x="115" y="1987"/>
              <a:chExt cx="404" cy="576"/>
            </a:xfrm>
          </p:grpSpPr>
          <p:sp>
            <p:nvSpPr>
              <p:cNvPr id="4477" name="Oval 381"/>
              <p:cNvSpPr>
                <a:spLocks noChangeArrowheads="1"/>
              </p:cNvSpPr>
              <p:nvPr/>
            </p:nvSpPr>
            <p:spPr bwMode="auto">
              <a:xfrm>
                <a:off x="173" y="2102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8" name="Line 382"/>
              <p:cNvSpPr>
                <a:spLocks noChangeShapeType="1"/>
              </p:cNvSpPr>
              <p:nvPr/>
            </p:nvSpPr>
            <p:spPr bwMode="auto">
              <a:xfrm>
                <a:off x="346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9" name="Line 383"/>
              <p:cNvSpPr>
                <a:spLocks noChangeShapeType="1"/>
              </p:cNvSpPr>
              <p:nvPr/>
            </p:nvSpPr>
            <p:spPr bwMode="auto">
              <a:xfrm>
                <a:off x="346" y="2390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0" name="Line 384"/>
              <p:cNvSpPr>
                <a:spLocks noChangeShapeType="1"/>
              </p:cNvSpPr>
              <p:nvPr/>
            </p:nvSpPr>
            <p:spPr bwMode="auto">
              <a:xfrm>
                <a:off x="288" y="2160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1" name="Line 385"/>
              <p:cNvSpPr>
                <a:spLocks noChangeShapeType="1"/>
              </p:cNvSpPr>
              <p:nvPr/>
            </p:nvSpPr>
            <p:spPr bwMode="auto">
              <a:xfrm>
                <a:off x="288" y="2333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2" name="Line 386"/>
              <p:cNvSpPr>
                <a:spLocks noChangeShapeType="1"/>
              </p:cNvSpPr>
              <p:nvPr/>
            </p:nvSpPr>
            <p:spPr bwMode="auto">
              <a:xfrm flipH="1">
                <a:off x="288" y="2160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3" name="Line 387"/>
              <p:cNvSpPr>
                <a:spLocks noChangeShapeType="1"/>
              </p:cNvSpPr>
              <p:nvPr/>
            </p:nvSpPr>
            <p:spPr bwMode="auto">
              <a:xfrm flipH="1">
                <a:off x="115" y="2275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44" name="Freeform 448"/>
            <p:cNvSpPr>
              <a:spLocks/>
            </p:cNvSpPr>
            <p:nvPr/>
          </p:nvSpPr>
          <p:spPr bwMode="auto">
            <a:xfrm>
              <a:off x="3168" y="1123"/>
              <a:ext cx="230" cy="576"/>
            </a:xfrm>
            <a:custGeom>
              <a:avLst/>
              <a:gdLst>
                <a:gd name="T0" fmla="*/ 0 w 230"/>
                <a:gd name="T1" fmla="*/ 288 h 576"/>
                <a:gd name="T2" fmla="*/ 230 w 230"/>
                <a:gd name="T3" fmla="*/ 576 h 576"/>
                <a:gd name="T4" fmla="*/ 230 w 230"/>
                <a:gd name="T5" fmla="*/ 0 h 576"/>
                <a:gd name="T6" fmla="*/ 0 w 230"/>
                <a:gd name="T7" fmla="*/ 28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76">
                  <a:moveTo>
                    <a:pt x="0" y="288"/>
                  </a:moveTo>
                  <a:lnTo>
                    <a:pt x="230" y="576"/>
                  </a:lnTo>
                  <a:lnTo>
                    <a:pt x="230" y="0"/>
                  </a:lnTo>
                  <a:lnTo>
                    <a:pt x="0" y="288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7" name="Group 451"/>
          <p:cNvGrpSpPr>
            <a:grpSpLocks/>
          </p:cNvGrpSpPr>
          <p:nvPr/>
        </p:nvGrpSpPr>
        <p:grpSpPr bwMode="auto">
          <a:xfrm>
            <a:off x="6035675" y="1782763"/>
            <a:ext cx="642938" cy="914400"/>
            <a:chOff x="3802" y="1123"/>
            <a:chExt cx="405" cy="576"/>
          </a:xfrm>
        </p:grpSpPr>
        <p:grpSp>
          <p:nvGrpSpPr>
            <p:cNvPr id="4468" name="Group 372"/>
            <p:cNvGrpSpPr>
              <a:grpSpLocks/>
            </p:cNvGrpSpPr>
            <p:nvPr/>
          </p:nvGrpSpPr>
          <p:grpSpPr bwMode="auto">
            <a:xfrm>
              <a:off x="3803" y="1123"/>
              <a:ext cx="404" cy="576"/>
              <a:chOff x="691" y="1872"/>
              <a:chExt cx="404" cy="576"/>
            </a:xfrm>
          </p:grpSpPr>
          <p:sp>
            <p:nvSpPr>
              <p:cNvPr id="4469" name="Oval 373"/>
              <p:cNvSpPr>
                <a:spLocks noChangeArrowheads="1"/>
              </p:cNvSpPr>
              <p:nvPr/>
            </p:nvSpPr>
            <p:spPr bwMode="auto">
              <a:xfrm>
                <a:off x="749" y="1987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0" name="Line 374"/>
              <p:cNvSpPr>
                <a:spLocks noChangeShapeType="1"/>
              </p:cNvSpPr>
              <p:nvPr/>
            </p:nvSpPr>
            <p:spPr bwMode="auto">
              <a:xfrm>
                <a:off x="922" y="1872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1" name="Line 375"/>
              <p:cNvSpPr>
                <a:spLocks noChangeShapeType="1"/>
              </p:cNvSpPr>
              <p:nvPr/>
            </p:nvSpPr>
            <p:spPr bwMode="auto">
              <a:xfrm>
                <a:off x="922" y="2275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2" name="Line 376"/>
              <p:cNvSpPr>
                <a:spLocks noChangeShapeType="1"/>
              </p:cNvSpPr>
              <p:nvPr/>
            </p:nvSpPr>
            <p:spPr bwMode="auto">
              <a:xfrm>
                <a:off x="864" y="2045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3" name="Line 377"/>
              <p:cNvSpPr>
                <a:spLocks noChangeShapeType="1"/>
              </p:cNvSpPr>
              <p:nvPr/>
            </p:nvSpPr>
            <p:spPr bwMode="auto">
              <a:xfrm>
                <a:off x="864" y="2218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4" name="Line 378"/>
              <p:cNvSpPr>
                <a:spLocks noChangeShapeType="1"/>
              </p:cNvSpPr>
              <p:nvPr/>
            </p:nvSpPr>
            <p:spPr bwMode="auto">
              <a:xfrm flipH="1">
                <a:off x="864" y="2045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" name="Line 379"/>
              <p:cNvSpPr>
                <a:spLocks noChangeShapeType="1"/>
              </p:cNvSpPr>
              <p:nvPr/>
            </p:nvSpPr>
            <p:spPr bwMode="auto">
              <a:xfrm flipH="1">
                <a:off x="691" y="2160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46" name="Freeform 450"/>
            <p:cNvSpPr>
              <a:spLocks/>
            </p:cNvSpPr>
            <p:nvPr/>
          </p:nvSpPr>
          <p:spPr bwMode="auto">
            <a:xfrm>
              <a:off x="3802" y="1123"/>
              <a:ext cx="230" cy="576"/>
            </a:xfrm>
            <a:custGeom>
              <a:avLst/>
              <a:gdLst>
                <a:gd name="T0" fmla="*/ 230 w 230"/>
                <a:gd name="T1" fmla="*/ 0 h 576"/>
                <a:gd name="T2" fmla="*/ 0 w 230"/>
                <a:gd name="T3" fmla="*/ 288 h 576"/>
                <a:gd name="T4" fmla="*/ 230 w 230"/>
                <a:gd name="T5" fmla="*/ 576 h 576"/>
                <a:gd name="T6" fmla="*/ 230 w 230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576">
                  <a:moveTo>
                    <a:pt x="230" y="0"/>
                  </a:moveTo>
                  <a:lnTo>
                    <a:pt x="0" y="288"/>
                  </a:lnTo>
                  <a:lnTo>
                    <a:pt x="230" y="576"/>
                  </a:lnTo>
                  <a:lnTo>
                    <a:pt x="23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9" name="Group 453"/>
          <p:cNvGrpSpPr>
            <a:grpSpLocks/>
          </p:cNvGrpSpPr>
          <p:nvPr/>
        </p:nvGrpSpPr>
        <p:grpSpPr bwMode="auto">
          <a:xfrm>
            <a:off x="6858000" y="1874838"/>
            <a:ext cx="458788" cy="914400"/>
            <a:chOff x="4320" y="1181"/>
            <a:chExt cx="289" cy="576"/>
          </a:xfrm>
        </p:grpSpPr>
        <p:grpSp>
          <p:nvGrpSpPr>
            <p:cNvPr id="4500" name="Group 404"/>
            <p:cNvGrpSpPr>
              <a:grpSpLocks/>
            </p:cNvGrpSpPr>
            <p:nvPr/>
          </p:nvGrpSpPr>
          <p:grpSpPr bwMode="auto">
            <a:xfrm>
              <a:off x="4321" y="1181"/>
              <a:ext cx="288" cy="576"/>
              <a:chOff x="1382" y="2736"/>
              <a:chExt cx="288" cy="576"/>
            </a:xfrm>
          </p:grpSpPr>
          <p:sp>
            <p:nvSpPr>
              <p:cNvPr id="4501" name="Line 405"/>
              <p:cNvSpPr>
                <a:spLocks noChangeShapeType="1"/>
              </p:cNvSpPr>
              <p:nvPr/>
            </p:nvSpPr>
            <p:spPr bwMode="auto">
              <a:xfrm>
                <a:off x="1670" y="2736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2" name="Line 406"/>
              <p:cNvSpPr>
                <a:spLocks noChangeShapeType="1"/>
              </p:cNvSpPr>
              <p:nvPr/>
            </p:nvSpPr>
            <p:spPr bwMode="auto">
              <a:xfrm>
                <a:off x="1670" y="3139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3" name="Line 407"/>
              <p:cNvSpPr>
                <a:spLocks noChangeShapeType="1"/>
              </p:cNvSpPr>
              <p:nvPr/>
            </p:nvSpPr>
            <p:spPr bwMode="auto">
              <a:xfrm>
                <a:off x="1612" y="2909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4" name="Line 408"/>
              <p:cNvSpPr>
                <a:spLocks noChangeShapeType="1"/>
              </p:cNvSpPr>
              <p:nvPr/>
            </p:nvSpPr>
            <p:spPr bwMode="auto">
              <a:xfrm>
                <a:off x="1612" y="3082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5" name="Line 409"/>
              <p:cNvSpPr>
                <a:spLocks noChangeShapeType="1"/>
              </p:cNvSpPr>
              <p:nvPr/>
            </p:nvSpPr>
            <p:spPr bwMode="auto">
              <a:xfrm flipH="1">
                <a:off x="1612" y="2909"/>
                <a:ext cx="58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06" name="Group 410"/>
              <p:cNvGrpSpPr>
                <a:grpSpLocks/>
              </p:cNvGrpSpPr>
              <p:nvPr/>
            </p:nvGrpSpPr>
            <p:grpSpPr bwMode="auto">
              <a:xfrm flipV="1">
                <a:off x="1382" y="2886"/>
                <a:ext cx="173" cy="196"/>
                <a:chOff x="634" y="3461"/>
                <a:chExt cx="173" cy="196"/>
              </a:xfrm>
            </p:grpSpPr>
            <p:sp>
              <p:nvSpPr>
                <p:cNvPr id="4507" name="Freeform 411"/>
                <p:cNvSpPr>
                  <a:spLocks/>
                </p:cNvSpPr>
                <p:nvPr/>
              </p:nvSpPr>
              <p:spPr bwMode="auto">
                <a:xfrm>
                  <a:off x="634" y="3461"/>
                  <a:ext cx="173" cy="115"/>
                </a:xfrm>
                <a:custGeom>
                  <a:avLst/>
                  <a:gdLst>
                    <a:gd name="T0" fmla="*/ 0 w 173"/>
                    <a:gd name="T1" fmla="*/ 115 h 115"/>
                    <a:gd name="T2" fmla="*/ 57 w 173"/>
                    <a:gd name="T3" fmla="*/ 57 h 115"/>
                    <a:gd name="T4" fmla="*/ 57 w 173"/>
                    <a:gd name="T5" fmla="*/ 115 h 115"/>
                    <a:gd name="T6" fmla="*/ 173 w 173"/>
                    <a:gd name="T7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3" h="115">
                      <a:moveTo>
                        <a:pt x="0" y="115"/>
                      </a:moveTo>
                      <a:lnTo>
                        <a:pt x="57" y="57"/>
                      </a:lnTo>
                      <a:lnTo>
                        <a:pt x="57" y="115"/>
                      </a:lnTo>
                      <a:lnTo>
                        <a:pt x="173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8" name="Freeform 412"/>
                <p:cNvSpPr>
                  <a:spLocks/>
                </p:cNvSpPr>
                <p:nvPr/>
              </p:nvSpPr>
              <p:spPr bwMode="auto">
                <a:xfrm>
                  <a:off x="634" y="3542"/>
                  <a:ext cx="173" cy="115"/>
                </a:xfrm>
                <a:custGeom>
                  <a:avLst/>
                  <a:gdLst>
                    <a:gd name="T0" fmla="*/ 0 w 173"/>
                    <a:gd name="T1" fmla="*/ 115 h 115"/>
                    <a:gd name="T2" fmla="*/ 57 w 173"/>
                    <a:gd name="T3" fmla="*/ 57 h 115"/>
                    <a:gd name="T4" fmla="*/ 57 w 173"/>
                    <a:gd name="T5" fmla="*/ 115 h 115"/>
                    <a:gd name="T6" fmla="*/ 173 w 173"/>
                    <a:gd name="T7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3" h="115">
                      <a:moveTo>
                        <a:pt x="0" y="115"/>
                      </a:moveTo>
                      <a:lnTo>
                        <a:pt x="57" y="57"/>
                      </a:lnTo>
                      <a:lnTo>
                        <a:pt x="57" y="115"/>
                      </a:lnTo>
                      <a:lnTo>
                        <a:pt x="173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48" name="Freeform 452"/>
            <p:cNvSpPr>
              <a:spLocks/>
            </p:cNvSpPr>
            <p:nvPr/>
          </p:nvSpPr>
          <p:spPr bwMode="auto">
            <a:xfrm>
              <a:off x="4320" y="1181"/>
              <a:ext cx="288" cy="576"/>
            </a:xfrm>
            <a:custGeom>
              <a:avLst/>
              <a:gdLst>
                <a:gd name="T0" fmla="*/ 288 w 288"/>
                <a:gd name="T1" fmla="*/ 0 h 576"/>
                <a:gd name="T2" fmla="*/ 0 w 288"/>
                <a:gd name="T3" fmla="*/ 230 h 576"/>
                <a:gd name="T4" fmla="*/ 288 w 288"/>
                <a:gd name="T5" fmla="*/ 576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288" y="0"/>
                  </a:moveTo>
                  <a:lnTo>
                    <a:pt x="0" y="230"/>
                  </a:lnTo>
                  <a:lnTo>
                    <a:pt x="288" y="576"/>
                  </a:lnTo>
                  <a:lnTo>
                    <a:pt x="28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52" name="Group 456"/>
          <p:cNvGrpSpPr>
            <a:grpSpLocks/>
          </p:cNvGrpSpPr>
          <p:nvPr/>
        </p:nvGrpSpPr>
        <p:grpSpPr bwMode="auto">
          <a:xfrm>
            <a:off x="6064250" y="923925"/>
            <a:ext cx="496888" cy="635000"/>
            <a:chOff x="3820" y="582"/>
            <a:chExt cx="313" cy="400"/>
          </a:xfrm>
        </p:grpSpPr>
        <p:grpSp>
          <p:nvGrpSpPr>
            <p:cNvPr id="4522" name="Group 426"/>
            <p:cNvGrpSpPr>
              <a:grpSpLocks/>
            </p:cNvGrpSpPr>
            <p:nvPr/>
          </p:nvGrpSpPr>
          <p:grpSpPr bwMode="auto">
            <a:xfrm>
              <a:off x="3820" y="582"/>
              <a:ext cx="313" cy="400"/>
              <a:chOff x="3820" y="582"/>
              <a:chExt cx="313" cy="400"/>
            </a:xfrm>
          </p:grpSpPr>
          <p:grpSp>
            <p:nvGrpSpPr>
              <p:cNvPr id="4484" name="Group 388"/>
              <p:cNvGrpSpPr>
                <a:grpSpLocks/>
              </p:cNvGrpSpPr>
              <p:nvPr/>
            </p:nvGrpSpPr>
            <p:grpSpPr bwMode="auto">
              <a:xfrm>
                <a:off x="3853" y="605"/>
                <a:ext cx="231" cy="346"/>
                <a:chOff x="1094" y="1814"/>
                <a:chExt cx="231" cy="346"/>
              </a:xfrm>
            </p:grpSpPr>
            <p:sp>
              <p:nvSpPr>
                <p:cNvPr id="4485" name="Line 389"/>
                <p:cNvSpPr>
                  <a:spLocks noChangeShapeType="1"/>
                </p:cNvSpPr>
                <p:nvPr/>
              </p:nvSpPr>
              <p:spPr bwMode="auto">
                <a:xfrm flipH="1">
                  <a:off x="1094" y="1987"/>
                  <a:ext cx="8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86" name="Line 390"/>
                <p:cNvSpPr>
                  <a:spLocks noChangeShapeType="1"/>
                </p:cNvSpPr>
                <p:nvPr/>
              </p:nvSpPr>
              <p:spPr bwMode="auto">
                <a:xfrm flipH="1">
                  <a:off x="1181" y="1814"/>
                  <a:ext cx="0" cy="34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87" name="Line 391"/>
                <p:cNvSpPr>
                  <a:spLocks noChangeShapeType="1"/>
                </p:cNvSpPr>
                <p:nvPr/>
              </p:nvSpPr>
              <p:spPr bwMode="auto">
                <a:xfrm>
                  <a:off x="1210" y="1814"/>
                  <a:ext cx="0" cy="34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88" name="Group 392"/>
                <p:cNvGrpSpPr>
                  <a:grpSpLocks/>
                </p:cNvGrpSpPr>
                <p:nvPr/>
              </p:nvGrpSpPr>
              <p:grpSpPr bwMode="auto">
                <a:xfrm>
                  <a:off x="1210" y="1814"/>
                  <a:ext cx="115" cy="346"/>
                  <a:chOff x="1210" y="1814"/>
                  <a:chExt cx="57" cy="346"/>
                </a:xfrm>
              </p:grpSpPr>
              <p:sp>
                <p:nvSpPr>
                  <p:cNvPr id="4489" name="Freeform 393"/>
                  <p:cNvSpPr>
                    <a:spLocks/>
                  </p:cNvSpPr>
                  <p:nvPr/>
                </p:nvSpPr>
                <p:spPr bwMode="auto">
                  <a:xfrm flipV="1">
                    <a:off x="1210" y="1814"/>
                    <a:ext cx="57" cy="77"/>
                  </a:xfrm>
                  <a:custGeom>
                    <a:avLst/>
                    <a:gdLst>
                      <a:gd name="T0" fmla="*/ 0 w 58"/>
                      <a:gd name="T1" fmla="*/ 0 h 172"/>
                      <a:gd name="T2" fmla="*/ 58 w 58"/>
                      <a:gd name="T3" fmla="*/ 0 h 172"/>
                      <a:gd name="T4" fmla="*/ 58 w 58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72">
                        <a:moveTo>
                          <a:pt x="0" y="0"/>
                        </a:moveTo>
                        <a:lnTo>
                          <a:pt x="58" y="0"/>
                        </a:lnTo>
                        <a:lnTo>
                          <a:pt x="58" y="172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0" name="Freeform 394"/>
                  <p:cNvSpPr>
                    <a:spLocks/>
                  </p:cNvSpPr>
                  <p:nvPr/>
                </p:nvSpPr>
                <p:spPr bwMode="auto">
                  <a:xfrm>
                    <a:off x="1210" y="2083"/>
                    <a:ext cx="57" cy="77"/>
                  </a:xfrm>
                  <a:custGeom>
                    <a:avLst/>
                    <a:gdLst>
                      <a:gd name="T0" fmla="*/ 0 w 58"/>
                      <a:gd name="T1" fmla="*/ 0 h 172"/>
                      <a:gd name="T2" fmla="*/ 58 w 58"/>
                      <a:gd name="T3" fmla="*/ 0 h 172"/>
                      <a:gd name="T4" fmla="*/ 58 w 58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8" h="172">
                        <a:moveTo>
                          <a:pt x="0" y="0"/>
                        </a:moveTo>
                        <a:lnTo>
                          <a:pt x="58" y="0"/>
                        </a:lnTo>
                        <a:lnTo>
                          <a:pt x="58" y="172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518" name="Text Box 422"/>
              <p:cNvSpPr txBox="1">
                <a:spLocks noChangeArrowheads="1"/>
              </p:cNvSpPr>
              <p:nvPr/>
            </p:nvSpPr>
            <p:spPr bwMode="auto">
              <a:xfrm>
                <a:off x="3820" y="671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G</a:t>
                </a:r>
              </a:p>
            </p:txBody>
          </p:sp>
          <p:sp>
            <p:nvSpPr>
              <p:cNvPr id="4519" name="Text Box 423"/>
              <p:cNvSpPr txBox="1">
                <a:spLocks noChangeArrowheads="1"/>
              </p:cNvSpPr>
              <p:nvPr/>
            </p:nvSpPr>
            <p:spPr bwMode="auto">
              <a:xfrm>
                <a:off x="3973" y="847"/>
                <a:ext cx="15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S</a:t>
                </a:r>
              </a:p>
            </p:txBody>
          </p:sp>
          <p:sp>
            <p:nvSpPr>
              <p:cNvPr id="4520" name="Text Box 424"/>
              <p:cNvSpPr txBox="1">
                <a:spLocks noChangeArrowheads="1"/>
              </p:cNvSpPr>
              <p:nvPr/>
            </p:nvSpPr>
            <p:spPr bwMode="auto">
              <a:xfrm>
                <a:off x="3971" y="582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D</a:t>
                </a:r>
              </a:p>
            </p:txBody>
          </p:sp>
        </p:grpSp>
        <p:sp>
          <p:nvSpPr>
            <p:cNvPr id="4551" name="Freeform 455"/>
            <p:cNvSpPr>
              <a:spLocks/>
            </p:cNvSpPr>
            <p:nvPr/>
          </p:nvSpPr>
          <p:spPr bwMode="auto">
            <a:xfrm>
              <a:off x="3859" y="605"/>
              <a:ext cx="231" cy="345"/>
            </a:xfrm>
            <a:custGeom>
              <a:avLst/>
              <a:gdLst>
                <a:gd name="T0" fmla="*/ 231 w 231"/>
                <a:gd name="T1" fmla="*/ 0 h 345"/>
                <a:gd name="T2" fmla="*/ 0 w 231"/>
                <a:gd name="T3" fmla="*/ 173 h 345"/>
                <a:gd name="T4" fmla="*/ 231 w 231"/>
                <a:gd name="T5" fmla="*/ 345 h 345"/>
                <a:gd name="T6" fmla="*/ 231 w 231"/>
                <a:gd name="T7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345">
                  <a:moveTo>
                    <a:pt x="231" y="0"/>
                  </a:moveTo>
                  <a:lnTo>
                    <a:pt x="0" y="173"/>
                  </a:lnTo>
                  <a:lnTo>
                    <a:pt x="231" y="345"/>
                  </a:lnTo>
                  <a:lnTo>
                    <a:pt x="231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54" name="Group 458"/>
          <p:cNvGrpSpPr>
            <a:grpSpLocks/>
          </p:cNvGrpSpPr>
          <p:nvPr/>
        </p:nvGrpSpPr>
        <p:grpSpPr bwMode="auto">
          <a:xfrm>
            <a:off x="5059363" y="917575"/>
            <a:ext cx="500062" cy="649288"/>
            <a:chOff x="3187" y="578"/>
            <a:chExt cx="315" cy="409"/>
          </a:xfrm>
        </p:grpSpPr>
        <p:grpSp>
          <p:nvGrpSpPr>
            <p:cNvPr id="4521" name="Group 425"/>
            <p:cNvGrpSpPr>
              <a:grpSpLocks/>
            </p:cNvGrpSpPr>
            <p:nvPr/>
          </p:nvGrpSpPr>
          <p:grpSpPr bwMode="auto">
            <a:xfrm>
              <a:off x="3187" y="578"/>
              <a:ext cx="315" cy="409"/>
              <a:chOff x="3187" y="578"/>
              <a:chExt cx="315" cy="409"/>
            </a:xfrm>
          </p:grpSpPr>
          <p:grpSp>
            <p:nvGrpSpPr>
              <p:cNvPr id="4491" name="Group 395"/>
              <p:cNvGrpSpPr>
                <a:grpSpLocks/>
              </p:cNvGrpSpPr>
              <p:nvPr/>
            </p:nvGrpSpPr>
            <p:grpSpPr bwMode="auto">
              <a:xfrm>
                <a:off x="3225" y="605"/>
                <a:ext cx="231" cy="346"/>
                <a:chOff x="1555" y="1814"/>
                <a:chExt cx="231" cy="346"/>
              </a:xfrm>
            </p:grpSpPr>
            <p:grpSp>
              <p:nvGrpSpPr>
                <p:cNvPr id="4492" name="Group 396"/>
                <p:cNvGrpSpPr>
                  <a:grpSpLocks/>
                </p:cNvGrpSpPr>
                <p:nvPr/>
              </p:nvGrpSpPr>
              <p:grpSpPr bwMode="auto">
                <a:xfrm>
                  <a:off x="1555" y="1814"/>
                  <a:ext cx="231" cy="346"/>
                  <a:chOff x="1094" y="1814"/>
                  <a:chExt cx="231" cy="346"/>
                </a:xfrm>
              </p:grpSpPr>
              <p:sp>
                <p:nvSpPr>
                  <p:cNvPr id="4493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94" y="1987"/>
                    <a:ext cx="8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94" name="Line 3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81" y="1814"/>
                    <a:ext cx="0" cy="3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95" name="Line 399"/>
                  <p:cNvSpPr>
                    <a:spLocks noChangeShapeType="1"/>
                  </p:cNvSpPr>
                  <p:nvPr/>
                </p:nvSpPr>
                <p:spPr bwMode="auto">
                  <a:xfrm>
                    <a:off x="1210" y="1814"/>
                    <a:ext cx="0" cy="3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496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1210" y="1814"/>
                    <a:ext cx="115" cy="346"/>
                    <a:chOff x="1210" y="1814"/>
                    <a:chExt cx="57" cy="346"/>
                  </a:xfrm>
                </p:grpSpPr>
                <p:sp>
                  <p:nvSpPr>
                    <p:cNvPr id="4497" name="Freeform 401"/>
                    <p:cNvSpPr>
                      <a:spLocks/>
                    </p:cNvSpPr>
                    <p:nvPr/>
                  </p:nvSpPr>
                  <p:spPr bwMode="auto">
                    <a:xfrm flipV="1">
                      <a:off x="1210" y="1814"/>
                      <a:ext cx="57" cy="77"/>
                    </a:xfrm>
                    <a:custGeom>
                      <a:avLst/>
                      <a:gdLst>
                        <a:gd name="T0" fmla="*/ 0 w 58"/>
                        <a:gd name="T1" fmla="*/ 0 h 172"/>
                        <a:gd name="T2" fmla="*/ 58 w 58"/>
                        <a:gd name="T3" fmla="*/ 0 h 172"/>
                        <a:gd name="T4" fmla="*/ 58 w 58"/>
                        <a:gd name="T5" fmla="*/ 172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72">
                          <a:moveTo>
                            <a:pt x="0" y="0"/>
                          </a:moveTo>
                          <a:lnTo>
                            <a:pt x="58" y="0"/>
                          </a:lnTo>
                          <a:lnTo>
                            <a:pt x="58" y="172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98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1210" y="2083"/>
                      <a:ext cx="57" cy="77"/>
                    </a:xfrm>
                    <a:custGeom>
                      <a:avLst/>
                      <a:gdLst>
                        <a:gd name="T0" fmla="*/ 0 w 58"/>
                        <a:gd name="T1" fmla="*/ 0 h 172"/>
                        <a:gd name="T2" fmla="*/ 58 w 58"/>
                        <a:gd name="T3" fmla="*/ 0 h 172"/>
                        <a:gd name="T4" fmla="*/ 58 w 58"/>
                        <a:gd name="T5" fmla="*/ 172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58" h="172">
                          <a:moveTo>
                            <a:pt x="0" y="0"/>
                          </a:moveTo>
                          <a:lnTo>
                            <a:pt x="58" y="0"/>
                          </a:lnTo>
                          <a:lnTo>
                            <a:pt x="58" y="172"/>
                          </a:lnTo>
                        </a:path>
                      </a:pathLst>
                    </a:custGeom>
                    <a:noFill/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4499" name="Oval 403"/>
                <p:cNvSpPr>
                  <a:spLocks noChangeArrowheads="1"/>
                </p:cNvSpPr>
                <p:nvPr/>
              </p:nvSpPr>
              <p:spPr bwMode="auto">
                <a:xfrm>
                  <a:off x="1580" y="1958"/>
                  <a:ext cx="57" cy="57"/>
                </a:xfrm>
                <a:prstGeom prst="ellipse">
                  <a:avLst/>
                </a:prstGeom>
                <a:solidFill>
                  <a:schemeClr val="bg1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15" name="Text Box 419"/>
              <p:cNvSpPr txBox="1">
                <a:spLocks noChangeArrowheads="1"/>
              </p:cNvSpPr>
              <p:nvPr/>
            </p:nvSpPr>
            <p:spPr bwMode="auto">
              <a:xfrm>
                <a:off x="3343" y="578"/>
                <a:ext cx="15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S</a:t>
                </a:r>
              </a:p>
            </p:txBody>
          </p:sp>
          <p:sp>
            <p:nvSpPr>
              <p:cNvPr id="4516" name="Text Box 420"/>
              <p:cNvSpPr txBox="1">
                <a:spLocks noChangeArrowheads="1"/>
              </p:cNvSpPr>
              <p:nvPr/>
            </p:nvSpPr>
            <p:spPr bwMode="auto">
              <a:xfrm>
                <a:off x="3187" y="640"/>
                <a:ext cx="16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G</a:t>
                </a:r>
              </a:p>
            </p:txBody>
          </p:sp>
          <p:sp>
            <p:nvSpPr>
              <p:cNvPr id="4517" name="Text Box 421"/>
              <p:cNvSpPr txBox="1">
                <a:spLocks noChangeArrowheads="1"/>
              </p:cNvSpPr>
              <p:nvPr/>
            </p:nvSpPr>
            <p:spPr bwMode="auto">
              <a:xfrm>
                <a:off x="3334" y="852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D</a:t>
                </a:r>
              </a:p>
            </p:txBody>
          </p:sp>
        </p:grpSp>
        <p:sp>
          <p:nvSpPr>
            <p:cNvPr id="4553" name="Freeform 457"/>
            <p:cNvSpPr>
              <a:spLocks/>
            </p:cNvSpPr>
            <p:nvPr/>
          </p:nvSpPr>
          <p:spPr bwMode="auto">
            <a:xfrm>
              <a:off x="3226" y="605"/>
              <a:ext cx="230" cy="345"/>
            </a:xfrm>
            <a:custGeom>
              <a:avLst/>
              <a:gdLst>
                <a:gd name="T0" fmla="*/ 0 w 230"/>
                <a:gd name="T1" fmla="*/ 173 h 345"/>
                <a:gd name="T2" fmla="*/ 230 w 230"/>
                <a:gd name="T3" fmla="*/ 345 h 345"/>
                <a:gd name="T4" fmla="*/ 230 w 230"/>
                <a:gd name="T5" fmla="*/ 0 h 345"/>
                <a:gd name="T6" fmla="*/ 0 w 230"/>
                <a:gd name="T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345">
                  <a:moveTo>
                    <a:pt x="0" y="173"/>
                  </a:moveTo>
                  <a:lnTo>
                    <a:pt x="230" y="345"/>
                  </a:lnTo>
                  <a:lnTo>
                    <a:pt x="230" y="0"/>
                  </a:lnTo>
                  <a:lnTo>
                    <a:pt x="0" y="173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81" name="Rectangle 485"/>
          <p:cNvSpPr>
            <a:spLocks noChangeArrowheads="1"/>
          </p:cNvSpPr>
          <p:nvPr/>
        </p:nvSpPr>
        <p:spPr bwMode="auto">
          <a:xfrm>
            <a:off x="914400" y="2239963"/>
            <a:ext cx="914400" cy="2746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2" name="Rectangle 486"/>
          <p:cNvSpPr>
            <a:spLocks noChangeArrowheads="1"/>
          </p:cNvSpPr>
          <p:nvPr/>
        </p:nvSpPr>
        <p:spPr bwMode="auto">
          <a:xfrm>
            <a:off x="914400" y="2514600"/>
            <a:ext cx="914400" cy="27463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3" name="Rectangle 487"/>
          <p:cNvSpPr>
            <a:spLocks noChangeArrowheads="1"/>
          </p:cNvSpPr>
          <p:nvPr/>
        </p:nvSpPr>
        <p:spPr bwMode="auto">
          <a:xfrm>
            <a:off x="914400" y="2789238"/>
            <a:ext cx="914400" cy="2746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4" name="Rectangle 488"/>
          <p:cNvSpPr>
            <a:spLocks noChangeArrowheads="1"/>
          </p:cNvSpPr>
          <p:nvPr/>
        </p:nvSpPr>
        <p:spPr bwMode="auto">
          <a:xfrm>
            <a:off x="914400" y="3062288"/>
            <a:ext cx="914400" cy="2746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85" name="Rectangle 489"/>
          <p:cNvSpPr>
            <a:spLocks noChangeArrowheads="1"/>
          </p:cNvSpPr>
          <p:nvPr/>
        </p:nvSpPr>
        <p:spPr bwMode="auto">
          <a:xfrm>
            <a:off x="914400" y="3336925"/>
            <a:ext cx="914400" cy="27463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12" name="Group 516"/>
          <p:cNvGrpSpPr>
            <a:grpSpLocks/>
          </p:cNvGrpSpPr>
          <p:nvPr/>
        </p:nvGrpSpPr>
        <p:grpSpPr bwMode="auto">
          <a:xfrm>
            <a:off x="2468563" y="2300288"/>
            <a:ext cx="722312" cy="611187"/>
            <a:chOff x="1555" y="1449"/>
            <a:chExt cx="455" cy="385"/>
          </a:xfrm>
        </p:grpSpPr>
        <p:sp>
          <p:nvSpPr>
            <p:cNvPr id="4595" name="AutoShape 499"/>
            <p:cNvSpPr>
              <a:spLocks noChangeAspect="1" noChangeArrowheads="1"/>
            </p:cNvSpPr>
            <p:nvPr/>
          </p:nvSpPr>
          <p:spPr bwMode="auto">
            <a:xfrm>
              <a:off x="1728" y="1584"/>
              <a:ext cx="115" cy="11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6" name="AutoShape 500"/>
            <p:cNvSpPr>
              <a:spLocks noChangeAspect="1" noChangeArrowheads="1"/>
            </p:cNvSpPr>
            <p:nvPr/>
          </p:nvSpPr>
          <p:spPr bwMode="auto">
            <a:xfrm flipV="1">
              <a:off x="1613" y="1584"/>
              <a:ext cx="115" cy="115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7" name="Line 501"/>
            <p:cNvSpPr>
              <a:spLocks noChangeAspect="1" noChangeShapeType="1"/>
            </p:cNvSpPr>
            <p:nvPr/>
          </p:nvSpPr>
          <p:spPr bwMode="auto">
            <a:xfrm>
              <a:off x="1728" y="1699"/>
              <a:ext cx="0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8" name="Line 502"/>
            <p:cNvSpPr>
              <a:spLocks noChangeAspect="1" noChangeShapeType="1"/>
            </p:cNvSpPr>
            <p:nvPr/>
          </p:nvSpPr>
          <p:spPr bwMode="auto">
            <a:xfrm flipV="1">
              <a:off x="1728" y="1469"/>
              <a:ext cx="0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9" name="Line 503"/>
            <p:cNvSpPr>
              <a:spLocks noChangeAspect="1" noChangeShapeType="1"/>
            </p:cNvSpPr>
            <p:nvPr/>
          </p:nvSpPr>
          <p:spPr bwMode="auto">
            <a:xfrm>
              <a:off x="1555" y="1584"/>
              <a:ext cx="3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0" name="Line 504"/>
            <p:cNvSpPr>
              <a:spLocks noChangeAspect="1" noChangeShapeType="1"/>
            </p:cNvSpPr>
            <p:nvPr/>
          </p:nvSpPr>
          <p:spPr bwMode="auto">
            <a:xfrm>
              <a:off x="1555" y="1699"/>
              <a:ext cx="3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" name="Line 508"/>
            <p:cNvSpPr>
              <a:spLocks noChangeShapeType="1"/>
            </p:cNvSpPr>
            <p:nvPr/>
          </p:nvSpPr>
          <p:spPr bwMode="auto">
            <a:xfrm>
              <a:off x="1786" y="1526"/>
              <a:ext cx="1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7" name="Line 511"/>
            <p:cNvSpPr>
              <a:spLocks noChangeShapeType="1"/>
            </p:cNvSpPr>
            <p:nvPr/>
          </p:nvSpPr>
          <p:spPr bwMode="auto">
            <a:xfrm flipH="1">
              <a:off x="1755" y="1526"/>
              <a:ext cx="31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" name="Text Box 512"/>
            <p:cNvSpPr txBox="1">
              <a:spLocks noChangeArrowheads="1"/>
            </p:cNvSpPr>
            <p:nvPr/>
          </p:nvSpPr>
          <p:spPr bwMode="auto">
            <a:xfrm>
              <a:off x="1555" y="1699"/>
              <a:ext cx="19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T2</a:t>
              </a:r>
            </a:p>
          </p:txBody>
        </p:sp>
        <p:sp>
          <p:nvSpPr>
            <p:cNvPr id="4609" name="Text Box 513"/>
            <p:cNvSpPr txBox="1">
              <a:spLocks noChangeArrowheads="1"/>
            </p:cNvSpPr>
            <p:nvPr/>
          </p:nvSpPr>
          <p:spPr bwMode="auto">
            <a:xfrm>
              <a:off x="1555" y="1449"/>
              <a:ext cx="19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T1</a:t>
              </a:r>
            </a:p>
          </p:txBody>
        </p:sp>
        <p:sp>
          <p:nvSpPr>
            <p:cNvPr id="4610" name="Text Box 514"/>
            <p:cNvSpPr txBox="1">
              <a:spLocks noChangeArrowheads="1"/>
            </p:cNvSpPr>
            <p:nvPr/>
          </p:nvSpPr>
          <p:spPr bwMode="auto">
            <a:xfrm>
              <a:off x="1844" y="1501"/>
              <a:ext cx="16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G</a:t>
              </a:r>
            </a:p>
          </p:txBody>
        </p:sp>
        <p:sp>
          <p:nvSpPr>
            <p:cNvPr id="4611" name="Freeform 515"/>
            <p:cNvSpPr>
              <a:spLocks/>
            </p:cNvSpPr>
            <p:nvPr/>
          </p:nvSpPr>
          <p:spPr bwMode="auto">
            <a:xfrm>
              <a:off x="1728" y="1469"/>
              <a:ext cx="230" cy="345"/>
            </a:xfrm>
            <a:custGeom>
              <a:avLst/>
              <a:gdLst>
                <a:gd name="T0" fmla="*/ 0 w 230"/>
                <a:gd name="T1" fmla="*/ 0 h 345"/>
                <a:gd name="T2" fmla="*/ 230 w 230"/>
                <a:gd name="T3" fmla="*/ 57 h 345"/>
                <a:gd name="T4" fmla="*/ 0 w 230"/>
                <a:gd name="T5" fmla="*/ 345 h 345"/>
                <a:gd name="T6" fmla="*/ 0 w 230"/>
                <a:gd name="T7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345">
                  <a:moveTo>
                    <a:pt x="0" y="0"/>
                  </a:moveTo>
                  <a:lnTo>
                    <a:pt x="230" y="57"/>
                  </a:lnTo>
                  <a:lnTo>
                    <a:pt x="0" y="3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3" name="Text Box 517"/>
          <p:cNvSpPr txBox="1">
            <a:spLocks noChangeArrowheads="1"/>
          </p:cNvSpPr>
          <p:nvPr/>
        </p:nvSpPr>
        <p:spPr bwMode="auto">
          <a:xfrm>
            <a:off x="2698750" y="2697163"/>
            <a:ext cx="409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Triac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1500" y="136525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EE HomePage.com Powerpoint Symbol Collection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96050" y="6264275"/>
            <a:ext cx="25288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http://www.eehomepage.com/symbols.ppt</a:t>
            </a:r>
          </a:p>
          <a:p>
            <a:r>
              <a:rPr lang="en-US" sz="1000"/>
              <a:t>Copyright 2008 by EE HomePage.com</a:t>
            </a:r>
          </a:p>
          <a:p>
            <a:r>
              <a:rPr lang="en-US" sz="1000"/>
              <a:t>These symbols may be freely reused.</a:t>
            </a:r>
          </a:p>
        </p:txBody>
      </p:sp>
      <p:sp>
        <p:nvSpPr>
          <p:cNvPr id="5244" name="Text Box 124"/>
          <p:cNvSpPr txBox="1">
            <a:spLocks noChangeArrowheads="1"/>
          </p:cNvSpPr>
          <p:nvPr/>
        </p:nvSpPr>
        <p:spPr bwMode="auto">
          <a:xfrm>
            <a:off x="7864475" y="2149475"/>
            <a:ext cx="5984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inductors</a:t>
            </a:r>
          </a:p>
        </p:txBody>
      </p:sp>
      <p:grpSp>
        <p:nvGrpSpPr>
          <p:cNvPr id="5427" name="Group 307"/>
          <p:cNvGrpSpPr>
            <a:grpSpLocks/>
          </p:cNvGrpSpPr>
          <p:nvPr/>
        </p:nvGrpSpPr>
        <p:grpSpPr bwMode="auto">
          <a:xfrm>
            <a:off x="3990975" y="868363"/>
            <a:ext cx="461963" cy="914400"/>
            <a:chOff x="2514" y="547"/>
            <a:chExt cx="291" cy="576"/>
          </a:xfrm>
        </p:grpSpPr>
        <p:sp>
          <p:nvSpPr>
            <p:cNvPr id="5252" name="Freeform 132"/>
            <p:cNvSpPr>
              <a:spLocks/>
            </p:cNvSpPr>
            <p:nvPr/>
          </p:nvSpPr>
          <p:spPr bwMode="auto">
            <a:xfrm>
              <a:off x="2540" y="547"/>
              <a:ext cx="232" cy="576"/>
            </a:xfrm>
            <a:custGeom>
              <a:avLst/>
              <a:gdLst>
                <a:gd name="T0" fmla="*/ 232 w 232"/>
                <a:gd name="T1" fmla="*/ 576 h 576"/>
                <a:gd name="T2" fmla="*/ 232 w 232"/>
                <a:gd name="T3" fmla="*/ 0 h 576"/>
                <a:gd name="T4" fmla="*/ 116 w 232"/>
                <a:gd name="T5" fmla="*/ 173 h 576"/>
                <a:gd name="T6" fmla="*/ 1 w 232"/>
                <a:gd name="T7" fmla="*/ 173 h 576"/>
                <a:gd name="T8" fmla="*/ 1 w 232"/>
                <a:gd name="T9" fmla="*/ 230 h 576"/>
                <a:gd name="T10" fmla="*/ 0 w 232"/>
                <a:gd name="T11" fmla="*/ 347 h 576"/>
                <a:gd name="T12" fmla="*/ 1 w 232"/>
                <a:gd name="T13" fmla="*/ 403 h 576"/>
                <a:gd name="T14" fmla="*/ 116 w 232"/>
                <a:gd name="T15" fmla="*/ 403 h 576"/>
                <a:gd name="T16" fmla="*/ 232 w 232"/>
                <a:gd name="T17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576">
                  <a:moveTo>
                    <a:pt x="232" y="576"/>
                  </a:moveTo>
                  <a:lnTo>
                    <a:pt x="232" y="0"/>
                  </a:lnTo>
                  <a:lnTo>
                    <a:pt x="116" y="173"/>
                  </a:lnTo>
                  <a:lnTo>
                    <a:pt x="1" y="173"/>
                  </a:lnTo>
                  <a:lnTo>
                    <a:pt x="1" y="230"/>
                  </a:lnTo>
                  <a:lnTo>
                    <a:pt x="0" y="347"/>
                  </a:lnTo>
                  <a:lnTo>
                    <a:pt x="1" y="403"/>
                  </a:lnTo>
                  <a:lnTo>
                    <a:pt x="116" y="403"/>
                  </a:lnTo>
                  <a:lnTo>
                    <a:pt x="232" y="576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Text Box 133"/>
            <p:cNvSpPr txBox="1">
              <a:spLocks noChangeArrowheads="1"/>
            </p:cNvSpPr>
            <p:nvPr/>
          </p:nvSpPr>
          <p:spPr bwMode="auto">
            <a:xfrm>
              <a:off x="2514" y="762"/>
              <a:ext cx="29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SPKR</a:t>
              </a:r>
            </a:p>
          </p:txBody>
        </p:sp>
      </p:grpSp>
      <p:grpSp>
        <p:nvGrpSpPr>
          <p:cNvPr id="5277" name="Group 157"/>
          <p:cNvGrpSpPr>
            <a:grpSpLocks/>
          </p:cNvGrpSpPr>
          <p:nvPr/>
        </p:nvGrpSpPr>
        <p:grpSpPr bwMode="auto">
          <a:xfrm>
            <a:off x="4678363" y="955675"/>
            <a:ext cx="803275" cy="731838"/>
            <a:chOff x="1049" y="778"/>
            <a:chExt cx="506" cy="461"/>
          </a:xfrm>
        </p:grpSpPr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440" y="1066"/>
              <a:ext cx="115" cy="172"/>
            </a:xfrm>
            <a:custGeom>
              <a:avLst/>
              <a:gdLst>
                <a:gd name="T0" fmla="*/ 0 w 115"/>
                <a:gd name="T1" fmla="*/ 0 h 231"/>
                <a:gd name="T2" fmla="*/ 115 w 115"/>
                <a:gd name="T3" fmla="*/ 0 h 231"/>
                <a:gd name="T4" fmla="*/ 115 w 115"/>
                <a:gd name="T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31">
                  <a:moveTo>
                    <a:pt x="0" y="0"/>
                  </a:moveTo>
                  <a:lnTo>
                    <a:pt x="115" y="0"/>
                  </a:lnTo>
                  <a:lnTo>
                    <a:pt x="115" y="231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 flipV="1">
              <a:off x="1440" y="778"/>
              <a:ext cx="115" cy="173"/>
            </a:xfrm>
            <a:custGeom>
              <a:avLst/>
              <a:gdLst>
                <a:gd name="T0" fmla="*/ 0 w 115"/>
                <a:gd name="T1" fmla="*/ 0 h 231"/>
                <a:gd name="T2" fmla="*/ 115 w 115"/>
                <a:gd name="T3" fmla="*/ 0 h 231"/>
                <a:gd name="T4" fmla="*/ 115 w 115"/>
                <a:gd name="T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31">
                  <a:moveTo>
                    <a:pt x="0" y="0"/>
                  </a:moveTo>
                  <a:lnTo>
                    <a:pt x="115" y="0"/>
                  </a:lnTo>
                  <a:lnTo>
                    <a:pt x="115" y="231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Oval 160"/>
            <p:cNvSpPr>
              <a:spLocks noChangeArrowheads="1"/>
            </p:cNvSpPr>
            <p:nvPr/>
          </p:nvSpPr>
          <p:spPr bwMode="auto">
            <a:xfrm>
              <a:off x="1107" y="835"/>
              <a:ext cx="346" cy="34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1" name="Rectangle 161"/>
            <p:cNvSpPr>
              <a:spLocks noChangeArrowheads="1"/>
            </p:cNvSpPr>
            <p:nvPr/>
          </p:nvSpPr>
          <p:spPr bwMode="auto">
            <a:xfrm>
              <a:off x="1049" y="778"/>
              <a:ext cx="230" cy="46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1280" y="835"/>
              <a:ext cx="0" cy="3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00" name="Text Box 180"/>
          <p:cNvSpPr txBox="1">
            <a:spLocks noChangeArrowheads="1"/>
          </p:cNvSpPr>
          <p:nvPr/>
        </p:nvSpPr>
        <p:spPr bwMode="auto">
          <a:xfrm>
            <a:off x="5486400" y="6080125"/>
            <a:ext cx="598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polarized</a:t>
            </a:r>
          </a:p>
          <a:p>
            <a:r>
              <a:rPr lang="en-US" sz="800"/>
              <a:t>capacitor</a:t>
            </a:r>
          </a:p>
        </p:txBody>
      </p:sp>
      <p:sp>
        <p:nvSpPr>
          <p:cNvPr id="5301" name="Text Box 181"/>
          <p:cNvSpPr txBox="1">
            <a:spLocks noChangeArrowheads="1"/>
          </p:cNvSpPr>
          <p:nvPr/>
        </p:nvSpPr>
        <p:spPr bwMode="auto">
          <a:xfrm>
            <a:off x="6765925" y="5897563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unpolarized</a:t>
            </a:r>
          </a:p>
          <a:p>
            <a:r>
              <a:rPr lang="en-US" sz="800"/>
              <a:t>capacitor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1084263" y="2879725"/>
            <a:ext cx="13081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power &amp; ground symbols</a:t>
            </a:r>
          </a:p>
        </p:txBody>
      </p:sp>
      <p:sp>
        <p:nvSpPr>
          <p:cNvPr id="5303" name="Oval 183"/>
          <p:cNvSpPr>
            <a:spLocks noChangeArrowheads="1"/>
          </p:cNvSpPr>
          <p:nvPr/>
        </p:nvSpPr>
        <p:spPr bwMode="auto">
          <a:xfrm>
            <a:off x="2925763" y="3703638"/>
            <a:ext cx="92075" cy="9207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" name="Text Box 204"/>
          <p:cNvSpPr txBox="1">
            <a:spLocks noChangeArrowheads="1"/>
          </p:cNvSpPr>
          <p:nvPr/>
        </p:nvSpPr>
        <p:spPr bwMode="auto">
          <a:xfrm>
            <a:off x="1371600" y="2514600"/>
            <a:ext cx="574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switches</a:t>
            </a:r>
          </a:p>
        </p:txBody>
      </p:sp>
      <p:sp>
        <p:nvSpPr>
          <p:cNvPr id="5325" name="Text Box 205"/>
          <p:cNvSpPr txBox="1">
            <a:spLocks noChangeArrowheads="1"/>
          </p:cNvSpPr>
          <p:nvPr/>
        </p:nvSpPr>
        <p:spPr bwMode="auto">
          <a:xfrm>
            <a:off x="2468563" y="3886200"/>
            <a:ext cx="930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connection point</a:t>
            </a:r>
          </a:p>
        </p:txBody>
      </p:sp>
      <p:grpSp>
        <p:nvGrpSpPr>
          <p:cNvPr id="5348" name="Group 228"/>
          <p:cNvGrpSpPr>
            <a:grpSpLocks/>
          </p:cNvGrpSpPr>
          <p:nvPr/>
        </p:nvGrpSpPr>
        <p:grpSpPr bwMode="auto">
          <a:xfrm>
            <a:off x="6954838" y="960438"/>
            <a:ext cx="914400" cy="214312"/>
            <a:chOff x="2419" y="1172"/>
            <a:chExt cx="576" cy="135"/>
          </a:xfrm>
        </p:grpSpPr>
        <p:sp>
          <p:nvSpPr>
            <p:cNvPr id="5349" name="Freeform 229"/>
            <p:cNvSpPr>
              <a:spLocks/>
            </p:cNvSpPr>
            <p:nvPr/>
          </p:nvSpPr>
          <p:spPr bwMode="auto">
            <a:xfrm>
              <a:off x="2707" y="1181"/>
              <a:ext cx="288" cy="115"/>
            </a:xfrm>
            <a:custGeom>
              <a:avLst/>
              <a:gdLst>
                <a:gd name="T0" fmla="*/ 0 w 288"/>
                <a:gd name="T1" fmla="*/ 0 h 115"/>
                <a:gd name="T2" fmla="*/ 0 w 288"/>
                <a:gd name="T3" fmla="*/ 115 h 115"/>
                <a:gd name="T4" fmla="*/ 230 w 288"/>
                <a:gd name="T5" fmla="*/ 115 h 115"/>
                <a:gd name="T6" fmla="*/ 288 w 288"/>
                <a:gd name="T7" fmla="*/ 57 h 115"/>
                <a:gd name="T8" fmla="*/ 230 w 288"/>
                <a:gd name="T9" fmla="*/ 0 h 115"/>
                <a:gd name="T10" fmla="*/ 0 w 288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115">
                  <a:moveTo>
                    <a:pt x="0" y="0"/>
                  </a:moveTo>
                  <a:lnTo>
                    <a:pt x="0" y="115"/>
                  </a:lnTo>
                  <a:lnTo>
                    <a:pt x="230" y="115"/>
                  </a:lnTo>
                  <a:lnTo>
                    <a:pt x="288" y="57"/>
                  </a:lnTo>
                  <a:lnTo>
                    <a:pt x="2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0" name="Text Box 230"/>
            <p:cNvSpPr txBox="1">
              <a:spLocks noChangeArrowheads="1"/>
            </p:cNvSpPr>
            <p:nvPr/>
          </p:nvSpPr>
          <p:spPr bwMode="auto">
            <a:xfrm>
              <a:off x="2419" y="1172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Ins="0"/>
            <a:lstStyle/>
            <a:p>
              <a:pPr algn="r"/>
              <a:r>
                <a:rPr lang="en-US" sz="800"/>
                <a:t>Input</a:t>
              </a:r>
            </a:p>
          </p:txBody>
        </p:sp>
      </p:grpSp>
      <p:grpSp>
        <p:nvGrpSpPr>
          <p:cNvPr id="5351" name="Group 231"/>
          <p:cNvGrpSpPr>
            <a:grpSpLocks/>
          </p:cNvGrpSpPr>
          <p:nvPr/>
        </p:nvGrpSpPr>
        <p:grpSpPr bwMode="auto">
          <a:xfrm>
            <a:off x="7137400" y="1211263"/>
            <a:ext cx="898525" cy="214312"/>
            <a:chOff x="2765" y="705"/>
            <a:chExt cx="566" cy="135"/>
          </a:xfrm>
        </p:grpSpPr>
        <p:sp>
          <p:nvSpPr>
            <p:cNvPr id="5352" name="Freeform 232"/>
            <p:cNvSpPr>
              <a:spLocks/>
            </p:cNvSpPr>
            <p:nvPr/>
          </p:nvSpPr>
          <p:spPr bwMode="auto">
            <a:xfrm>
              <a:off x="2765" y="720"/>
              <a:ext cx="288" cy="115"/>
            </a:xfrm>
            <a:custGeom>
              <a:avLst/>
              <a:gdLst>
                <a:gd name="T0" fmla="*/ 0 w 288"/>
                <a:gd name="T1" fmla="*/ 0 h 115"/>
                <a:gd name="T2" fmla="*/ 0 w 288"/>
                <a:gd name="T3" fmla="*/ 115 h 115"/>
                <a:gd name="T4" fmla="*/ 230 w 288"/>
                <a:gd name="T5" fmla="*/ 115 h 115"/>
                <a:gd name="T6" fmla="*/ 288 w 288"/>
                <a:gd name="T7" fmla="*/ 57 h 115"/>
                <a:gd name="T8" fmla="*/ 230 w 288"/>
                <a:gd name="T9" fmla="*/ 0 h 115"/>
                <a:gd name="T10" fmla="*/ 0 w 288"/>
                <a:gd name="T1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115">
                  <a:moveTo>
                    <a:pt x="0" y="0"/>
                  </a:moveTo>
                  <a:lnTo>
                    <a:pt x="0" y="115"/>
                  </a:lnTo>
                  <a:lnTo>
                    <a:pt x="230" y="115"/>
                  </a:lnTo>
                  <a:lnTo>
                    <a:pt x="288" y="57"/>
                  </a:lnTo>
                  <a:lnTo>
                    <a:pt x="2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3" name="Text Box 233"/>
            <p:cNvSpPr txBox="1">
              <a:spLocks noChangeArrowheads="1"/>
            </p:cNvSpPr>
            <p:nvPr/>
          </p:nvSpPr>
          <p:spPr bwMode="auto">
            <a:xfrm>
              <a:off x="3071" y="705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/>
            <a:p>
              <a:pPr algn="l"/>
              <a:r>
                <a:rPr lang="en-US" sz="800"/>
                <a:t>Output</a:t>
              </a:r>
            </a:p>
          </p:txBody>
        </p:sp>
      </p:grpSp>
      <p:grpSp>
        <p:nvGrpSpPr>
          <p:cNvPr id="5354" name="Group 234"/>
          <p:cNvGrpSpPr>
            <a:grpSpLocks/>
          </p:cNvGrpSpPr>
          <p:nvPr/>
        </p:nvGrpSpPr>
        <p:grpSpPr bwMode="auto">
          <a:xfrm>
            <a:off x="7137400" y="1509713"/>
            <a:ext cx="1000125" cy="214312"/>
            <a:chOff x="2707" y="1166"/>
            <a:chExt cx="630" cy="135"/>
          </a:xfrm>
        </p:grpSpPr>
        <p:sp>
          <p:nvSpPr>
            <p:cNvPr id="5355" name="Text Box 235"/>
            <p:cNvSpPr txBox="1">
              <a:spLocks noChangeArrowheads="1"/>
            </p:cNvSpPr>
            <p:nvPr/>
          </p:nvSpPr>
          <p:spPr bwMode="auto">
            <a:xfrm>
              <a:off x="3077" y="1166"/>
              <a:ext cx="2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/>
            <a:p>
              <a:pPr algn="l"/>
              <a:r>
                <a:rPr lang="en-US" sz="800"/>
                <a:t>BiDi</a:t>
              </a:r>
            </a:p>
          </p:txBody>
        </p:sp>
        <p:sp>
          <p:nvSpPr>
            <p:cNvPr id="5356" name="Freeform 236"/>
            <p:cNvSpPr>
              <a:spLocks/>
            </p:cNvSpPr>
            <p:nvPr/>
          </p:nvSpPr>
          <p:spPr bwMode="auto">
            <a:xfrm>
              <a:off x="2707" y="1181"/>
              <a:ext cx="346" cy="115"/>
            </a:xfrm>
            <a:custGeom>
              <a:avLst/>
              <a:gdLst>
                <a:gd name="T0" fmla="*/ 58 w 346"/>
                <a:gd name="T1" fmla="*/ 0 h 115"/>
                <a:gd name="T2" fmla="*/ 288 w 346"/>
                <a:gd name="T3" fmla="*/ 0 h 115"/>
                <a:gd name="T4" fmla="*/ 346 w 346"/>
                <a:gd name="T5" fmla="*/ 58 h 115"/>
                <a:gd name="T6" fmla="*/ 288 w 346"/>
                <a:gd name="T7" fmla="*/ 115 h 115"/>
                <a:gd name="T8" fmla="*/ 58 w 346"/>
                <a:gd name="T9" fmla="*/ 115 h 115"/>
                <a:gd name="T10" fmla="*/ 0 w 346"/>
                <a:gd name="T11" fmla="*/ 58 h 115"/>
                <a:gd name="T12" fmla="*/ 58 w 346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115">
                  <a:moveTo>
                    <a:pt x="58" y="0"/>
                  </a:moveTo>
                  <a:lnTo>
                    <a:pt x="288" y="0"/>
                  </a:lnTo>
                  <a:lnTo>
                    <a:pt x="346" y="58"/>
                  </a:lnTo>
                  <a:lnTo>
                    <a:pt x="288" y="115"/>
                  </a:lnTo>
                  <a:lnTo>
                    <a:pt x="58" y="115"/>
                  </a:lnTo>
                  <a:lnTo>
                    <a:pt x="0" y="58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61" name="Text Box 241"/>
          <p:cNvSpPr txBox="1">
            <a:spLocks noChangeArrowheads="1"/>
          </p:cNvSpPr>
          <p:nvPr/>
        </p:nvSpPr>
        <p:spPr bwMode="auto">
          <a:xfrm>
            <a:off x="7256463" y="1874838"/>
            <a:ext cx="6842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connectors</a:t>
            </a:r>
          </a:p>
        </p:txBody>
      </p:sp>
      <p:sp>
        <p:nvSpPr>
          <p:cNvPr id="5362" name="Text Box 242"/>
          <p:cNvSpPr txBox="1">
            <a:spLocks noChangeArrowheads="1"/>
          </p:cNvSpPr>
          <p:nvPr/>
        </p:nvSpPr>
        <p:spPr bwMode="auto">
          <a:xfrm>
            <a:off x="6354763" y="2057400"/>
            <a:ext cx="4778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crystal</a:t>
            </a:r>
          </a:p>
        </p:txBody>
      </p:sp>
      <p:sp>
        <p:nvSpPr>
          <p:cNvPr id="5396" name="Text Box 276"/>
          <p:cNvSpPr txBox="1">
            <a:spLocks noChangeArrowheads="1"/>
          </p:cNvSpPr>
          <p:nvPr/>
        </p:nvSpPr>
        <p:spPr bwMode="auto">
          <a:xfrm>
            <a:off x="620713" y="685800"/>
            <a:ext cx="2168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Georgia" pitchFamily="18" charset="0"/>
              </a:rPr>
              <a:t>Discrete</a:t>
            </a:r>
          </a:p>
          <a:p>
            <a:pPr algn="l"/>
            <a:r>
              <a:rPr lang="en-US" sz="2400" b="1">
                <a:latin typeface="Georgia" pitchFamily="18" charset="0"/>
              </a:rPr>
              <a:t>Components</a:t>
            </a:r>
          </a:p>
        </p:txBody>
      </p:sp>
      <p:sp>
        <p:nvSpPr>
          <p:cNvPr id="5397" name="Text Box 277"/>
          <p:cNvSpPr txBox="1">
            <a:spLocks noChangeArrowheads="1"/>
          </p:cNvSpPr>
          <p:nvPr/>
        </p:nvSpPr>
        <p:spPr bwMode="auto">
          <a:xfrm>
            <a:off x="2516188" y="4708525"/>
            <a:ext cx="501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current</a:t>
            </a:r>
          </a:p>
          <a:p>
            <a:r>
              <a:rPr lang="en-US" sz="800"/>
              <a:t>source</a:t>
            </a:r>
          </a:p>
        </p:txBody>
      </p:sp>
      <p:sp>
        <p:nvSpPr>
          <p:cNvPr id="5398" name="Text Box 278"/>
          <p:cNvSpPr txBox="1">
            <a:spLocks noChangeArrowheads="1"/>
          </p:cNvSpPr>
          <p:nvPr/>
        </p:nvSpPr>
        <p:spPr bwMode="auto">
          <a:xfrm>
            <a:off x="3200400" y="4708525"/>
            <a:ext cx="514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voltage</a:t>
            </a:r>
          </a:p>
          <a:p>
            <a:r>
              <a:rPr lang="en-US" sz="800"/>
              <a:t>source</a:t>
            </a:r>
          </a:p>
        </p:txBody>
      </p:sp>
      <p:sp>
        <p:nvSpPr>
          <p:cNvPr id="5399" name="Text Box 279"/>
          <p:cNvSpPr txBox="1">
            <a:spLocks noChangeArrowheads="1"/>
          </p:cNvSpPr>
          <p:nvPr/>
        </p:nvSpPr>
        <p:spPr bwMode="auto">
          <a:xfrm>
            <a:off x="3989388" y="4738688"/>
            <a:ext cx="490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signal</a:t>
            </a:r>
          </a:p>
          <a:p>
            <a:r>
              <a:rPr lang="en-US" sz="800"/>
              <a:t>source</a:t>
            </a:r>
          </a:p>
        </p:txBody>
      </p:sp>
      <p:sp>
        <p:nvSpPr>
          <p:cNvPr id="5400" name="Text Box 280"/>
          <p:cNvSpPr txBox="1">
            <a:spLocks noChangeArrowheads="1"/>
          </p:cNvSpPr>
          <p:nvPr/>
        </p:nvSpPr>
        <p:spPr bwMode="auto">
          <a:xfrm>
            <a:off x="1554163" y="6080125"/>
            <a:ext cx="541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variable</a:t>
            </a:r>
          </a:p>
          <a:p>
            <a:r>
              <a:rPr lang="en-US" sz="800"/>
              <a:t>resistor</a:t>
            </a:r>
          </a:p>
        </p:txBody>
      </p:sp>
      <p:sp>
        <p:nvSpPr>
          <p:cNvPr id="5401" name="Text Box 281"/>
          <p:cNvSpPr txBox="1">
            <a:spLocks noChangeArrowheads="1"/>
          </p:cNvSpPr>
          <p:nvPr/>
        </p:nvSpPr>
        <p:spPr bwMode="auto">
          <a:xfrm>
            <a:off x="914400" y="6080125"/>
            <a:ext cx="517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fixed</a:t>
            </a:r>
          </a:p>
          <a:p>
            <a:r>
              <a:rPr lang="en-US" sz="800"/>
              <a:t>resistor</a:t>
            </a:r>
          </a:p>
        </p:txBody>
      </p:sp>
      <p:sp>
        <p:nvSpPr>
          <p:cNvPr id="5402" name="Text Box 282"/>
          <p:cNvSpPr txBox="1">
            <a:spLocks noChangeArrowheads="1"/>
          </p:cNvSpPr>
          <p:nvPr/>
        </p:nvSpPr>
        <p:spPr bwMode="auto">
          <a:xfrm>
            <a:off x="182563" y="6080125"/>
            <a:ext cx="8096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potentiometer</a:t>
            </a:r>
          </a:p>
        </p:txBody>
      </p:sp>
      <p:sp>
        <p:nvSpPr>
          <p:cNvPr id="5415" name="Text Box 295"/>
          <p:cNvSpPr txBox="1">
            <a:spLocks noChangeArrowheads="1"/>
          </p:cNvSpPr>
          <p:nvPr/>
        </p:nvSpPr>
        <p:spPr bwMode="auto">
          <a:xfrm>
            <a:off x="4846638" y="5715000"/>
            <a:ext cx="4968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battery</a:t>
            </a:r>
          </a:p>
        </p:txBody>
      </p:sp>
      <p:sp>
        <p:nvSpPr>
          <p:cNvPr id="5426" name="Text Box 306"/>
          <p:cNvSpPr txBox="1">
            <a:spLocks noChangeArrowheads="1"/>
          </p:cNvSpPr>
          <p:nvPr/>
        </p:nvSpPr>
        <p:spPr bwMode="auto">
          <a:xfrm>
            <a:off x="579438" y="4586288"/>
            <a:ext cx="5175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varistor</a:t>
            </a:r>
          </a:p>
        </p:txBody>
      </p:sp>
      <p:grpSp>
        <p:nvGrpSpPr>
          <p:cNvPr id="5433" name="Group 313"/>
          <p:cNvGrpSpPr>
            <a:grpSpLocks/>
          </p:cNvGrpSpPr>
          <p:nvPr/>
        </p:nvGrpSpPr>
        <p:grpSpPr bwMode="auto">
          <a:xfrm>
            <a:off x="457200" y="1692275"/>
            <a:ext cx="971550" cy="309563"/>
            <a:chOff x="288" y="1066"/>
            <a:chExt cx="612" cy="195"/>
          </a:xfrm>
        </p:grpSpPr>
        <p:grpSp>
          <p:nvGrpSpPr>
            <p:cNvPr id="5304" name="Group 184"/>
            <p:cNvGrpSpPr>
              <a:grpSpLocks/>
            </p:cNvGrpSpPr>
            <p:nvPr/>
          </p:nvGrpSpPr>
          <p:grpSpPr bwMode="auto">
            <a:xfrm>
              <a:off x="288" y="1066"/>
              <a:ext cx="612" cy="195"/>
              <a:chOff x="403" y="667"/>
              <a:chExt cx="612" cy="195"/>
            </a:xfrm>
          </p:grpSpPr>
          <p:grpSp>
            <p:nvGrpSpPr>
              <p:cNvPr id="5305" name="Group 185"/>
              <p:cNvGrpSpPr>
                <a:grpSpLocks/>
              </p:cNvGrpSpPr>
              <p:nvPr/>
            </p:nvGrpSpPr>
            <p:grpSpPr bwMode="auto">
              <a:xfrm>
                <a:off x="403" y="720"/>
                <a:ext cx="576" cy="142"/>
                <a:chOff x="1152" y="893"/>
                <a:chExt cx="576" cy="142"/>
              </a:xfrm>
            </p:grpSpPr>
            <p:sp>
              <p:nvSpPr>
                <p:cNvPr id="5306" name="Oval 186"/>
                <p:cNvSpPr>
                  <a:spLocks noChangeArrowheads="1"/>
                </p:cNvSpPr>
                <p:nvPr/>
              </p:nvSpPr>
              <p:spPr bwMode="auto">
                <a:xfrm>
                  <a:off x="1267" y="977"/>
                  <a:ext cx="58" cy="5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07" name="Line 187"/>
                <p:cNvSpPr>
                  <a:spLocks noChangeShapeType="1"/>
                </p:cNvSpPr>
                <p:nvPr/>
              </p:nvSpPr>
              <p:spPr bwMode="auto">
                <a:xfrm>
                  <a:off x="1613" y="1008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8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1152" y="1008"/>
                  <a:ext cx="11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9" name="Line 189"/>
                <p:cNvSpPr>
                  <a:spLocks noChangeShapeType="1"/>
                </p:cNvSpPr>
                <p:nvPr/>
              </p:nvSpPr>
              <p:spPr bwMode="auto">
                <a:xfrm flipH="1" flipV="1">
                  <a:off x="1353" y="893"/>
                  <a:ext cx="23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0" name="Oval 190"/>
                <p:cNvSpPr>
                  <a:spLocks noChangeArrowheads="1"/>
                </p:cNvSpPr>
                <p:nvPr/>
              </p:nvSpPr>
              <p:spPr bwMode="auto">
                <a:xfrm>
                  <a:off x="1555" y="977"/>
                  <a:ext cx="58" cy="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11" name="Text Box 191"/>
              <p:cNvSpPr txBox="1">
                <a:spLocks noChangeArrowheads="1"/>
              </p:cNvSpPr>
              <p:nvPr/>
            </p:nvSpPr>
            <p:spPr bwMode="auto">
              <a:xfrm>
                <a:off x="691" y="667"/>
                <a:ext cx="32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/>
                  <a:t>SPST</a:t>
                </a:r>
              </a:p>
            </p:txBody>
          </p:sp>
        </p:grpSp>
        <p:sp>
          <p:nvSpPr>
            <p:cNvPr id="5431" name="Freeform 311"/>
            <p:cNvSpPr>
              <a:spLocks/>
            </p:cNvSpPr>
            <p:nvPr/>
          </p:nvSpPr>
          <p:spPr bwMode="auto">
            <a:xfrm>
              <a:off x="288" y="1123"/>
              <a:ext cx="576" cy="115"/>
            </a:xfrm>
            <a:custGeom>
              <a:avLst/>
              <a:gdLst>
                <a:gd name="T0" fmla="*/ 0 w 576"/>
                <a:gd name="T1" fmla="*/ 115 h 115"/>
                <a:gd name="T2" fmla="*/ 230 w 576"/>
                <a:gd name="T3" fmla="*/ 0 h 115"/>
                <a:gd name="T4" fmla="*/ 576 w 576"/>
                <a:gd name="T5" fmla="*/ 115 h 115"/>
                <a:gd name="T6" fmla="*/ 0 w 576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115">
                  <a:moveTo>
                    <a:pt x="0" y="115"/>
                  </a:moveTo>
                  <a:lnTo>
                    <a:pt x="230" y="0"/>
                  </a:lnTo>
                  <a:lnTo>
                    <a:pt x="576" y="115"/>
                  </a:lnTo>
                  <a:lnTo>
                    <a:pt x="0" y="115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6" name="Group 316"/>
          <p:cNvGrpSpPr>
            <a:grpSpLocks/>
          </p:cNvGrpSpPr>
          <p:nvPr/>
        </p:nvGrpSpPr>
        <p:grpSpPr bwMode="auto">
          <a:xfrm>
            <a:off x="457200" y="2149475"/>
            <a:ext cx="923925" cy="457200"/>
            <a:chOff x="570" y="1896"/>
            <a:chExt cx="582" cy="288"/>
          </a:xfrm>
        </p:grpSpPr>
        <p:sp>
          <p:nvSpPr>
            <p:cNvPr id="5434" name="Line 314"/>
            <p:cNvSpPr>
              <a:spLocks noChangeShapeType="1"/>
            </p:cNvSpPr>
            <p:nvPr/>
          </p:nvSpPr>
          <p:spPr bwMode="auto">
            <a:xfrm flipH="1">
              <a:off x="979" y="2102"/>
              <a:ext cx="1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15" name="Group 195"/>
            <p:cNvGrpSpPr>
              <a:grpSpLocks/>
            </p:cNvGrpSpPr>
            <p:nvPr/>
          </p:nvGrpSpPr>
          <p:grpSpPr bwMode="auto">
            <a:xfrm>
              <a:off x="570" y="2011"/>
              <a:ext cx="173" cy="58"/>
              <a:chOff x="427" y="1066"/>
              <a:chExt cx="173" cy="58"/>
            </a:xfrm>
          </p:grpSpPr>
          <p:sp>
            <p:nvSpPr>
              <p:cNvPr id="5316" name="Oval 196"/>
              <p:cNvSpPr>
                <a:spLocks noChangeArrowheads="1"/>
              </p:cNvSpPr>
              <p:nvPr/>
            </p:nvSpPr>
            <p:spPr bwMode="auto">
              <a:xfrm>
                <a:off x="542" y="1066"/>
                <a:ext cx="58" cy="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7" name="Line 197"/>
              <p:cNvSpPr>
                <a:spLocks noChangeShapeType="1"/>
              </p:cNvSpPr>
              <p:nvPr/>
            </p:nvSpPr>
            <p:spPr bwMode="auto">
              <a:xfrm flipH="1">
                <a:off x="427" y="109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18" name="Line 198"/>
            <p:cNvSpPr>
              <a:spLocks noChangeShapeType="1"/>
            </p:cNvSpPr>
            <p:nvPr/>
          </p:nvSpPr>
          <p:spPr bwMode="auto">
            <a:xfrm flipH="1" flipV="1">
              <a:off x="716" y="2102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Oval 199"/>
            <p:cNvSpPr>
              <a:spLocks noChangeArrowheads="1"/>
            </p:cNvSpPr>
            <p:nvPr/>
          </p:nvSpPr>
          <p:spPr bwMode="auto">
            <a:xfrm>
              <a:off x="946" y="2071"/>
              <a:ext cx="58" cy="5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20" name="Group 200"/>
            <p:cNvGrpSpPr>
              <a:grpSpLocks/>
            </p:cNvGrpSpPr>
            <p:nvPr/>
          </p:nvGrpSpPr>
          <p:grpSpPr bwMode="auto">
            <a:xfrm>
              <a:off x="570" y="2126"/>
              <a:ext cx="173" cy="58"/>
              <a:chOff x="430" y="1223"/>
              <a:chExt cx="173" cy="58"/>
            </a:xfrm>
          </p:grpSpPr>
          <p:sp>
            <p:nvSpPr>
              <p:cNvPr id="5321" name="Oval 201"/>
              <p:cNvSpPr>
                <a:spLocks noChangeArrowheads="1"/>
              </p:cNvSpPr>
              <p:nvPr/>
            </p:nvSpPr>
            <p:spPr bwMode="auto">
              <a:xfrm>
                <a:off x="545" y="1223"/>
                <a:ext cx="58" cy="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2" name="Line 202"/>
              <p:cNvSpPr>
                <a:spLocks noChangeShapeType="1"/>
              </p:cNvSpPr>
              <p:nvPr/>
            </p:nvSpPr>
            <p:spPr bwMode="auto">
              <a:xfrm flipH="1">
                <a:off x="430" y="1254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3" name="Text Box 203"/>
            <p:cNvSpPr txBox="1">
              <a:spLocks noChangeArrowheads="1"/>
            </p:cNvSpPr>
            <p:nvPr/>
          </p:nvSpPr>
          <p:spPr bwMode="auto">
            <a:xfrm>
              <a:off x="716" y="1896"/>
              <a:ext cx="32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SPDT</a:t>
              </a:r>
            </a:p>
          </p:txBody>
        </p:sp>
        <p:sp>
          <p:nvSpPr>
            <p:cNvPr id="5435" name="Freeform 315"/>
            <p:cNvSpPr>
              <a:spLocks/>
            </p:cNvSpPr>
            <p:nvPr/>
          </p:nvSpPr>
          <p:spPr bwMode="auto">
            <a:xfrm>
              <a:off x="576" y="2045"/>
              <a:ext cx="576" cy="115"/>
            </a:xfrm>
            <a:custGeom>
              <a:avLst/>
              <a:gdLst>
                <a:gd name="T0" fmla="*/ 0 w 576"/>
                <a:gd name="T1" fmla="*/ 0 h 115"/>
                <a:gd name="T2" fmla="*/ 0 w 576"/>
                <a:gd name="T3" fmla="*/ 115 h 115"/>
                <a:gd name="T4" fmla="*/ 576 w 576"/>
                <a:gd name="T5" fmla="*/ 57 h 115"/>
                <a:gd name="T6" fmla="*/ 0 w 576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115">
                  <a:moveTo>
                    <a:pt x="0" y="0"/>
                  </a:moveTo>
                  <a:lnTo>
                    <a:pt x="0" y="115"/>
                  </a:lnTo>
                  <a:lnTo>
                    <a:pt x="576" y="5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9" name="Group 319"/>
          <p:cNvGrpSpPr>
            <a:grpSpLocks/>
          </p:cNvGrpSpPr>
          <p:nvPr/>
        </p:nvGrpSpPr>
        <p:grpSpPr bwMode="auto">
          <a:xfrm>
            <a:off x="1828800" y="1782763"/>
            <a:ext cx="914400" cy="639762"/>
            <a:chOff x="1152" y="1123"/>
            <a:chExt cx="576" cy="403"/>
          </a:xfrm>
        </p:grpSpPr>
        <p:grpSp>
          <p:nvGrpSpPr>
            <p:cNvPr id="5328" name="Group 208"/>
            <p:cNvGrpSpPr>
              <a:grpSpLocks/>
            </p:cNvGrpSpPr>
            <p:nvPr/>
          </p:nvGrpSpPr>
          <p:grpSpPr bwMode="auto">
            <a:xfrm>
              <a:off x="1152" y="1123"/>
              <a:ext cx="576" cy="142"/>
              <a:chOff x="1152" y="893"/>
              <a:chExt cx="576" cy="142"/>
            </a:xfrm>
          </p:grpSpPr>
          <p:sp>
            <p:nvSpPr>
              <p:cNvPr id="5329" name="Oval 209"/>
              <p:cNvSpPr>
                <a:spLocks noChangeArrowheads="1"/>
              </p:cNvSpPr>
              <p:nvPr/>
            </p:nvSpPr>
            <p:spPr bwMode="auto">
              <a:xfrm>
                <a:off x="1267" y="977"/>
                <a:ext cx="58" cy="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0" name="Line 210"/>
              <p:cNvSpPr>
                <a:spLocks noChangeShapeType="1"/>
              </p:cNvSpPr>
              <p:nvPr/>
            </p:nvSpPr>
            <p:spPr bwMode="auto">
              <a:xfrm>
                <a:off x="1613" y="100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" name="Line 211"/>
              <p:cNvSpPr>
                <a:spLocks noChangeShapeType="1"/>
              </p:cNvSpPr>
              <p:nvPr/>
            </p:nvSpPr>
            <p:spPr bwMode="auto">
              <a:xfrm flipH="1">
                <a:off x="1152" y="100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" name="Line 212"/>
              <p:cNvSpPr>
                <a:spLocks noChangeShapeType="1"/>
              </p:cNvSpPr>
              <p:nvPr/>
            </p:nvSpPr>
            <p:spPr bwMode="auto">
              <a:xfrm flipH="1" flipV="1">
                <a:off x="1353" y="893"/>
                <a:ext cx="23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" name="Oval 213"/>
              <p:cNvSpPr>
                <a:spLocks noChangeArrowheads="1"/>
              </p:cNvSpPr>
              <p:nvPr/>
            </p:nvSpPr>
            <p:spPr bwMode="auto">
              <a:xfrm>
                <a:off x="1555" y="977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4" name="Group 214"/>
            <p:cNvGrpSpPr>
              <a:grpSpLocks/>
            </p:cNvGrpSpPr>
            <p:nvPr/>
          </p:nvGrpSpPr>
          <p:grpSpPr bwMode="auto">
            <a:xfrm>
              <a:off x="1152" y="1236"/>
              <a:ext cx="576" cy="142"/>
              <a:chOff x="1152" y="893"/>
              <a:chExt cx="576" cy="142"/>
            </a:xfrm>
          </p:grpSpPr>
          <p:sp>
            <p:nvSpPr>
              <p:cNvPr id="5335" name="Oval 215"/>
              <p:cNvSpPr>
                <a:spLocks noChangeArrowheads="1"/>
              </p:cNvSpPr>
              <p:nvPr/>
            </p:nvSpPr>
            <p:spPr bwMode="auto">
              <a:xfrm>
                <a:off x="1267" y="977"/>
                <a:ext cx="58" cy="5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6" name="Line 216"/>
              <p:cNvSpPr>
                <a:spLocks noChangeShapeType="1"/>
              </p:cNvSpPr>
              <p:nvPr/>
            </p:nvSpPr>
            <p:spPr bwMode="auto">
              <a:xfrm>
                <a:off x="1613" y="100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" name="Line 217"/>
              <p:cNvSpPr>
                <a:spLocks noChangeShapeType="1"/>
              </p:cNvSpPr>
              <p:nvPr/>
            </p:nvSpPr>
            <p:spPr bwMode="auto">
              <a:xfrm flipH="1">
                <a:off x="1152" y="1008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8" name="Line 218"/>
              <p:cNvSpPr>
                <a:spLocks noChangeShapeType="1"/>
              </p:cNvSpPr>
              <p:nvPr/>
            </p:nvSpPr>
            <p:spPr bwMode="auto">
              <a:xfrm flipH="1" flipV="1">
                <a:off x="1353" y="893"/>
                <a:ext cx="23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" name="Oval 219"/>
              <p:cNvSpPr>
                <a:spLocks noChangeArrowheads="1"/>
              </p:cNvSpPr>
              <p:nvPr/>
            </p:nvSpPr>
            <p:spPr bwMode="auto">
              <a:xfrm>
                <a:off x="1555" y="977"/>
                <a:ext cx="58" cy="5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40" name="Text Box 220"/>
            <p:cNvSpPr txBox="1">
              <a:spLocks noChangeArrowheads="1"/>
            </p:cNvSpPr>
            <p:nvPr/>
          </p:nvSpPr>
          <p:spPr bwMode="auto">
            <a:xfrm>
              <a:off x="1276" y="1372"/>
              <a:ext cx="32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DPST</a:t>
              </a:r>
            </a:p>
          </p:txBody>
        </p:sp>
        <p:sp>
          <p:nvSpPr>
            <p:cNvPr id="5438" name="Freeform 318"/>
            <p:cNvSpPr>
              <a:spLocks/>
            </p:cNvSpPr>
            <p:nvPr/>
          </p:nvSpPr>
          <p:spPr bwMode="auto">
            <a:xfrm>
              <a:off x="1152" y="1238"/>
              <a:ext cx="576" cy="116"/>
            </a:xfrm>
            <a:custGeom>
              <a:avLst/>
              <a:gdLst>
                <a:gd name="T0" fmla="*/ 0 w 576"/>
                <a:gd name="T1" fmla="*/ 0 h 116"/>
                <a:gd name="T2" fmla="*/ 0 w 576"/>
                <a:gd name="T3" fmla="*/ 116 h 116"/>
                <a:gd name="T4" fmla="*/ 576 w 576"/>
                <a:gd name="T5" fmla="*/ 116 h 116"/>
                <a:gd name="T6" fmla="*/ 576 w 576"/>
                <a:gd name="T7" fmla="*/ 0 h 116"/>
                <a:gd name="T8" fmla="*/ 0 w 576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16">
                  <a:moveTo>
                    <a:pt x="0" y="0"/>
                  </a:moveTo>
                  <a:lnTo>
                    <a:pt x="0" y="116"/>
                  </a:lnTo>
                  <a:lnTo>
                    <a:pt x="576" y="11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42" name="Group 322"/>
          <p:cNvGrpSpPr>
            <a:grpSpLocks/>
          </p:cNvGrpSpPr>
          <p:nvPr/>
        </p:nvGrpSpPr>
        <p:grpSpPr bwMode="auto">
          <a:xfrm>
            <a:off x="457200" y="3154363"/>
            <a:ext cx="822325" cy="477837"/>
            <a:chOff x="1325" y="1744"/>
            <a:chExt cx="518" cy="301"/>
          </a:xfrm>
        </p:grpSpPr>
        <p:sp>
          <p:nvSpPr>
            <p:cNvPr id="5292" name="Text Box 172"/>
            <p:cNvSpPr txBox="1">
              <a:spLocks noChangeArrowheads="1"/>
            </p:cNvSpPr>
            <p:nvPr/>
          </p:nvSpPr>
          <p:spPr bwMode="auto">
            <a:xfrm>
              <a:off x="1325" y="1744"/>
              <a:ext cx="4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800"/>
                <a:t>mechanical</a:t>
              </a:r>
            </a:p>
            <a:p>
              <a:pPr algn="r"/>
              <a:r>
                <a:rPr lang="en-US" sz="800"/>
                <a:t>ground</a:t>
              </a:r>
            </a:p>
          </p:txBody>
        </p:sp>
        <p:grpSp>
          <p:nvGrpSpPr>
            <p:cNvPr id="5441" name="Group 321"/>
            <p:cNvGrpSpPr>
              <a:grpSpLocks/>
            </p:cNvGrpSpPr>
            <p:nvPr/>
          </p:nvGrpSpPr>
          <p:grpSpPr bwMode="auto">
            <a:xfrm>
              <a:off x="1551" y="1757"/>
              <a:ext cx="292" cy="288"/>
              <a:chOff x="1551" y="1757"/>
              <a:chExt cx="292" cy="288"/>
            </a:xfrm>
          </p:grpSpPr>
          <p:grpSp>
            <p:nvGrpSpPr>
              <p:cNvPr id="5284" name="Group 164"/>
              <p:cNvGrpSpPr>
                <a:grpSpLocks/>
              </p:cNvGrpSpPr>
              <p:nvPr/>
            </p:nvGrpSpPr>
            <p:grpSpPr bwMode="auto">
              <a:xfrm>
                <a:off x="1551" y="1757"/>
                <a:ext cx="288" cy="288"/>
                <a:chOff x="403" y="1584"/>
                <a:chExt cx="288" cy="288"/>
              </a:xfrm>
            </p:grpSpPr>
            <p:sp>
              <p:nvSpPr>
                <p:cNvPr id="5285" name="Line 165"/>
                <p:cNvSpPr>
                  <a:spLocks noChangeShapeType="1"/>
                </p:cNvSpPr>
                <p:nvPr/>
              </p:nvSpPr>
              <p:spPr bwMode="auto">
                <a:xfrm>
                  <a:off x="459" y="1757"/>
                  <a:ext cx="2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6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403" y="1757"/>
                  <a:ext cx="57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7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460" y="1757"/>
                  <a:ext cx="58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8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518" y="1757"/>
                  <a:ext cx="58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9" name="Line 169"/>
                <p:cNvSpPr>
                  <a:spLocks noChangeShapeType="1"/>
                </p:cNvSpPr>
                <p:nvPr/>
              </p:nvSpPr>
              <p:spPr bwMode="auto">
                <a:xfrm flipH="1">
                  <a:off x="575" y="1757"/>
                  <a:ext cx="58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0" name="Line 170"/>
                <p:cNvSpPr>
                  <a:spLocks noChangeShapeType="1"/>
                </p:cNvSpPr>
                <p:nvPr/>
              </p:nvSpPr>
              <p:spPr bwMode="auto">
                <a:xfrm flipH="1">
                  <a:off x="633" y="1757"/>
                  <a:ext cx="58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1" name="Line 171"/>
                <p:cNvSpPr>
                  <a:spLocks noChangeShapeType="1"/>
                </p:cNvSpPr>
                <p:nvPr/>
              </p:nvSpPr>
              <p:spPr bwMode="auto">
                <a:xfrm>
                  <a:off x="576" y="1584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40" name="Freeform 320"/>
              <p:cNvSpPr>
                <a:spLocks/>
              </p:cNvSpPr>
              <p:nvPr/>
            </p:nvSpPr>
            <p:spPr bwMode="auto">
              <a:xfrm>
                <a:off x="1613" y="1757"/>
                <a:ext cx="230" cy="173"/>
              </a:xfrm>
              <a:custGeom>
                <a:avLst/>
                <a:gdLst>
                  <a:gd name="T0" fmla="*/ 115 w 230"/>
                  <a:gd name="T1" fmla="*/ 0 h 173"/>
                  <a:gd name="T2" fmla="*/ 0 w 230"/>
                  <a:gd name="T3" fmla="*/ 173 h 173"/>
                  <a:gd name="T4" fmla="*/ 230 w 230"/>
                  <a:gd name="T5" fmla="*/ 173 h 173"/>
                  <a:gd name="T6" fmla="*/ 115 w 230"/>
                  <a:gd name="T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0" h="173">
                    <a:moveTo>
                      <a:pt x="115" y="0"/>
                    </a:moveTo>
                    <a:lnTo>
                      <a:pt x="0" y="173"/>
                    </a:lnTo>
                    <a:lnTo>
                      <a:pt x="230" y="173"/>
                    </a:lnTo>
                    <a:lnTo>
                      <a:pt x="115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44" name="Group 324"/>
          <p:cNvGrpSpPr>
            <a:grpSpLocks/>
          </p:cNvGrpSpPr>
          <p:nvPr/>
        </p:nvGrpSpPr>
        <p:grpSpPr bwMode="auto">
          <a:xfrm>
            <a:off x="1463675" y="3154363"/>
            <a:ext cx="490538" cy="457200"/>
            <a:chOff x="2110" y="1699"/>
            <a:chExt cx="309" cy="288"/>
          </a:xfrm>
        </p:grpSpPr>
        <p:grpSp>
          <p:nvGrpSpPr>
            <p:cNvPr id="5245" name="Group 125"/>
            <p:cNvGrpSpPr>
              <a:grpSpLocks/>
            </p:cNvGrpSpPr>
            <p:nvPr/>
          </p:nvGrpSpPr>
          <p:grpSpPr bwMode="auto">
            <a:xfrm>
              <a:off x="2110" y="1699"/>
              <a:ext cx="288" cy="288"/>
              <a:chOff x="1585" y="1987"/>
              <a:chExt cx="288" cy="288"/>
            </a:xfrm>
          </p:grpSpPr>
          <p:grpSp>
            <p:nvGrpSpPr>
              <p:cNvPr id="5246" name="Group 126"/>
              <p:cNvGrpSpPr>
                <a:grpSpLocks/>
              </p:cNvGrpSpPr>
              <p:nvPr/>
            </p:nvGrpSpPr>
            <p:grpSpPr bwMode="auto">
              <a:xfrm>
                <a:off x="1585" y="2160"/>
                <a:ext cx="288" cy="115"/>
                <a:chOff x="1152" y="2160"/>
                <a:chExt cx="288" cy="115"/>
              </a:xfrm>
            </p:grpSpPr>
            <p:sp>
              <p:nvSpPr>
                <p:cNvPr id="5247" name="Line 127"/>
                <p:cNvSpPr>
                  <a:spLocks noChangeShapeType="1"/>
                </p:cNvSpPr>
                <p:nvPr/>
              </p:nvSpPr>
              <p:spPr bwMode="auto">
                <a:xfrm>
                  <a:off x="1152" y="2160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8" name="Line 128"/>
                <p:cNvSpPr>
                  <a:spLocks noChangeShapeType="1"/>
                </p:cNvSpPr>
                <p:nvPr/>
              </p:nvSpPr>
              <p:spPr bwMode="auto">
                <a:xfrm>
                  <a:off x="1210" y="2218"/>
                  <a:ext cx="1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9" name="Line 129"/>
                <p:cNvSpPr>
                  <a:spLocks noChangeShapeType="1"/>
                </p:cNvSpPr>
                <p:nvPr/>
              </p:nvSpPr>
              <p:spPr bwMode="auto">
                <a:xfrm>
                  <a:off x="1267" y="2275"/>
                  <a:ext cx="5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50" name="Line 130"/>
              <p:cNvSpPr>
                <a:spLocks noChangeShapeType="1"/>
              </p:cNvSpPr>
              <p:nvPr/>
            </p:nvSpPr>
            <p:spPr bwMode="auto">
              <a:xfrm flipV="1">
                <a:off x="1728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43" name="Freeform 323"/>
            <p:cNvSpPr>
              <a:spLocks/>
            </p:cNvSpPr>
            <p:nvPr/>
          </p:nvSpPr>
          <p:spPr bwMode="auto">
            <a:xfrm>
              <a:off x="2131" y="1699"/>
              <a:ext cx="288" cy="173"/>
            </a:xfrm>
            <a:custGeom>
              <a:avLst/>
              <a:gdLst>
                <a:gd name="T0" fmla="*/ 115 w 288"/>
                <a:gd name="T1" fmla="*/ 0 h 173"/>
                <a:gd name="T2" fmla="*/ 0 w 288"/>
                <a:gd name="T3" fmla="*/ 173 h 173"/>
                <a:gd name="T4" fmla="*/ 288 w 288"/>
                <a:gd name="T5" fmla="*/ 173 h 173"/>
                <a:gd name="T6" fmla="*/ 115 w 288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173">
                  <a:moveTo>
                    <a:pt x="115" y="0"/>
                  </a:moveTo>
                  <a:lnTo>
                    <a:pt x="0" y="173"/>
                  </a:lnTo>
                  <a:lnTo>
                    <a:pt x="288" y="173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48" name="Group 328"/>
          <p:cNvGrpSpPr>
            <a:grpSpLocks/>
          </p:cNvGrpSpPr>
          <p:nvPr/>
        </p:nvGrpSpPr>
        <p:grpSpPr bwMode="auto">
          <a:xfrm>
            <a:off x="2560638" y="2606675"/>
            <a:ext cx="660400" cy="841375"/>
            <a:chOff x="2637" y="1169"/>
            <a:chExt cx="416" cy="530"/>
          </a:xfrm>
        </p:grpSpPr>
        <p:grpSp>
          <p:nvGrpSpPr>
            <p:cNvPr id="5293" name="Group 173"/>
            <p:cNvGrpSpPr>
              <a:grpSpLocks/>
            </p:cNvGrpSpPr>
            <p:nvPr/>
          </p:nvGrpSpPr>
          <p:grpSpPr bwMode="auto">
            <a:xfrm>
              <a:off x="2637" y="1169"/>
              <a:ext cx="416" cy="530"/>
              <a:chOff x="1958" y="766"/>
              <a:chExt cx="416" cy="530"/>
            </a:xfrm>
          </p:grpSpPr>
          <p:grpSp>
            <p:nvGrpSpPr>
              <p:cNvPr id="5294" name="Group 174"/>
              <p:cNvGrpSpPr>
                <a:grpSpLocks/>
              </p:cNvGrpSpPr>
              <p:nvPr/>
            </p:nvGrpSpPr>
            <p:grpSpPr bwMode="auto">
              <a:xfrm>
                <a:off x="2028" y="1066"/>
                <a:ext cx="346" cy="230"/>
                <a:chOff x="1555" y="1584"/>
                <a:chExt cx="346" cy="230"/>
              </a:xfrm>
            </p:grpSpPr>
            <p:sp>
              <p:nvSpPr>
                <p:cNvPr id="5295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1728" y="1584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6" name="Line 176"/>
                <p:cNvSpPr>
                  <a:spLocks noChangeShapeType="1"/>
                </p:cNvSpPr>
                <p:nvPr/>
              </p:nvSpPr>
              <p:spPr bwMode="auto">
                <a:xfrm>
                  <a:off x="1555" y="1584"/>
                  <a:ext cx="3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97" name="Text Box 177"/>
              <p:cNvSpPr txBox="1">
                <a:spLocks noChangeArrowheads="1"/>
              </p:cNvSpPr>
              <p:nvPr/>
            </p:nvSpPr>
            <p:spPr bwMode="auto">
              <a:xfrm>
                <a:off x="1958" y="766"/>
                <a:ext cx="29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VDDA</a:t>
                </a:r>
              </a:p>
            </p:txBody>
          </p:sp>
          <p:sp>
            <p:nvSpPr>
              <p:cNvPr id="5298" name="Freeform 178"/>
              <p:cNvSpPr>
                <a:spLocks/>
              </p:cNvSpPr>
              <p:nvPr/>
            </p:nvSpPr>
            <p:spPr bwMode="auto">
              <a:xfrm>
                <a:off x="2016" y="893"/>
                <a:ext cx="346" cy="173"/>
              </a:xfrm>
              <a:custGeom>
                <a:avLst/>
                <a:gdLst>
                  <a:gd name="T0" fmla="*/ 0 w 346"/>
                  <a:gd name="T1" fmla="*/ 173 h 173"/>
                  <a:gd name="T2" fmla="*/ 346 w 346"/>
                  <a:gd name="T3" fmla="*/ 173 h 173"/>
                  <a:gd name="T4" fmla="*/ 173 w 346"/>
                  <a:gd name="T5" fmla="*/ 0 h 173"/>
                  <a:gd name="T6" fmla="*/ 0 w 346"/>
                  <a:gd name="T7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173">
                    <a:moveTo>
                      <a:pt x="0" y="173"/>
                    </a:moveTo>
                    <a:lnTo>
                      <a:pt x="346" y="173"/>
                    </a:lnTo>
                    <a:lnTo>
                      <a:pt x="173" y="0"/>
                    </a:lnTo>
                    <a:lnTo>
                      <a:pt x="0" y="173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47" name="Freeform 327"/>
            <p:cNvSpPr>
              <a:spLocks/>
            </p:cNvSpPr>
            <p:nvPr/>
          </p:nvSpPr>
          <p:spPr bwMode="auto">
            <a:xfrm>
              <a:off x="2707" y="1469"/>
              <a:ext cx="346" cy="230"/>
            </a:xfrm>
            <a:custGeom>
              <a:avLst/>
              <a:gdLst>
                <a:gd name="T0" fmla="*/ 0 w 346"/>
                <a:gd name="T1" fmla="*/ 0 h 230"/>
                <a:gd name="T2" fmla="*/ 173 w 346"/>
                <a:gd name="T3" fmla="*/ 230 h 230"/>
                <a:gd name="T4" fmla="*/ 346 w 346"/>
                <a:gd name="T5" fmla="*/ 0 h 230"/>
                <a:gd name="T6" fmla="*/ 0 w 346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" h="230">
                  <a:moveTo>
                    <a:pt x="0" y="0"/>
                  </a:moveTo>
                  <a:lnTo>
                    <a:pt x="173" y="230"/>
                  </a:lnTo>
                  <a:lnTo>
                    <a:pt x="34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50" name="Group 330"/>
          <p:cNvGrpSpPr>
            <a:grpSpLocks/>
          </p:cNvGrpSpPr>
          <p:nvPr/>
        </p:nvGrpSpPr>
        <p:grpSpPr bwMode="auto">
          <a:xfrm>
            <a:off x="2011363" y="3154363"/>
            <a:ext cx="571500" cy="566737"/>
            <a:chOff x="2693" y="1803"/>
            <a:chExt cx="360" cy="357"/>
          </a:xfrm>
        </p:grpSpPr>
        <p:grpSp>
          <p:nvGrpSpPr>
            <p:cNvPr id="5272" name="Group 152"/>
            <p:cNvGrpSpPr>
              <a:grpSpLocks/>
            </p:cNvGrpSpPr>
            <p:nvPr/>
          </p:nvGrpSpPr>
          <p:grpSpPr bwMode="auto">
            <a:xfrm>
              <a:off x="2693" y="1803"/>
              <a:ext cx="358" cy="357"/>
              <a:chOff x="1543" y="1457"/>
              <a:chExt cx="358" cy="357"/>
            </a:xfrm>
          </p:grpSpPr>
          <p:grpSp>
            <p:nvGrpSpPr>
              <p:cNvPr id="5273" name="Group 153"/>
              <p:cNvGrpSpPr>
                <a:grpSpLocks/>
              </p:cNvGrpSpPr>
              <p:nvPr/>
            </p:nvGrpSpPr>
            <p:grpSpPr bwMode="auto">
              <a:xfrm>
                <a:off x="1555" y="1584"/>
                <a:ext cx="346" cy="230"/>
                <a:chOff x="1555" y="1584"/>
                <a:chExt cx="346" cy="230"/>
              </a:xfrm>
            </p:grpSpPr>
            <p:sp>
              <p:nvSpPr>
                <p:cNvPr id="5274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1728" y="1584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5" name="Line 155"/>
                <p:cNvSpPr>
                  <a:spLocks noChangeShapeType="1"/>
                </p:cNvSpPr>
                <p:nvPr/>
              </p:nvSpPr>
              <p:spPr bwMode="auto">
                <a:xfrm>
                  <a:off x="1555" y="1584"/>
                  <a:ext cx="3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76" name="Text Box 156"/>
              <p:cNvSpPr txBox="1">
                <a:spLocks noChangeArrowheads="1"/>
              </p:cNvSpPr>
              <p:nvPr/>
            </p:nvSpPr>
            <p:spPr bwMode="auto">
              <a:xfrm>
                <a:off x="1543" y="1457"/>
                <a:ext cx="25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VDD</a:t>
                </a:r>
              </a:p>
            </p:txBody>
          </p:sp>
        </p:grpSp>
        <p:sp>
          <p:nvSpPr>
            <p:cNvPr id="5449" name="Freeform 329"/>
            <p:cNvSpPr>
              <a:spLocks/>
            </p:cNvSpPr>
            <p:nvPr/>
          </p:nvSpPr>
          <p:spPr bwMode="auto">
            <a:xfrm>
              <a:off x="2707" y="1930"/>
              <a:ext cx="346" cy="230"/>
            </a:xfrm>
            <a:custGeom>
              <a:avLst/>
              <a:gdLst>
                <a:gd name="T0" fmla="*/ 0 w 346"/>
                <a:gd name="T1" fmla="*/ 0 h 230"/>
                <a:gd name="T2" fmla="*/ 173 w 346"/>
                <a:gd name="T3" fmla="*/ 230 h 230"/>
                <a:gd name="T4" fmla="*/ 346 w 346"/>
                <a:gd name="T5" fmla="*/ 0 h 230"/>
                <a:gd name="T6" fmla="*/ 0 w 346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" h="230">
                  <a:moveTo>
                    <a:pt x="0" y="0"/>
                  </a:moveTo>
                  <a:lnTo>
                    <a:pt x="173" y="230"/>
                  </a:lnTo>
                  <a:lnTo>
                    <a:pt x="34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53" name="Group 333"/>
          <p:cNvGrpSpPr>
            <a:grpSpLocks/>
          </p:cNvGrpSpPr>
          <p:nvPr/>
        </p:nvGrpSpPr>
        <p:grpSpPr bwMode="auto">
          <a:xfrm>
            <a:off x="3200400" y="1143000"/>
            <a:ext cx="688975" cy="365125"/>
            <a:chOff x="3341" y="1296"/>
            <a:chExt cx="434" cy="230"/>
          </a:xfrm>
        </p:grpSpPr>
        <p:grpSp>
          <p:nvGrpSpPr>
            <p:cNvPr id="5357" name="Group 237"/>
            <p:cNvGrpSpPr>
              <a:grpSpLocks/>
            </p:cNvGrpSpPr>
            <p:nvPr/>
          </p:nvGrpSpPr>
          <p:grpSpPr bwMode="auto">
            <a:xfrm>
              <a:off x="3341" y="1296"/>
              <a:ext cx="230" cy="230"/>
              <a:chOff x="4608" y="2045"/>
              <a:chExt cx="230" cy="230"/>
            </a:xfrm>
          </p:grpSpPr>
          <p:sp>
            <p:nvSpPr>
              <p:cNvPr id="5358" name="Freeform 238"/>
              <p:cNvSpPr>
                <a:spLocks/>
              </p:cNvSpPr>
              <p:nvPr/>
            </p:nvSpPr>
            <p:spPr bwMode="auto">
              <a:xfrm>
                <a:off x="4608" y="2045"/>
                <a:ext cx="230" cy="115"/>
              </a:xfrm>
              <a:custGeom>
                <a:avLst/>
                <a:gdLst>
                  <a:gd name="T0" fmla="*/ 0 w 230"/>
                  <a:gd name="T1" fmla="*/ 0 h 115"/>
                  <a:gd name="T2" fmla="*/ 115 w 230"/>
                  <a:gd name="T3" fmla="*/ 115 h 115"/>
                  <a:gd name="T4" fmla="*/ 230 w 230"/>
                  <a:gd name="T5" fmla="*/ 0 h 115"/>
                  <a:gd name="T6" fmla="*/ 0 w 230"/>
                  <a:gd name="T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0" h="115">
                    <a:moveTo>
                      <a:pt x="0" y="0"/>
                    </a:moveTo>
                    <a:lnTo>
                      <a:pt x="115" y="115"/>
                    </a:lnTo>
                    <a:lnTo>
                      <a:pt x="23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9" name="Line 239"/>
              <p:cNvSpPr>
                <a:spLocks noChangeShapeType="1"/>
              </p:cNvSpPr>
              <p:nvPr/>
            </p:nvSpPr>
            <p:spPr bwMode="auto">
              <a:xfrm>
                <a:off x="4723" y="2045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60" name="Text Box 240"/>
            <p:cNvSpPr txBox="1">
              <a:spLocks noChangeArrowheads="1"/>
            </p:cNvSpPr>
            <p:nvPr/>
          </p:nvSpPr>
          <p:spPr bwMode="auto">
            <a:xfrm>
              <a:off x="3425" y="1354"/>
              <a:ext cx="35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antenna</a:t>
              </a:r>
            </a:p>
          </p:txBody>
        </p:sp>
        <p:sp>
          <p:nvSpPr>
            <p:cNvPr id="5452" name="Freeform 332"/>
            <p:cNvSpPr>
              <a:spLocks/>
            </p:cNvSpPr>
            <p:nvPr/>
          </p:nvSpPr>
          <p:spPr bwMode="auto">
            <a:xfrm>
              <a:off x="3341" y="1296"/>
              <a:ext cx="230" cy="230"/>
            </a:xfrm>
            <a:custGeom>
              <a:avLst/>
              <a:gdLst>
                <a:gd name="T0" fmla="*/ 0 w 230"/>
                <a:gd name="T1" fmla="*/ 0 h 230"/>
                <a:gd name="T2" fmla="*/ 115 w 230"/>
                <a:gd name="T3" fmla="*/ 230 h 230"/>
                <a:gd name="T4" fmla="*/ 230 w 230"/>
                <a:gd name="T5" fmla="*/ 0 h 230"/>
                <a:gd name="T6" fmla="*/ 0 w 230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230">
                  <a:moveTo>
                    <a:pt x="0" y="0"/>
                  </a:moveTo>
                  <a:lnTo>
                    <a:pt x="115" y="230"/>
                  </a:lnTo>
                  <a:lnTo>
                    <a:pt x="23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55" name="Group 335"/>
          <p:cNvGrpSpPr>
            <a:grpSpLocks/>
          </p:cNvGrpSpPr>
          <p:nvPr/>
        </p:nvGrpSpPr>
        <p:grpSpPr bwMode="auto">
          <a:xfrm>
            <a:off x="5029200" y="960438"/>
            <a:ext cx="1006475" cy="731837"/>
            <a:chOff x="3168" y="605"/>
            <a:chExt cx="634" cy="461"/>
          </a:xfrm>
        </p:grpSpPr>
        <p:sp>
          <p:nvSpPr>
            <p:cNvPr id="5299" name="Text Box 179"/>
            <p:cNvSpPr txBox="1">
              <a:spLocks noChangeArrowheads="1"/>
            </p:cNvSpPr>
            <p:nvPr/>
          </p:nvSpPr>
          <p:spPr bwMode="auto">
            <a:xfrm>
              <a:off x="3350" y="777"/>
              <a:ext cx="45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microphone</a:t>
              </a:r>
            </a:p>
          </p:txBody>
        </p:sp>
        <p:sp>
          <p:nvSpPr>
            <p:cNvPr id="5454" name="Freeform 334"/>
            <p:cNvSpPr>
              <a:spLocks/>
            </p:cNvSpPr>
            <p:nvPr/>
          </p:nvSpPr>
          <p:spPr bwMode="auto">
            <a:xfrm>
              <a:off x="3168" y="605"/>
              <a:ext cx="288" cy="461"/>
            </a:xfrm>
            <a:custGeom>
              <a:avLst/>
              <a:gdLst>
                <a:gd name="T0" fmla="*/ 288 w 288"/>
                <a:gd name="T1" fmla="*/ 0 h 461"/>
                <a:gd name="T2" fmla="*/ 0 w 288"/>
                <a:gd name="T3" fmla="*/ 230 h 461"/>
                <a:gd name="T4" fmla="*/ 288 w 288"/>
                <a:gd name="T5" fmla="*/ 461 h 461"/>
                <a:gd name="T6" fmla="*/ 288 w 288"/>
                <a:gd name="T7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461">
                  <a:moveTo>
                    <a:pt x="288" y="0"/>
                  </a:moveTo>
                  <a:lnTo>
                    <a:pt x="0" y="230"/>
                  </a:lnTo>
                  <a:lnTo>
                    <a:pt x="288" y="461"/>
                  </a:lnTo>
                  <a:lnTo>
                    <a:pt x="28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58" name="Group 338"/>
          <p:cNvGrpSpPr>
            <a:grpSpLocks/>
          </p:cNvGrpSpPr>
          <p:nvPr/>
        </p:nvGrpSpPr>
        <p:grpSpPr bwMode="auto">
          <a:xfrm>
            <a:off x="6765925" y="2514600"/>
            <a:ext cx="401638" cy="822325"/>
            <a:chOff x="3398" y="1757"/>
            <a:chExt cx="253" cy="518"/>
          </a:xfrm>
        </p:grpSpPr>
        <p:grpSp>
          <p:nvGrpSpPr>
            <p:cNvPr id="5173" name="Group 53"/>
            <p:cNvGrpSpPr>
              <a:grpSpLocks/>
            </p:cNvGrpSpPr>
            <p:nvPr/>
          </p:nvGrpSpPr>
          <p:grpSpPr bwMode="auto">
            <a:xfrm>
              <a:off x="3398" y="1757"/>
              <a:ext cx="253" cy="518"/>
              <a:chOff x="3448" y="490"/>
              <a:chExt cx="253" cy="518"/>
            </a:xfrm>
          </p:grpSpPr>
          <p:grpSp>
            <p:nvGrpSpPr>
              <p:cNvPr id="5174" name="Group 54"/>
              <p:cNvGrpSpPr>
                <a:grpSpLocks/>
              </p:cNvGrpSpPr>
              <p:nvPr/>
            </p:nvGrpSpPr>
            <p:grpSpPr bwMode="auto">
              <a:xfrm>
                <a:off x="3448" y="490"/>
                <a:ext cx="128" cy="518"/>
                <a:chOff x="451" y="2160"/>
                <a:chExt cx="298" cy="1209"/>
              </a:xfrm>
            </p:grpSpPr>
            <p:grpSp>
              <p:nvGrpSpPr>
                <p:cNvPr id="5175" name="Group 55"/>
                <p:cNvGrpSpPr>
                  <a:grpSpLocks/>
                </p:cNvGrpSpPr>
                <p:nvPr/>
              </p:nvGrpSpPr>
              <p:grpSpPr bwMode="auto">
                <a:xfrm>
                  <a:off x="451" y="2621"/>
                  <a:ext cx="230" cy="115"/>
                  <a:chOff x="576" y="2218"/>
                  <a:chExt cx="230" cy="230"/>
                </a:xfrm>
              </p:grpSpPr>
              <p:sp>
                <p:nvSpPr>
                  <p:cNvPr id="5176" name="Freeform 56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7" name="Freeform 57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8" name="Group 58"/>
                <p:cNvGrpSpPr>
                  <a:grpSpLocks/>
                </p:cNvGrpSpPr>
                <p:nvPr/>
              </p:nvGrpSpPr>
              <p:grpSpPr bwMode="auto">
                <a:xfrm>
                  <a:off x="451" y="2448"/>
                  <a:ext cx="230" cy="115"/>
                  <a:chOff x="576" y="2218"/>
                  <a:chExt cx="230" cy="230"/>
                </a:xfrm>
              </p:grpSpPr>
              <p:sp>
                <p:nvSpPr>
                  <p:cNvPr id="5179" name="Freeform 59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0" name="Freeform 60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81" name="Freeform 61"/>
                <p:cNvSpPr>
                  <a:spLocks/>
                </p:cNvSpPr>
                <p:nvPr/>
              </p:nvSpPr>
              <p:spPr bwMode="auto">
                <a:xfrm>
                  <a:off x="681" y="2506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2" name="Freeform 62"/>
                <p:cNvSpPr>
                  <a:spLocks/>
                </p:cNvSpPr>
                <p:nvPr/>
              </p:nvSpPr>
              <p:spPr bwMode="auto">
                <a:xfrm>
                  <a:off x="681" y="2678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83" name="Group 63"/>
                <p:cNvGrpSpPr>
                  <a:grpSpLocks/>
                </p:cNvGrpSpPr>
                <p:nvPr/>
              </p:nvGrpSpPr>
              <p:grpSpPr bwMode="auto">
                <a:xfrm>
                  <a:off x="451" y="2794"/>
                  <a:ext cx="230" cy="115"/>
                  <a:chOff x="576" y="2218"/>
                  <a:chExt cx="230" cy="230"/>
                </a:xfrm>
              </p:grpSpPr>
              <p:sp>
                <p:nvSpPr>
                  <p:cNvPr id="5184" name="Freeform 64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5" name="Freeform 65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86" name="Group 66"/>
                <p:cNvGrpSpPr>
                  <a:grpSpLocks/>
                </p:cNvGrpSpPr>
                <p:nvPr/>
              </p:nvGrpSpPr>
              <p:grpSpPr bwMode="auto">
                <a:xfrm>
                  <a:off x="451" y="2967"/>
                  <a:ext cx="230" cy="115"/>
                  <a:chOff x="576" y="2218"/>
                  <a:chExt cx="230" cy="230"/>
                </a:xfrm>
              </p:grpSpPr>
              <p:sp>
                <p:nvSpPr>
                  <p:cNvPr id="5187" name="Freeform 67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8" name="Freeform 68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89" name="Freeform 69"/>
                <p:cNvSpPr>
                  <a:spLocks/>
                </p:cNvSpPr>
                <p:nvPr/>
              </p:nvSpPr>
              <p:spPr bwMode="auto">
                <a:xfrm>
                  <a:off x="681" y="2851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190" name="Group 70"/>
                <p:cNvGrpSpPr>
                  <a:grpSpLocks/>
                </p:cNvGrpSpPr>
                <p:nvPr/>
              </p:nvGrpSpPr>
              <p:grpSpPr bwMode="auto">
                <a:xfrm>
                  <a:off x="576" y="2160"/>
                  <a:ext cx="135" cy="345"/>
                  <a:chOff x="576" y="2160"/>
                  <a:chExt cx="135" cy="345"/>
                </a:xfrm>
              </p:grpSpPr>
              <p:sp>
                <p:nvSpPr>
                  <p:cNvPr id="5191" name="Freeform 71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2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93" name="Group 73"/>
                <p:cNvGrpSpPr>
                  <a:grpSpLocks/>
                </p:cNvGrpSpPr>
                <p:nvPr/>
              </p:nvGrpSpPr>
              <p:grpSpPr bwMode="auto">
                <a:xfrm flipV="1">
                  <a:off x="576" y="3024"/>
                  <a:ext cx="135" cy="345"/>
                  <a:chOff x="576" y="2160"/>
                  <a:chExt cx="135" cy="345"/>
                </a:xfrm>
              </p:grpSpPr>
              <p:sp>
                <p:nvSpPr>
                  <p:cNvPr id="5194" name="Freeform 74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5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196" name="Text Box 76"/>
              <p:cNvSpPr txBox="1">
                <a:spLocks noChangeArrowheads="1"/>
              </p:cNvSpPr>
              <p:nvPr/>
            </p:nvSpPr>
            <p:spPr bwMode="auto">
              <a:xfrm>
                <a:off x="3523" y="70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L</a:t>
                </a:r>
              </a:p>
            </p:txBody>
          </p:sp>
        </p:grpSp>
        <p:sp>
          <p:nvSpPr>
            <p:cNvPr id="5457" name="Freeform 337"/>
            <p:cNvSpPr>
              <a:spLocks/>
            </p:cNvSpPr>
            <p:nvPr/>
          </p:nvSpPr>
          <p:spPr bwMode="auto">
            <a:xfrm>
              <a:off x="3398" y="1757"/>
              <a:ext cx="116" cy="518"/>
            </a:xfrm>
            <a:custGeom>
              <a:avLst/>
              <a:gdLst>
                <a:gd name="T0" fmla="*/ 58 w 116"/>
                <a:gd name="T1" fmla="*/ 0 h 518"/>
                <a:gd name="T2" fmla="*/ 0 w 116"/>
                <a:gd name="T3" fmla="*/ 230 h 518"/>
                <a:gd name="T4" fmla="*/ 58 w 116"/>
                <a:gd name="T5" fmla="*/ 518 h 518"/>
                <a:gd name="T6" fmla="*/ 116 w 116"/>
                <a:gd name="T7" fmla="*/ 230 h 518"/>
                <a:gd name="T8" fmla="*/ 58 w 116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18">
                  <a:moveTo>
                    <a:pt x="58" y="0"/>
                  </a:moveTo>
                  <a:lnTo>
                    <a:pt x="0" y="230"/>
                  </a:lnTo>
                  <a:lnTo>
                    <a:pt x="58" y="518"/>
                  </a:lnTo>
                  <a:lnTo>
                    <a:pt x="116" y="230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60" name="Group 340"/>
          <p:cNvGrpSpPr>
            <a:grpSpLocks/>
          </p:cNvGrpSpPr>
          <p:nvPr/>
        </p:nvGrpSpPr>
        <p:grpSpPr bwMode="auto">
          <a:xfrm>
            <a:off x="8412163" y="2514600"/>
            <a:ext cx="457200" cy="831850"/>
            <a:chOff x="3811" y="1642"/>
            <a:chExt cx="288" cy="524"/>
          </a:xfrm>
        </p:grpSpPr>
        <p:grpSp>
          <p:nvGrpSpPr>
            <p:cNvPr id="5197" name="Group 77"/>
            <p:cNvGrpSpPr>
              <a:grpSpLocks/>
            </p:cNvGrpSpPr>
            <p:nvPr/>
          </p:nvGrpSpPr>
          <p:grpSpPr bwMode="auto">
            <a:xfrm>
              <a:off x="3811" y="1648"/>
              <a:ext cx="288" cy="518"/>
              <a:chOff x="1142" y="2160"/>
              <a:chExt cx="759" cy="1209"/>
            </a:xfrm>
          </p:grpSpPr>
          <p:grpSp>
            <p:nvGrpSpPr>
              <p:cNvPr id="5198" name="Group 78"/>
              <p:cNvGrpSpPr>
                <a:grpSpLocks/>
              </p:cNvGrpSpPr>
              <p:nvPr/>
            </p:nvGrpSpPr>
            <p:grpSpPr bwMode="auto">
              <a:xfrm>
                <a:off x="1603" y="2160"/>
                <a:ext cx="298" cy="1209"/>
                <a:chOff x="451" y="2160"/>
                <a:chExt cx="298" cy="1209"/>
              </a:xfrm>
            </p:grpSpPr>
            <p:grpSp>
              <p:nvGrpSpPr>
                <p:cNvPr id="5199" name="Group 79"/>
                <p:cNvGrpSpPr>
                  <a:grpSpLocks/>
                </p:cNvGrpSpPr>
                <p:nvPr/>
              </p:nvGrpSpPr>
              <p:grpSpPr bwMode="auto">
                <a:xfrm>
                  <a:off x="451" y="2621"/>
                  <a:ext cx="230" cy="115"/>
                  <a:chOff x="576" y="2218"/>
                  <a:chExt cx="230" cy="230"/>
                </a:xfrm>
              </p:grpSpPr>
              <p:sp>
                <p:nvSpPr>
                  <p:cNvPr id="5200" name="Freeform 80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1" name="Freeform 81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02" name="Group 82"/>
                <p:cNvGrpSpPr>
                  <a:grpSpLocks/>
                </p:cNvGrpSpPr>
                <p:nvPr/>
              </p:nvGrpSpPr>
              <p:grpSpPr bwMode="auto">
                <a:xfrm>
                  <a:off x="451" y="2448"/>
                  <a:ext cx="230" cy="115"/>
                  <a:chOff x="576" y="2218"/>
                  <a:chExt cx="230" cy="230"/>
                </a:xfrm>
              </p:grpSpPr>
              <p:sp>
                <p:nvSpPr>
                  <p:cNvPr id="5203" name="Freeform 83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4" name="Freeform 84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05" name="Freeform 85"/>
                <p:cNvSpPr>
                  <a:spLocks/>
                </p:cNvSpPr>
                <p:nvPr/>
              </p:nvSpPr>
              <p:spPr bwMode="auto">
                <a:xfrm>
                  <a:off x="681" y="2506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6" name="Freeform 86"/>
                <p:cNvSpPr>
                  <a:spLocks/>
                </p:cNvSpPr>
                <p:nvPr/>
              </p:nvSpPr>
              <p:spPr bwMode="auto">
                <a:xfrm>
                  <a:off x="681" y="2678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07" name="Group 87"/>
                <p:cNvGrpSpPr>
                  <a:grpSpLocks/>
                </p:cNvGrpSpPr>
                <p:nvPr/>
              </p:nvGrpSpPr>
              <p:grpSpPr bwMode="auto">
                <a:xfrm>
                  <a:off x="451" y="2794"/>
                  <a:ext cx="230" cy="115"/>
                  <a:chOff x="576" y="2218"/>
                  <a:chExt cx="230" cy="230"/>
                </a:xfrm>
              </p:grpSpPr>
              <p:sp>
                <p:nvSpPr>
                  <p:cNvPr id="5208" name="Freeform 88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09" name="Freeform 89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10" name="Group 90"/>
                <p:cNvGrpSpPr>
                  <a:grpSpLocks/>
                </p:cNvGrpSpPr>
                <p:nvPr/>
              </p:nvGrpSpPr>
              <p:grpSpPr bwMode="auto">
                <a:xfrm>
                  <a:off x="451" y="2967"/>
                  <a:ext cx="230" cy="115"/>
                  <a:chOff x="576" y="2218"/>
                  <a:chExt cx="230" cy="230"/>
                </a:xfrm>
              </p:grpSpPr>
              <p:sp>
                <p:nvSpPr>
                  <p:cNvPr id="5211" name="Freeform 91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2" name="Freeform 92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13" name="Freeform 93"/>
                <p:cNvSpPr>
                  <a:spLocks/>
                </p:cNvSpPr>
                <p:nvPr/>
              </p:nvSpPr>
              <p:spPr bwMode="auto">
                <a:xfrm>
                  <a:off x="681" y="2851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14" name="Group 94"/>
                <p:cNvGrpSpPr>
                  <a:grpSpLocks/>
                </p:cNvGrpSpPr>
                <p:nvPr/>
              </p:nvGrpSpPr>
              <p:grpSpPr bwMode="auto">
                <a:xfrm>
                  <a:off x="576" y="2160"/>
                  <a:ext cx="135" cy="345"/>
                  <a:chOff x="576" y="2160"/>
                  <a:chExt cx="135" cy="345"/>
                </a:xfrm>
              </p:grpSpPr>
              <p:sp>
                <p:nvSpPr>
                  <p:cNvPr id="5215" name="Freeform 95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6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17" name="Group 97"/>
                <p:cNvGrpSpPr>
                  <a:grpSpLocks/>
                </p:cNvGrpSpPr>
                <p:nvPr/>
              </p:nvGrpSpPr>
              <p:grpSpPr bwMode="auto">
                <a:xfrm flipV="1">
                  <a:off x="576" y="3024"/>
                  <a:ext cx="135" cy="345"/>
                  <a:chOff x="576" y="2160"/>
                  <a:chExt cx="135" cy="345"/>
                </a:xfrm>
              </p:grpSpPr>
              <p:sp>
                <p:nvSpPr>
                  <p:cNvPr id="5218" name="Freeform 98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9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220" name="Group 100"/>
              <p:cNvGrpSpPr>
                <a:grpSpLocks/>
              </p:cNvGrpSpPr>
              <p:nvPr/>
            </p:nvGrpSpPr>
            <p:grpSpPr bwMode="auto">
              <a:xfrm>
                <a:off x="1142" y="2160"/>
                <a:ext cx="298" cy="1209"/>
                <a:chOff x="451" y="2160"/>
                <a:chExt cx="298" cy="1209"/>
              </a:xfrm>
            </p:grpSpPr>
            <p:grpSp>
              <p:nvGrpSpPr>
                <p:cNvPr id="5221" name="Group 101"/>
                <p:cNvGrpSpPr>
                  <a:grpSpLocks/>
                </p:cNvGrpSpPr>
                <p:nvPr/>
              </p:nvGrpSpPr>
              <p:grpSpPr bwMode="auto">
                <a:xfrm>
                  <a:off x="451" y="2621"/>
                  <a:ext cx="230" cy="115"/>
                  <a:chOff x="576" y="2218"/>
                  <a:chExt cx="230" cy="230"/>
                </a:xfrm>
              </p:grpSpPr>
              <p:sp>
                <p:nvSpPr>
                  <p:cNvPr id="5222" name="Freeform 102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3" name="Freeform 103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24" name="Group 104"/>
                <p:cNvGrpSpPr>
                  <a:grpSpLocks/>
                </p:cNvGrpSpPr>
                <p:nvPr/>
              </p:nvGrpSpPr>
              <p:grpSpPr bwMode="auto">
                <a:xfrm>
                  <a:off x="451" y="2448"/>
                  <a:ext cx="230" cy="115"/>
                  <a:chOff x="576" y="2218"/>
                  <a:chExt cx="230" cy="230"/>
                </a:xfrm>
              </p:grpSpPr>
              <p:sp>
                <p:nvSpPr>
                  <p:cNvPr id="5225" name="Freeform 105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26" name="Freeform 106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27" name="Freeform 107"/>
                <p:cNvSpPr>
                  <a:spLocks/>
                </p:cNvSpPr>
                <p:nvPr/>
              </p:nvSpPr>
              <p:spPr bwMode="auto">
                <a:xfrm>
                  <a:off x="681" y="2506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8" name="Freeform 108"/>
                <p:cNvSpPr>
                  <a:spLocks/>
                </p:cNvSpPr>
                <p:nvPr/>
              </p:nvSpPr>
              <p:spPr bwMode="auto">
                <a:xfrm>
                  <a:off x="681" y="2678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29" name="Group 109"/>
                <p:cNvGrpSpPr>
                  <a:grpSpLocks/>
                </p:cNvGrpSpPr>
                <p:nvPr/>
              </p:nvGrpSpPr>
              <p:grpSpPr bwMode="auto">
                <a:xfrm>
                  <a:off x="451" y="2794"/>
                  <a:ext cx="230" cy="115"/>
                  <a:chOff x="576" y="2218"/>
                  <a:chExt cx="230" cy="230"/>
                </a:xfrm>
              </p:grpSpPr>
              <p:sp>
                <p:nvSpPr>
                  <p:cNvPr id="5230" name="Freeform 110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1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32" name="Group 112"/>
                <p:cNvGrpSpPr>
                  <a:grpSpLocks/>
                </p:cNvGrpSpPr>
                <p:nvPr/>
              </p:nvGrpSpPr>
              <p:grpSpPr bwMode="auto">
                <a:xfrm>
                  <a:off x="451" y="2967"/>
                  <a:ext cx="230" cy="115"/>
                  <a:chOff x="576" y="2218"/>
                  <a:chExt cx="230" cy="230"/>
                </a:xfrm>
              </p:grpSpPr>
              <p:sp>
                <p:nvSpPr>
                  <p:cNvPr id="5233" name="Freeform 113"/>
                  <p:cNvSpPr>
                    <a:spLocks/>
                  </p:cNvSpPr>
                  <p:nvPr/>
                </p:nvSpPr>
                <p:spPr bwMode="auto">
                  <a:xfrm>
                    <a:off x="576" y="2218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4" name="Freeform 114"/>
                  <p:cNvSpPr>
                    <a:spLocks/>
                  </p:cNvSpPr>
                  <p:nvPr/>
                </p:nvSpPr>
                <p:spPr bwMode="auto">
                  <a:xfrm flipV="1">
                    <a:off x="576" y="2333"/>
                    <a:ext cx="230" cy="115"/>
                  </a:xfrm>
                  <a:custGeom>
                    <a:avLst/>
                    <a:gdLst>
                      <a:gd name="T0" fmla="*/ 0 w 230"/>
                      <a:gd name="T1" fmla="*/ 115 h 115"/>
                      <a:gd name="T2" fmla="*/ 115 w 230"/>
                      <a:gd name="T3" fmla="*/ 0 h 115"/>
                      <a:gd name="T4" fmla="*/ 230 w 230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0" h="115">
                        <a:moveTo>
                          <a:pt x="0" y="115"/>
                        </a:moveTo>
                        <a:cubicBezTo>
                          <a:pt x="38" y="57"/>
                          <a:pt x="77" y="0"/>
                          <a:pt x="115" y="0"/>
                        </a:cubicBezTo>
                        <a:cubicBezTo>
                          <a:pt x="153" y="0"/>
                          <a:pt x="191" y="57"/>
                          <a:pt x="230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35" name="Freeform 115"/>
                <p:cNvSpPr>
                  <a:spLocks/>
                </p:cNvSpPr>
                <p:nvPr/>
              </p:nvSpPr>
              <p:spPr bwMode="auto">
                <a:xfrm>
                  <a:off x="681" y="2851"/>
                  <a:ext cx="68" cy="172"/>
                </a:xfrm>
                <a:custGeom>
                  <a:avLst/>
                  <a:gdLst>
                    <a:gd name="T0" fmla="*/ 0 w 68"/>
                    <a:gd name="T1" fmla="*/ 172 h 172"/>
                    <a:gd name="T2" fmla="*/ 58 w 68"/>
                    <a:gd name="T3" fmla="*/ 115 h 172"/>
                    <a:gd name="T4" fmla="*/ 58 w 68"/>
                    <a:gd name="T5" fmla="*/ 57 h 172"/>
                    <a:gd name="T6" fmla="*/ 0 w 68"/>
                    <a:gd name="T7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8" h="172">
                      <a:moveTo>
                        <a:pt x="0" y="172"/>
                      </a:moveTo>
                      <a:cubicBezTo>
                        <a:pt x="24" y="153"/>
                        <a:pt x="48" y="134"/>
                        <a:pt x="58" y="115"/>
                      </a:cubicBezTo>
                      <a:cubicBezTo>
                        <a:pt x="68" y="96"/>
                        <a:pt x="68" y="76"/>
                        <a:pt x="58" y="57"/>
                      </a:cubicBezTo>
                      <a:cubicBezTo>
                        <a:pt x="48" y="38"/>
                        <a:pt x="24" y="19"/>
                        <a:pt x="0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236" name="Group 116"/>
                <p:cNvGrpSpPr>
                  <a:grpSpLocks/>
                </p:cNvGrpSpPr>
                <p:nvPr/>
              </p:nvGrpSpPr>
              <p:grpSpPr bwMode="auto">
                <a:xfrm>
                  <a:off x="576" y="2160"/>
                  <a:ext cx="135" cy="345"/>
                  <a:chOff x="576" y="2160"/>
                  <a:chExt cx="135" cy="345"/>
                </a:xfrm>
              </p:grpSpPr>
              <p:sp>
                <p:nvSpPr>
                  <p:cNvPr id="5237" name="Freeform 117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8" name="Lin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39" name="Group 119"/>
                <p:cNvGrpSpPr>
                  <a:grpSpLocks/>
                </p:cNvGrpSpPr>
                <p:nvPr/>
              </p:nvGrpSpPr>
              <p:grpSpPr bwMode="auto">
                <a:xfrm flipV="1">
                  <a:off x="576" y="3024"/>
                  <a:ext cx="135" cy="345"/>
                  <a:chOff x="576" y="2160"/>
                  <a:chExt cx="135" cy="345"/>
                </a:xfrm>
              </p:grpSpPr>
              <p:sp>
                <p:nvSpPr>
                  <p:cNvPr id="5240" name="Freeform 120"/>
                  <p:cNvSpPr>
                    <a:spLocks/>
                  </p:cNvSpPr>
                  <p:nvPr/>
                </p:nvSpPr>
                <p:spPr bwMode="auto">
                  <a:xfrm>
                    <a:off x="579" y="2333"/>
                    <a:ext cx="132" cy="172"/>
                  </a:xfrm>
                  <a:custGeom>
                    <a:avLst/>
                    <a:gdLst>
                      <a:gd name="T0" fmla="*/ 0 w 132"/>
                      <a:gd name="T1" fmla="*/ 0 h 172"/>
                      <a:gd name="T2" fmla="*/ 115 w 132"/>
                      <a:gd name="T3" fmla="*/ 57 h 172"/>
                      <a:gd name="T4" fmla="*/ 99 w 132"/>
                      <a:gd name="T5" fmla="*/ 17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" h="172">
                        <a:moveTo>
                          <a:pt x="0" y="0"/>
                        </a:moveTo>
                        <a:cubicBezTo>
                          <a:pt x="49" y="14"/>
                          <a:pt x="98" y="28"/>
                          <a:pt x="115" y="57"/>
                        </a:cubicBezTo>
                        <a:cubicBezTo>
                          <a:pt x="132" y="86"/>
                          <a:pt x="115" y="129"/>
                          <a:pt x="99" y="172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41" name="Line 1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60"/>
                    <a:ext cx="0" cy="17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42" name="Line 122"/>
              <p:cNvSpPr>
                <a:spLocks noChangeShapeType="1"/>
              </p:cNvSpPr>
              <p:nvPr/>
            </p:nvSpPr>
            <p:spPr bwMode="auto">
              <a:xfrm flipV="1">
                <a:off x="1498" y="2333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3" name="Line 123"/>
              <p:cNvSpPr>
                <a:spLocks noChangeShapeType="1"/>
              </p:cNvSpPr>
              <p:nvPr/>
            </p:nvSpPr>
            <p:spPr bwMode="auto">
              <a:xfrm flipV="1">
                <a:off x="1555" y="2333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59" name="Freeform 339"/>
            <p:cNvSpPr>
              <a:spLocks/>
            </p:cNvSpPr>
            <p:nvPr/>
          </p:nvSpPr>
          <p:spPr bwMode="auto">
            <a:xfrm>
              <a:off x="3859" y="1642"/>
              <a:ext cx="173" cy="518"/>
            </a:xfrm>
            <a:custGeom>
              <a:avLst/>
              <a:gdLst>
                <a:gd name="T0" fmla="*/ 0 w 173"/>
                <a:gd name="T1" fmla="*/ 0 h 518"/>
                <a:gd name="T2" fmla="*/ 173 w 173"/>
                <a:gd name="T3" fmla="*/ 0 h 518"/>
                <a:gd name="T4" fmla="*/ 173 w 173"/>
                <a:gd name="T5" fmla="*/ 518 h 518"/>
                <a:gd name="T6" fmla="*/ 0 w 173"/>
                <a:gd name="T7" fmla="*/ 518 h 518"/>
                <a:gd name="T8" fmla="*/ 0 w 173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518">
                  <a:moveTo>
                    <a:pt x="0" y="0"/>
                  </a:moveTo>
                  <a:lnTo>
                    <a:pt x="173" y="0"/>
                  </a:lnTo>
                  <a:lnTo>
                    <a:pt x="173" y="518"/>
                  </a:lnTo>
                  <a:lnTo>
                    <a:pt x="0" y="5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62" name="Group 342"/>
          <p:cNvGrpSpPr>
            <a:grpSpLocks/>
          </p:cNvGrpSpPr>
          <p:nvPr/>
        </p:nvGrpSpPr>
        <p:grpSpPr bwMode="auto">
          <a:xfrm>
            <a:off x="6218238" y="960438"/>
            <a:ext cx="673100" cy="1004887"/>
            <a:chOff x="3917" y="605"/>
            <a:chExt cx="424" cy="633"/>
          </a:xfrm>
        </p:grpSpPr>
        <p:grpSp>
          <p:nvGrpSpPr>
            <p:cNvPr id="5341" name="Group 221"/>
            <p:cNvGrpSpPr>
              <a:grpSpLocks/>
            </p:cNvGrpSpPr>
            <p:nvPr/>
          </p:nvGrpSpPr>
          <p:grpSpPr bwMode="auto">
            <a:xfrm>
              <a:off x="3920" y="605"/>
              <a:ext cx="421" cy="633"/>
              <a:chOff x="2189" y="1066"/>
              <a:chExt cx="421" cy="633"/>
            </a:xfrm>
          </p:grpSpPr>
          <p:sp>
            <p:nvSpPr>
              <p:cNvPr id="5342" name="Line 222"/>
              <p:cNvSpPr>
                <a:spLocks noChangeShapeType="1"/>
              </p:cNvSpPr>
              <p:nvPr/>
            </p:nvSpPr>
            <p:spPr bwMode="auto">
              <a:xfrm>
                <a:off x="2189" y="1296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3" name="Line 223"/>
              <p:cNvSpPr>
                <a:spLocks noChangeShapeType="1"/>
              </p:cNvSpPr>
              <p:nvPr/>
            </p:nvSpPr>
            <p:spPr bwMode="auto">
              <a:xfrm>
                <a:off x="2362" y="1066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4" name="Line 224"/>
              <p:cNvSpPr>
                <a:spLocks noChangeShapeType="1"/>
              </p:cNvSpPr>
              <p:nvPr/>
            </p:nvSpPr>
            <p:spPr bwMode="auto">
              <a:xfrm>
                <a:off x="2362" y="1469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5" name="Line 225"/>
              <p:cNvSpPr>
                <a:spLocks noChangeShapeType="1"/>
              </p:cNvSpPr>
              <p:nvPr/>
            </p:nvSpPr>
            <p:spPr bwMode="auto">
              <a:xfrm>
                <a:off x="2189" y="1469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6" name="Text Box 226"/>
              <p:cNvSpPr txBox="1">
                <a:spLocks noChangeArrowheads="1"/>
              </p:cNvSpPr>
              <p:nvPr/>
            </p:nvSpPr>
            <p:spPr bwMode="auto">
              <a:xfrm>
                <a:off x="2320" y="1436"/>
                <a:ext cx="29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/>
                  <a:t>xtal</a:t>
                </a:r>
              </a:p>
            </p:txBody>
          </p:sp>
          <p:sp>
            <p:nvSpPr>
              <p:cNvPr id="5347" name="Rectangle 227"/>
              <p:cNvSpPr>
                <a:spLocks noChangeArrowheads="1"/>
              </p:cNvSpPr>
              <p:nvPr/>
            </p:nvSpPr>
            <p:spPr bwMode="auto">
              <a:xfrm>
                <a:off x="2189" y="1354"/>
                <a:ext cx="345" cy="57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61" name="Freeform 341"/>
            <p:cNvSpPr>
              <a:spLocks/>
            </p:cNvSpPr>
            <p:nvPr/>
          </p:nvSpPr>
          <p:spPr bwMode="auto">
            <a:xfrm>
              <a:off x="3917" y="605"/>
              <a:ext cx="345" cy="633"/>
            </a:xfrm>
            <a:custGeom>
              <a:avLst/>
              <a:gdLst>
                <a:gd name="T0" fmla="*/ 173 w 345"/>
                <a:gd name="T1" fmla="*/ 0 h 633"/>
                <a:gd name="T2" fmla="*/ 0 w 345"/>
                <a:gd name="T3" fmla="*/ 230 h 633"/>
                <a:gd name="T4" fmla="*/ 173 w 345"/>
                <a:gd name="T5" fmla="*/ 633 h 633"/>
                <a:gd name="T6" fmla="*/ 345 w 345"/>
                <a:gd name="T7" fmla="*/ 230 h 633"/>
                <a:gd name="T8" fmla="*/ 173 w 345"/>
                <a:gd name="T9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633">
                  <a:moveTo>
                    <a:pt x="173" y="0"/>
                  </a:moveTo>
                  <a:lnTo>
                    <a:pt x="0" y="230"/>
                  </a:lnTo>
                  <a:lnTo>
                    <a:pt x="173" y="633"/>
                  </a:lnTo>
                  <a:lnTo>
                    <a:pt x="345" y="230"/>
                  </a:lnTo>
                  <a:lnTo>
                    <a:pt x="173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64" name="Group 344"/>
          <p:cNvGrpSpPr>
            <a:grpSpLocks/>
          </p:cNvGrpSpPr>
          <p:nvPr/>
        </p:nvGrpSpPr>
        <p:grpSpPr bwMode="auto">
          <a:xfrm>
            <a:off x="5486400" y="5165725"/>
            <a:ext cx="549275" cy="914400"/>
            <a:chOff x="4435" y="1930"/>
            <a:chExt cx="346" cy="576"/>
          </a:xfrm>
        </p:grpSpPr>
        <p:grpSp>
          <p:nvGrpSpPr>
            <p:cNvPr id="5261" name="Group 141"/>
            <p:cNvGrpSpPr>
              <a:grpSpLocks/>
            </p:cNvGrpSpPr>
            <p:nvPr/>
          </p:nvGrpSpPr>
          <p:grpSpPr bwMode="auto">
            <a:xfrm>
              <a:off x="4435" y="1930"/>
              <a:ext cx="346" cy="576"/>
              <a:chOff x="3283" y="2160"/>
              <a:chExt cx="346" cy="576"/>
            </a:xfrm>
          </p:grpSpPr>
          <p:grpSp>
            <p:nvGrpSpPr>
              <p:cNvPr id="5262" name="Group 142"/>
              <p:cNvGrpSpPr>
                <a:grpSpLocks/>
              </p:cNvGrpSpPr>
              <p:nvPr/>
            </p:nvGrpSpPr>
            <p:grpSpPr bwMode="auto">
              <a:xfrm>
                <a:off x="3283" y="2160"/>
                <a:ext cx="346" cy="576"/>
                <a:chOff x="3283" y="2160"/>
                <a:chExt cx="346" cy="576"/>
              </a:xfrm>
            </p:grpSpPr>
            <p:grpSp>
              <p:nvGrpSpPr>
                <p:cNvPr id="5263" name="Group 143"/>
                <p:cNvGrpSpPr>
                  <a:grpSpLocks/>
                </p:cNvGrpSpPr>
                <p:nvPr/>
              </p:nvGrpSpPr>
              <p:grpSpPr bwMode="auto">
                <a:xfrm>
                  <a:off x="3283" y="2390"/>
                  <a:ext cx="346" cy="115"/>
                  <a:chOff x="3283" y="2621"/>
                  <a:chExt cx="346" cy="115"/>
                </a:xfrm>
              </p:grpSpPr>
              <p:sp>
                <p:nvSpPr>
                  <p:cNvPr id="5264" name="Arc 144"/>
                  <p:cNvSpPr>
                    <a:spLocks/>
                  </p:cNvSpPr>
                  <p:nvPr/>
                </p:nvSpPr>
                <p:spPr bwMode="auto">
                  <a:xfrm rot="-5400000">
                    <a:off x="3341" y="2620"/>
                    <a:ext cx="58" cy="17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65" name="Arc 145"/>
                  <p:cNvSpPr>
                    <a:spLocks/>
                  </p:cNvSpPr>
                  <p:nvPr/>
                </p:nvSpPr>
                <p:spPr bwMode="auto">
                  <a:xfrm rot="5400000" flipH="1">
                    <a:off x="3514" y="2620"/>
                    <a:ext cx="58" cy="17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66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3283" y="2621"/>
                    <a:ext cx="34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67" name="Line 147"/>
                <p:cNvSpPr>
                  <a:spLocks noChangeShapeType="1"/>
                </p:cNvSpPr>
                <p:nvPr/>
              </p:nvSpPr>
              <p:spPr bwMode="auto">
                <a:xfrm>
                  <a:off x="3456" y="2160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8" name="Line 148"/>
                <p:cNvSpPr>
                  <a:spLocks noChangeShapeType="1"/>
                </p:cNvSpPr>
                <p:nvPr/>
              </p:nvSpPr>
              <p:spPr bwMode="auto">
                <a:xfrm>
                  <a:off x="3456" y="2448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69" name="Text Box 149"/>
              <p:cNvSpPr txBox="1">
                <a:spLocks noChangeArrowheads="1"/>
              </p:cNvSpPr>
              <p:nvPr/>
            </p:nvSpPr>
            <p:spPr bwMode="auto">
              <a:xfrm>
                <a:off x="3416" y="2532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C</a:t>
                </a:r>
              </a:p>
            </p:txBody>
          </p:sp>
          <p:sp>
            <p:nvSpPr>
              <p:cNvPr id="5270" name="Text Box 150"/>
              <p:cNvSpPr txBox="1">
                <a:spLocks noChangeArrowheads="1"/>
              </p:cNvSpPr>
              <p:nvPr/>
            </p:nvSpPr>
            <p:spPr bwMode="auto">
              <a:xfrm>
                <a:off x="3325" y="2260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200"/>
                  <a:t>+</a:t>
                </a:r>
              </a:p>
            </p:txBody>
          </p:sp>
          <p:sp>
            <p:nvSpPr>
              <p:cNvPr id="5271" name="Text Box 151"/>
              <p:cNvSpPr txBox="1">
                <a:spLocks noChangeArrowheads="1"/>
              </p:cNvSpPr>
              <p:nvPr/>
            </p:nvSpPr>
            <p:spPr bwMode="auto">
              <a:xfrm>
                <a:off x="3337" y="2375"/>
                <a:ext cx="14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200"/>
                  <a:t>-</a:t>
                </a:r>
              </a:p>
            </p:txBody>
          </p:sp>
        </p:grpSp>
        <p:sp>
          <p:nvSpPr>
            <p:cNvPr id="5463" name="Freeform 343"/>
            <p:cNvSpPr>
              <a:spLocks/>
            </p:cNvSpPr>
            <p:nvPr/>
          </p:nvSpPr>
          <p:spPr bwMode="auto">
            <a:xfrm>
              <a:off x="4493" y="1930"/>
              <a:ext cx="230" cy="576"/>
            </a:xfrm>
            <a:custGeom>
              <a:avLst/>
              <a:gdLst>
                <a:gd name="T0" fmla="*/ 115 w 230"/>
                <a:gd name="T1" fmla="*/ 0 h 576"/>
                <a:gd name="T2" fmla="*/ 0 w 230"/>
                <a:gd name="T3" fmla="*/ 230 h 576"/>
                <a:gd name="T4" fmla="*/ 115 w 230"/>
                <a:gd name="T5" fmla="*/ 576 h 576"/>
                <a:gd name="T6" fmla="*/ 230 w 230"/>
                <a:gd name="T7" fmla="*/ 230 h 576"/>
                <a:gd name="T8" fmla="*/ 115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0"/>
                  </a:moveTo>
                  <a:lnTo>
                    <a:pt x="0" y="230"/>
                  </a:lnTo>
                  <a:lnTo>
                    <a:pt x="115" y="576"/>
                  </a:lnTo>
                  <a:lnTo>
                    <a:pt x="230" y="230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66" name="Group 346"/>
          <p:cNvGrpSpPr>
            <a:grpSpLocks/>
          </p:cNvGrpSpPr>
          <p:nvPr/>
        </p:nvGrpSpPr>
        <p:grpSpPr bwMode="auto">
          <a:xfrm>
            <a:off x="6400800" y="5165725"/>
            <a:ext cx="549275" cy="914400"/>
            <a:chOff x="5012" y="1930"/>
            <a:chExt cx="346" cy="576"/>
          </a:xfrm>
        </p:grpSpPr>
        <p:grpSp>
          <p:nvGrpSpPr>
            <p:cNvPr id="5254" name="Group 134"/>
            <p:cNvGrpSpPr>
              <a:grpSpLocks/>
            </p:cNvGrpSpPr>
            <p:nvPr/>
          </p:nvGrpSpPr>
          <p:grpSpPr bwMode="auto">
            <a:xfrm>
              <a:off x="5012" y="1930"/>
              <a:ext cx="346" cy="576"/>
              <a:chOff x="2707" y="2160"/>
              <a:chExt cx="346" cy="576"/>
            </a:xfrm>
          </p:grpSpPr>
          <p:grpSp>
            <p:nvGrpSpPr>
              <p:cNvPr id="5255" name="Group 135"/>
              <p:cNvGrpSpPr>
                <a:grpSpLocks/>
              </p:cNvGrpSpPr>
              <p:nvPr/>
            </p:nvGrpSpPr>
            <p:grpSpPr bwMode="auto">
              <a:xfrm>
                <a:off x="2707" y="2160"/>
                <a:ext cx="346" cy="576"/>
                <a:chOff x="2707" y="2736"/>
                <a:chExt cx="346" cy="576"/>
              </a:xfrm>
            </p:grpSpPr>
            <p:sp>
              <p:nvSpPr>
                <p:cNvPr id="5256" name="Line 136"/>
                <p:cNvSpPr>
                  <a:spLocks noChangeShapeType="1"/>
                </p:cNvSpPr>
                <p:nvPr/>
              </p:nvSpPr>
              <p:spPr bwMode="auto">
                <a:xfrm>
                  <a:off x="2707" y="2966"/>
                  <a:ext cx="3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7" name="Line 137"/>
                <p:cNvSpPr>
                  <a:spLocks noChangeShapeType="1"/>
                </p:cNvSpPr>
                <p:nvPr/>
              </p:nvSpPr>
              <p:spPr bwMode="auto">
                <a:xfrm>
                  <a:off x="2880" y="2736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8" name="Line 138"/>
                <p:cNvSpPr>
                  <a:spLocks noChangeShapeType="1"/>
                </p:cNvSpPr>
                <p:nvPr/>
              </p:nvSpPr>
              <p:spPr bwMode="auto">
                <a:xfrm>
                  <a:off x="2880" y="3024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9" name="Line 139"/>
                <p:cNvSpPr>
                  <a:spLocks noChangeShapeType="1"/>
                </p:cNvSpPr>
                <p:nvPr/>
              </p:nvSpPr>
              <p:spPr bwMode="auto">
                <a:xfrm>
                  <a:off x="2707" y="3024"/>
                  <a:ext cx="3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60" name="Text Box 140"/>
              <p:cNvSpPr txBox="1">
                <a:spLocks noChangeArrowheads="1"/>
              </p:cNvSpPr>
              <p:nvPr/>
            </p:nvSpPr>
            <p:spPr bwMode="auto">
              <a:xfrm>
                <a:off x="2856" y="2472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C</a:t>
                </a:r>
              </a:p>
            </p:txBody>
          </p:sp>
        </p:grpSp>
        <p:sp>
          <p:nvSpPr>
            <p:cNvPr id="5465" name="Freeform 345"/>
            <p:cNvSpPr>
              <a:spLocks/>
            </p:cNvSpPr>
            <p:nvPr/>
          </p:nvSpPr>
          <p:spPr bwMode="auto">
            <a:xfrm>
              <a:off x="5069" y="1930"/>
              <a:ext cx="230" cy="576"/>
            </a:xfrm>
            <a:custGeom>
              <a:avLst/>
              <a:gdLst>
                <a:gd name="T0" fmla="*/ 115 w 230"/>
                <a:gd name="T1" fmla="*/ 0 h 576"/>
                <a:gd name="T2" fmla="*/ 0 w 230"/>
                <a:gd name="T3" fmla="*/ 230 h 576"/>
                <a:gd name="T4" fmla="*/ 115 w 230"/>
                <a:gd name="T5" fmla="*/ 576 h 576"/>
                <a:gd name="T6" fmla="*/ 230 w 230"/>
                <a:gd name="T7" fmla="*/ 230 h 576"/>
                <a:gd name="T8" fmla="*/ 115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115" y="0"/>
                  </a:moveTo>
                  <a:lnTo>
                    <a:pt x="0" y="230"/>
                  </a:lnTo>
                  <a:lnTo>
                    <a:pt x="115" y="576"/>
                  </a:lnTo>
                  <a:lnTo>
                    <a:pt x="230" y="230"/>
                  </a:lnTo>
                  <a:lnTo>
                    <a:pt x="115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69" name="Group 349"/>
          <p:cNvGrpSpPr>
            <a:grpSpLocks/>
          </p:cNvGrpSpPr>
          <p:nvPr/>
        </p:nvGrpSpPr>
        <p:grpSpPr bwMode="auto">
          <a:xfrm>
            <a:off x="7040563" y="3521075"/>
            <a:ext cx="590550" cy="914400"/>
            <a:chOff x="3718" y="2448"/>
            <a:chExt cx="372" cy="576"/>
          </a:xfrm>
        </p:grpSpPr>
        <p:grpSp>
          <p:nvGrpSpPr>
            <p:cNvPr id="5142" name="Group 22"/>
            <p:cNvGrpSpPr>
              <a:grpSpLocks/>
            </p:cNvGrpSpPr>
            <p:nvPr/>
          </p:nvGrpSpPr>
          <p:grpSpPr bwMode="auto">
            <a:xfrm>
              <a:off x="3718" y="2448"/>
              <a:ext cx="372" cy="576"/>
              <a:chOff x="3514" y="1238"/>
              <a:chExt cx="372" cy="576"/>
            </a:xfrm>
          </p:grpSpPr>
          <p:grpSp>
            <p:nvGrpSpPr>
              <p:cNvPr id="5143" name="Group 23"/>
              <p:cNvGrpSpPr>
                <a:grpSpLocks/>
              </p:cNvGrpSpPr>
              <p:nvPr/>
            </p:nvGrpSpPr>
            <p:grpSpPr bwMode="auto">
              <a:xfrm>
                <a:off x="3514" y="1238"/>
                <a:ext cx="142" cy="576"/>
                <a:chOff x="3948" y="317"/>
                <a:chExt cx="142" cy="864"/>
              </a:xfrm>
            </p:grpSpPr>
            <p:sp>
              <p:nvSpPr>
                <p:cNvPr id="5144" name="Oval 24"/>
                <p:cNvSpPr>
                  <a:spLocks noChangeArrowheads="1"/>
                </p:cNvSpPr>
                <p:nvPr/>
              </p:nvSpPr>
              <p:spPr bwMode="auto">
                <a:xfrm>
                  <a:off x="3974" y="547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Oval 25"/>
                <p:cNvSpPr>
                  <a:spLocks noChangeArrowheads="1"/>
                </p:cNvSpPr>
                <p:nvPr/>
              </p:nvSpPr>
              <p:spPr bwMode="auto">
                <a:xfrm>
                  <a:off x="3974" y="605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Oval 26"/>
                <p:cNvSpPr>
                  <a:spLocks noChangeArrowheads="1"/>
                </p:cNvSpPr>
                <p:nvPr/>
              </p:nvSpPr>
              <p:spPr bwMode="auto">
                <a:xfrm>
                  <a:off x="3974" y="662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Oval 27"/>
                <p:cNvSpPr>
                  <a:spLocks noChangeArrowheads="1"/>
                </p:cNvSpPr>
                <p:nvPr/>
              </p:nvSpPr>
              <p:spPr bwMode="auto">
                <a:xfrm>
                  <a:off x="3974" y="719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8" name="Oval 28"/>
                <p:cNvSpPr>
                  <a:spLocks noChangeArrowheads="1"/>
                </p:cNvSpPr>
                <p:nvPr/>
              </p:nvSpPr>
              <p:spPr bwMode="auto">
                <a:xfrm>
                  <a:off x="3974" y="778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9" name="Oval 29"/>
                <p:cNvSpPr>
                  <a:spLocks noChangeArrowheads="1"/>
                </p:cNvSpPr>
                <p:nvPr/>
              </p:nvSpPr>
              <p:spPr bwMode="auto">
                <a:xfrm>
                  <a:off x="3974" y="83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950" y="589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948" y="650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3951" y="702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951" y="763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953" y="817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032" y="317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032" y="893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57" name="Group 37"/>
              <p:cNvGrpSpPr>
                <a:grpSpLocks/>
              </p:cNvGrpSpPr>
              <p:nvPr/>
            </p:nvGrpSpPr>
            <p:grpSpPr bwMode="auto">
              <a:xfrm>
                <a:off x="3744" y="1238"/>
                <a:ext cx="142" cy="576"/>
                <a:chOff x="3948" y="317"/>
                <a:chExt cx="142" cy="864"/>
              </a:xfrm>
            </p:grpSpPr>
            <p:sp>
              <p:nvSpPr>
                <p:cNvPr id="5158" name="Oval 38"/>
                <p:cNvSpPr>
                  <a:spLocks noChangeArrowheads="1"/>
                </p:cNvSpPr>
                <p:nvPr/>
              </p:nvSpPr>
              <p:spPr bwMode="auto">
                <a:xfrm>
                  <a:off x="3974" y="547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9" name="Oval 39"/>
                <p:cNvSpPr>
                  <a:spLocks noChangeArrowheads="1"/>
                </p:cNvSpPr>
                <p:nvPr/>
              </p:nvSpPr>
              <p:spPr bwMode="auto">
                <a:xfrm>
                  <a:off x="3974" y="605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Oval 40"/>
                <p:cNvSpPr>
                  <a:spLocks noChangeArrowheads="1"/>
                </p:cNvSpPr>
                <p:nvPr/>
              </p:nvSpPr>
              <p:spPr bwMode="auto">
                <a:xfrm>
                  <a:off x="3974" y="662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1" name="Oval 41"/>
                <p:cNvSpPr>
                  <a:spLocks noChangeArrowheads="1"/>
                </p:cNvSpPr>
                <p:nvPr/>
              </p:nvSpPr>
              <p:spPr bwMode="auto">
                <a:xfrm>
                  <a:off x="3974" y="719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Oval 42"/>
                <p:cNvSpPr>
                  <a:spLocks noChangeArrowheads="1"/>
                </p:cNvSpPr>
                <p:nvPr/>
              </p:nvSpPr>
              <p:spPr bwMode="auto">
                <a:xfrm>
                  <a:off x="3974" y="778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3" name="Oval 43"/>
                <p:cNvSpPr>
                  <a:spLocks noChangeArrowheads="1"/>
                </p:cNvSpPr>
                <p:nvPr/>
              </p:nvSpPr>
              <p:spPr bwMode="auto">
                <a:xfrm>
                  <a:off x="3974" y="83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950" y="589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948" y="650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951" y="702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951" y="763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953" y="817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4032" y="317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032" y="893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71" name="Line 51"/>
              <p:cNvSpPr>
                <a:spLocks noChangeShapeType="1"/>
              </p:cNvSpPr>
              <p:nvPr/>
            </p:nvSpPr>
            <p:spPr bwMode="auto">
              <a:xfrm>
                <a:off x="3686" y="1354"/>
                <a:ext cx="0" cy="3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/>
            </p:nvSpPr>
            <p:spPr bwMode="auto">
              <a:xfrm>
                <a:off x="3744" y="1354"/>
                <a:ext cx="0" cy="3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68" name="Freeform 348"/>
            <p:cNvSpPr>
              <a:spLocks/>
            </p:cNvSpPr>
            <p:nvPr/>
          </p:nvSpPr>
          <p:spPr bwMode="auto">
            <a:xfrm>
              <a:off x="3802" y="2448"/>
              <a:ext cx="230" cy="576"/>
            </a:xfrm>
            <a:custGeom>
              <a:avLst/>
              <a:gdLst>
                <a:gd name="T0" fmla="*/ 0 w 230"/>
                <a:gd name="T1" fmla="*/ 0 h 576"/>
                <a:gd name="T2" fmla="*/ 230 w 230"/>
                <a:gd name="T3" fmla="*/ 0 h 576"/>
                <a:gd name="T4" fmla="*/ 230 w 230"/>
                <a:gd name="T5" fmla="*/ 576 h 576"/>
                <a:gd name="T6" fmla="*/ 0 w 230"/>
                <a:gd name="T7" fmla="*/ 576 h 576"/>
                <a:gd name="T8" fmla="*/ 0 w 230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" h="576">
                  <a:moveTo>
                    <a:pt x="0" y="0"/>
                  </a:moveTo>
                  <a:lnTo>
                    <a:pt x="230" y="0"/>
                  </a:lnTo>
                  <a:lnTo>
                    <a:pt x="230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71" name="Group 351"/>
          <p:cNvGrpSpPr>
            <a:grpSpLocks/>
          </p:cNvGrpSpPr>
          <p:nvPr/>
        </p:nvGrpSpPr>
        <p:grpSpPr bwMode="auto">
          <a:xfrm>
            <a:off x="7864475" y="3521075"/>
            <a:ext cx="423863" cy="919163"/>
            <a:chOff x="3369" y="2445"/>
            <a:chExt cx="267" cy="579"/>
          </a:xfrm>
        </p:grpSpPr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3369" y="2445"/>
              <a:ext cx="267" cy="576"/>
              <a:chOff x="3571" y="317"/>
              <a:chExt cx="267" cy="576"/>
            </a:xfrm>
          </p:grpSpPr>
          <p:grpSp>
            <p:nvGrpSpPr>
              <p:cNvPr id="5127" name="Group 7"/>
              <p:cNvGrpSpPr>
                <a:grpSpLocks/>
              </p:cNvGrpSpPr>
              <p:nvPr/>
            </p:nvGrpSpPr>
            <p:grpSpPr bwMode="auto">
              <a:xfrm>
                <a:off x="3571" y="317"/>
                <a:ext cx="142" cy="576"/>
                <a:chOff x="3948" y="317"/>
                <a:chExt cx="142" cy="864"/>
              </a:xfrm>
            </p:grpSpPr>
            <p:sp>
              <p:nvSpPr>
                <p:cNvPr id="5128" name="Oval 8"/>
                <p:cNvSpPr>
                  <a:spLocks noChangeArrowheads="1"/>
                </p:cNvSpPr>
                <p:nvPr/>
              </p:nvSpPr>
              <p:spPr bwMode="auto">
                <a:xfrm>
                  <a:off x="3974" y="547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" name="Oval 9"/>
                <p:cNvSpPr>
                  <a:spLocks noChangeArrowheads="1"/>
                </p:cNvSpPr>
                <p:nvPr/>
              </p:nvSpPr>
              <p:spPr bwMode="auto">
                <a:xfrm>
                  <a:off x="3974" y="605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" name="Oval 10"/>
                <p:cNvSpPr>
                  <a:spLocks noChangeArrowheads="1"/>
                </p:cNvSpPr>
                <p:nvPr/>
              </p:nvSpPr>
              <p:spPr bwMode="auto">
                <a:xfrm>
                  <a:off x="3974" y="662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Oval 11"/>
                <p:cNvSpPr>
                  <a:spLocks noChangeArrowheads="1"/>
                </p:cNvSpPr>
                <p:nvPr/>
              </p:nvSpPr>
              <p:spPr bwMode="auto">
                <a:xfrm>
                  <a:off x="3974" y="719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Oval 12"/>
                <p:cNvSpPr>
                  <a:spLocks noChangeArrowheads="1"/>
                </p:cNvSpPr>
                <p:nvPr/>
              </p:nvSpPr>
              <p:spPr bwMode="auto">
                <a:xfrm>
                  <a:off x="3974" y="778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Oval 13"/>
                <p:cNvSpPr>
                  <a:spLocks noChangeArrowheads="1"/>
                </p:cNvSpPr>
                <p:nvPr/>
              </p:nvSpPr>
              <p:spPr bwMode="auto">
                <a:xfrm>
                  <a:off x="3974" y="83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950" y="589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948" y="650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951" y="702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951" y="763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953" y="817"/>
                  <a:ext cx="57" cy="5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032" y="317"/>
                  <a:ext cx="0" cy="2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032" y="893"/>
                  <a:ext cx="0" cy="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3686" y="56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L</a:t>
                </a:r>
              </a:p>
            </p:txBody>
          </p:sp>
        </p:grpSp>
        <p:sp>
          <p:nvSpPr>
            <p:cNvPr id="5470" name="Freeform 350"/>
            <p:cNvSpPr>
              <a:spLocks/>
            </p:cNvSpPr>
            <p:nvPr/>
          </p:nvSpPr>
          <p:spPr bwMode="auto">
            <a:xfrm>
              <a:off x="3395" y="2448"/>
              <a:ext cx="116" cy="576"/>
            </a:xfrm>
            <a:custGeom>
              <a:avLst/>
              <a:gdLst>
                <a:gd name="T0" fmla="*/ 58 w 116"/>
                <a:gd name="T1" fmla="*/ 0 h 576"/>
                <a:gd name="T2" fmla="*/ 0 w 116"/>
                <a:gd name="T3" fmla="*/ 173 h 576"/>
                <a:gd name="T4" fmla="*/ 58 w 116"/>
                <a:gd name="T5" fmla="*/ 576 h 576"/>
                <a:gd name="T6" fmla="*/ 116 w 116"/>
                <a:gd name="T7" fmla="*/ 173 h 576"/>
                <a:gd name="T8" fmla="*/ 58 w 11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76">
                  <a:moveTo>
                    <a:pt x="58" y="0"/>
                  </a:moveTo>
                  <a:lnTo>
                    <a:pt x="0" y="173"/>
                  </a:lnTo>
                  <a:lnTo>
                    <a:pt x="58" y="576"/>
                  </a:lnTo>
                  <a:lnTo>
                    <a:pt x="116" y="173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76" name="Group 356"/>
          <p:cNvGrpSpPr>
            <a:grpSpLocks/>
          </p:cNvGrpSpPr>
          <p:nvPr/>
        </p:nvGrpSpPr>
        <p:grpSpPr bwMode="auto">
          <a:xfrm>
            <a:off x="4673600" y="5248275"/>
            <a:ext cx="314325" cy="831850"/>
            <a:chOff x="2944" y="3306"/>
            <a:chExt cx="198" cy="524"/>
          </a:xfrm>
        </p:grpSpPr>
        <p:grpSp>
          <p:nvGrpSpPr>
            <p:cNvPr id="5418" name="Group 298"/>
            <p:cNvGrpSpPr>
              <a:grpSpLocks/>
            </p:cNvGrpSpPr>
            <p:nvPr/>
          </p:nvGrpSpPr>
          <p:grpSpPr bwMode="auto">
            <a:xfrm>
              <a:off x="2944" y="3306"/>
              <a:ext cx="198" cy="518"/>
              <a:chOff x="3058" y="3370"/>
              <a:chExt cx="198" cy="518"/>
            </a:xfrm>
          </p:grpSpPr>
          <p:grpSp>
            <p:nvGrpSpPr>
              <p:cNvPr id="5414" name="Group 294"/>
              <p:cNvGrpSpPr>
                <a:grpSpLocks/>
              </p:cNvGrpSpPr>
              <p:nvPr/>
            </p:nvGrpSpPr>
            <p:grpSpPr bwMode="auto">
              <a:xfrm>
                <a:off x="3083" y="3370"/>
                <a:ext cx="173" cy="518"/>
                <a:chOff x="3083" y="3370"/>
                <a:chExt cx="173" cy="518"/>
              </a:xfrm>
            </p:grpSpPr>
            <p:grpSp>
              <p:nvGrpSpPr>
                <p:cNvPr id="5412" name="Group 292"/>
                <p:cNvGrpSpPr>
                  <a:grpSpLocks/>
                </p:cNvGrpSpPr>
                <p:nvPr/>
              </p:nvGrpSpPr>
              <p:grpSpPr bwMode="auto">
                <a:xfrm>
                  <a:off x="3083" y="3542"/>
                  <a:ext cx="173" cy="169"/>
                  <a:chOff x="3092" y="3427"/>
                  <a:chExt cx="173" cy="284"/>
                </a:xfrm>
              </p:grpSpPr>
              <p:grpSp>
                <p:nvGrpSpPr>
                  <p:cNvPr id="5406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3092" y="3427"/>
                    <a:ext cx="173" cy="230"/>
                    <a:chOff x="3168" y="3485"/>
                    <a:chExt cx="173" cy="230"/>
                  </a:xfrm>
                </p:grpSpPr>
                <p:sp>
                  <p:nvSpPr>
                    <p:cNvPr id="5403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485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4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00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5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715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07" name="Group 287"/>
                  <p:cNvGrpSpPr>
                    <a:grpSpLocks/>
                  </p:cNvGrpSpPr>
                  <p:nvPr/>
                </p:nvGrpSpPr>
                <p:grpSpPr bwMode="auto">
                  <a:xfrm>
                    <a:off x="3128" y="3481"/>
                    <a:ext cx="91" cy="230"/>
                    <a:chOff x="3168" y="3485"/>
                    <a:chExt cx="173" cy="230"/>
                  </a:xfrm>
                </p:grpSpPr>
                <p:sp>
                  <p:nvSpPr>
                    <p:cNvPr id="5408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485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09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00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10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715"/>
                      <a:ext cx="17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411" name="Line 291"/>
                <p:cNvSpPr>
                  <a:spLocks noChangeShapeType="1"/>
                </p:cNvSpPr>
                <p:nvPr/>
              </p:nvSpPr>
              <p:spPr bwMode="auto">
                <a:xfrm>
                  <a:off x="3168" y="3715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3" name="Line 293"/>
                <p:cNvSpPr>
                  <a:spLocks noChangeShapeType="1"/>
                </p:cNvSpPr>
                <p:nvPr/>
              </p:nvSpPr>
              <p:spPr bwMode="auto">
                <a:xfrm>
                  <a:off x="3168" y="337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16" name="Text Box 296"/>
              <p:cNvSpPr txBox="1">
                <a:spLocks noChangeArrowheads="1"/>
              </p:cNvSpPr>
              <p:nvPr/>
            </p:nvSpPr>
            <p:spPr bwMode="auto">
              <a:xfrm>
                <a:off x="3058" y="3436"/>
                <a:ext cx="15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+</a:t>
                </a:r>
              </a:p>
            </p:txBody>
          </p:sp>
          <p:sp>
            <p:nvSpPr>
              <p:cNvPr id="5417" name="Text Box 297"/>
              <p:cNvSpPr txBox="1">
                <a:spLocks noChangeArrowheads="1"/>
              </p:cNvSpPr>
              <p:nvPr/>
            </p:nvSpPr>
            <p:spPr bwMode="auto">
              <a:xfrm>
                <a:off x="3070" y="3680"/>
                <a:ext cx="13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-</a:t>
                </a:r>
              </a:p>
            </p:txBody>
          </p:sp>
        </p:grpSp>
        <p:sp>
          <p:nvSpPr>
            <p:cNvPr id="5475" name="Freeform 355"/>
            <p:cNvSpPr>
              <a:spLocks/>
            </p:cNvSpPr>
            <p:nvPr/>
          </p:nvSpPr>
          <p:spPr bwMode="auto">
            <a:xfrm>
              <a:off x="2995" y="3312"/>
              <a:ext cx="115" cy="518"/>
            </a:xfrm>
            <a:custGeom>
              <a:avLst/>
              <a:gdLst>
                <a:gd name="T0" fmla="*/ 58 w 115"/>
                <a:gd name="T1" fmla="*/ 0 h 518"/>
                <a:gd name="T2" fmla="*/ 0 w 115"/>
                <a:gd name="T3" fmla="*/ 173 h 518"/>
                <a:gd name="T4" fmla="*/ 58 w 115"/>
                <a:gd name="T5" fmla="*/ 518 h 518"/>
                <a:gd name="T6" fmla="*/ 115 w 115"/>
                <a:gd name="T7" fmla="*/ 173 h 518"/>
                <a:gd name="T8" fmla="*/ 58 w 115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518">
                  <a:moveTo>
                    <a:pt x="58" y="0"/>
                  </a:moveTo>
                  <a:lnTo>
                    <a:pt x="0" y="173"/>
                  </a:lnTo>
                  <a:lnTo>
                    <a:pt x="58" y="518"/>
                  </a:lnTo>
                  <a:lnTo>
                    <a:pt x="115" y="173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78" name="Group 358"/>
          <p:cNvGrpSpPr>
            <a:grpSpLocks/>
          </p:cNvGrpSpPr>
          <p:nvPr/>
        </p:nvGrpSpPr>
        <p:grpSpPr bwMode="auto">
          <a:xfrm>
            <a:off x="3930650" y="5075238"/>
            <a:ext cx="549275" cy="914400"/>
            <a:chOff x="2476" y="3197"/>
            <a:chExt cx="346" cy="576"/>
          </a:xfrm>
        </p:grpSpPr>
        <p:grpSp>
          <p:nvGrpSpPr>
            <p:cNvPr id="5387" name="Group 267"/>
            <p:cNvGrpSpPr>
              <a:grpSpLocks/>
            </p:cNvGrpSpPr>
            <p:nvPr/>
          </p:nvGrpSpPr>
          <p:grpSpPr bwMode="auto">
            <a:xfrm>
              <a:off x="2476" y="3197"/>
              <a:ext cx="346" cy="576"/>
              <a:chOff x="576" y="835"/>
              <a:chExt cx="346" cy="576"/>
            </a:xfrm>
          </p:grpSpPr>
          <p:sp>
            <p:nvSpPr>
              <p:cNvPr id="5388" name="Oval 268"/>
              <p:cNvSpPr>
                <a:spLocks noChangeArrowheads="1"/>
              </p:cNvSpPr>
              <p:nvPr/>
            </p:nvSpPr>
            <p:spPr bwMode="auto">
              <a:xfrm>
                <a:off x="576" y="950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9" name="Line 269"/>
              <p:cNvSpPr>
                <a:spLocks noChangeShapeType="1"/>
              </p:cNvSpPr>
              <p:nvPr/>
            </p:nvSpPr>
            <p:spPr bwMode="auto">
              <a:xfrm>
                <a:off x="749" y="835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0" name="Line 270"/>
              <p:cNvSpPr>
                <a:spLocks noChangeShapeType="1"/>
              </p:cNvSpPr>
              <p:nvPr/>
            </p:nvSpPr>
            <p:spPr bwMode="auto">
              <a:xfrm>
                <a:off x="749" y="1296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91" name="Group 271"/>
              <p:cNvGrpSpPr>
                <a:grpSpLocks/>
              </p:cNvGrpSpPr>
              <p:nvPr/>
            </p:nvGrpSpPr>
            <p:grpSpPr bwMode="auto">
              <a:xfrm>
                <a:off x="600" y="1026"/>
                <a:ext cx="288" cy="191"/>
                <a:chOff x="1094" y="1066"/>
                <a:chExt cx="346" cy="230"/>
              </a:xfrm>
            </p:grpSpPr>
            <p:grpSp>
              <p:nvGrpSpPr>
                <p:cNvPr id="5392" name="Group 272"/>
                <p:cNvGrpSpPr>
                  <a:grpSpLocks/>
                </p:cNvGrpSpPr>
                <p:nvPr/>
              </p:nvGrpSpPr>
              <p:grpSpPr bwMode="auto">
                <a:xfrm>
                  <a:off x="1152" y="1066"/>
                  <a:ext cx="230" cy="230"/>
                  <a:chOff x="1152" y="1008"/>
                  <a:chExt cx="230" cy="230"/>
                </a:xfrm>
              </p:grpSpPr>
              <p:sp>
                <p:nvSpPr>
                  <p:cNvPr id="5393" name="Freeform 273"/>
                  <p:cNvSpPr>
                    <a:spLocks/>
                  </p:cNvSpPr>
                  <p:nvPr/>
                </p:nvSpPr>
                <p:spPr bwMode="auto">
                  <a:xfrm>
                    <a:off x="1152" y="1008"/>
                    <a:ext cx="115" cy="115"/>
                  </a:xfrm>
                  <a:custGeom>
                    <a:avLst/>
                    <a:gdLst>
                      <a:gd name="T0" fmla="*/ 0 w 115"/>
                      <a:gd name="T1" fmla="*/ 115 h 115"/>
                      <a:gd name="T2" fmla="*/ 58 w 115"/>
                      <a:gd name="T3" fmla="*/ 0 h 115"/>
                      <a:gd name="T4" fmla="*/ 115 w 115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115">
                        <a:moveTo>
                          <a:pt x="0" y="115"/>
                        </a:moveTo>
                        <a:cubicBezTo>
                          <a:pt x="19" y="57"/>
                          <a:pt x="39" y="0"/>
                          <a:pt x="58" y="0"/>
                        </a:cubicBezTo>
                        <a:cubicBezTo>
                          <a:pt x="77" y="0"/>
                          <a:pt x="96" y="57"/>
                          <a:pt x="115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94" name="Freeform 274"/>
                  <p:cNvSpPr>
                    <a:spLocks/>
                  </p:cNvSpPr>
                  <p:nvPr/>
                </p:nvSpPr>
                <p:spPr bwMode="auto">
                  <a:xfrm flipV="1">
                    <a:off x="1267" y="1123"/>
                    <a:ext cx="115" cy="115"/>
                  </a:xfrm>
                  <a:custGeom>
                    <a:avLst/>
                    <a:gdLst>
                      <a:gd name="T0" fmla="*/ 0 w 115"/>
                      <a:gd name="T1" fmla="*/ 115 h 115"/>
                      <a:gd name="T2" fmla="*/ 58 w 115"/>
                      <a:gd name="T3" fmla="*/ 0 h 115"/>
                      <a:gd name="T4" fmla="*/ 115 w 115"/>
                      <a:gd name="T5" fmla="*/ 115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15" h="115">
                        <a:moveTo>
                          <a:pt x="0" y="115"/>
                        </a:moveTo>
                        <a:cubicBezTo>
                          <a:pt x="19" y="57"/>
                          <a:pt x="39" y="0"/>
                          <a:pt x="58" y="0"/>
                        </a:cubicBezTo>
                        <a:cubicBezTo>
                          <a:pt x="77" y="0"/>
                          <a:pt x="96" y="57"/>
                          <a:pt x="115" y="115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95" name="Line 275"/>
                <p:cNvSpPr>
                  <a:spLocks noChangeShapeType="1"/>
                </p:cNvSpPr>
                <p:nvPr/>
              </p:nvSpPr>
              <p:spPr bwMode="auto">
                <a:xfrm>
                  <a:off x="1094" y="1181"/>
                  <a:ext cx="34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477" name="Freeform 357"/>
            <p:cNvSpPr>
              <a:spLocks/>
            </p:cNvSpPr>
            <p:nvPr/>
          </p:nvSpPr>
          <p:spPr bwMode="auto">
            <a:xfrm>
              <a:off x="2592" y="3197"/>
              <a:ext cx="115" cy="576"/>
            </a:xfrm>
            <a:custGeom>
              <a:avLst/>
              <a:gdLst>
                <a:gd name="T0" fmla="*/ 58 w 115"/>
                <a:gd name="T1" fmla="*/ 0 h 576"/>
                <a:gd name="T2" fmla="*/ 0 w 115"/>
                <a:gd name="T3" fmla="*/ 115 h 576"/>
                <a:gd name="T4" fmla="*/ 58 w 115"/>
                <a:gd name="T5" fmla="*/ 576 h 576"/>
                <a:gd name="T6" fmla="*/ 115 w 115"/>
                <a:gd name="T7" fmla="*/ 115 h 576"/>
                <a:gd name="T8" fmla="*/ 58 w 115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576">
                  <a:moveTo>
                    <a:pt x="58" y="0"/>
                  </a:moveTo>
                  <a:lnTo>
                    <a:pt x="0" y="115"/>
                  </a:lnTo>
                  <a:lnTo>
                    <a:pt x="58" y="576"/>
                  </a:lnTo>
                  <a:lnTo>
                    <a:pt x="115" y="115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80" name="Group 360"/>
          <p:cNvGrpSpPr>
            <a:grpSpLocks/>
          </p:cNvGrpSpPr>
          <p:nvPr/>
        </p:nvGrpSpPr>
        <p:grpSpPr bwMode="auto">
          <a:xfrm>
            <a:off x="3200400" y="5075238"/>
            <a:ext cx="549275" cy="914400"/>
            <a:chOff x="2016" y="3197"/>
            <a:chExt cx="346" cy="576"/>
          </a:xfrm>
        </p:grpSpPr>
        <p:grpSp>
          <p:nvGrpSpPr>
            <p:cNvPr id="5380" name="Group 260"/>
            <p:cNvGrpSpPr>
              <a:grpSpLocks/>
            </p:cNvGrpSpPr>
            <p:nvPr/>
          </p:nvGrpSpPr>
          <p:grpSpPr bwMode="auto">
            <a:xfrm>
              <a:off x="2016" y="3197"/>
              <a:ext cx="346" cy="576"/>
              <a:chOff x="58" y="1008"/>
              <a:chExt cx="346" cy="576"/>
            </a:xfrm>
          </p:grpSpPr>
          <p:sp>
            <p:nvSpPr>
              <p:cNvPr id="5381" name="Oval 261"/>
              <p:cNvSpPr>
                <a:spLocks noChangeArrowheads="1"/>
              </p:cNvSpPr>
              <p:nvPr/>
            </p:nvSpPr>
            <p:spPr bwMode="auto">
              <a:xfrm>
                <a:off x="58" y="1123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2" name="Line 262"/>
              <p:cNvSpPr>
                <a:spLocks noChangeShapeType="1"/>
              </p:cNvSpPr>
              <p:nvPr/>
            </p:nvSpPr>
            <p:spPr bwMode="auto">
              <a:xfrm>
                <a:off x="231" y="1008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3" name="Line 263"/>
              <p:cNvSpPr>
                <a:spLocks noChangeShapeType="1"/>
              </p:cNvSpPr>
              <p:nvPr/>
            </p:nvSpPr>
            <p:spPr bwMode="auto">
              <a:xfrm>
                <a:off x="231" y="1469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4" name="Text Box 264"/>
              <p:cNvSpPr txBox="1">
                <a:spLocks noChangeArrowheads="1"/>
              </p:cNvSpPr>
              <p:nvPr/>
            </p:nvSpPr>
            <p:spPr bwMode="auto">
              <a:xfrm>
                <a:off x="115" y="1181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  <p:sp>
            <p:nvSpPr>
              <p:cNvPr id="5385" name="Text Box 265"/>
              <p:cNvSpPr txBox="1">
                <a:spLocks noChangeArrowheads="1"/>
              </p:cNvSpPr>
              <p:nvPr/>
            </p:nvSpPr>
            <p:spPr bwMode="auto">
              <a:xfrm>
                <a:off x="143" y="1084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+</a:t>
                </a:r>
              </a:p>
            </p:txBody>
          </p:sp>
          <p:sp>
            <p:nvSpPr>
              <p:cNvPr id="5386" name="Text Box 266"/>
              <p:cNvSpPr txBox="1">
                <a:spLocks noChangeArrowheads="1"/>
              </p:cNvSpPr>
              <p:nvPr/>
            </p:nvSpPr>
            <p:spPr bwMode="auto">
              <a:xfrm>
                <a:off x="158" y="1336"/>
                <a:ext cx="14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-</a:t>
                </a:r>
              </a:p>
            </p:txBody>
          </p:sp>
        </p:grpSp>
        <p:sp>
          <p:nvSpPr>
            <p:cNvPr id="5479" name="Freeform 359"/>
            <p:cNvSpPr>
              <a:spLocks/>
            </p:cNvSpPr>
            <p:nvPr/>
          </p:nvSpPr>
          <p:spPr bwMode="auto">
            <a:xfrm>
              <a:off x="2131" y="3197"/>
              <a:ext cx="115" cy="576"/>
            </a:xfrm>
            <a:custGeom>
              <a:avLst/>
              <a:gdLst>
                <a:gd name="T0" fmla="*/ 58 w 115"/>
                <a:gd name="T1" fmla="*/ 0 h 576"/>
                <a:gd name="T2" fmla="*/ 0 w 115"/>
                <a:gd name="T3" fmla="*/ 115 h 576"/>
                <a:gd name="T4" fmla="*/ 58 w 115"/>
                <a:gd name="T5" fmla="*/ 576 h 576"/>
                <a:gd name="T6" fmla="*/ 115 w 115"/>
                <a:gd name="T7" fmla="*/ 115 h 576"/>
                <a:gd name="T8" fmla="*/ 58 w 115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576">
                  <a:moveTo>
                    <a:pt x="58" y="0"/>
                  </a:moveTo>
                  <a:lnTo>
                    <a:pt x="0" y="115"/>
                  </a:lnTo>
                  <a:lnTo>
                    <a:pt x="58" y="576"/>
                  </a:lnTo>
                  <a:lnTo>
                    <a:pt x="115" y="115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83" name="Group 363"/>
          <p:cNvGrpSpPr>
            <a:grpSpLocks/>
          </p:cNvGrpSpPr>
          <p:nvPr/>
        </p:nvGrpSpPr>
        <p:grpSpPr bwMode="auto">
          <a:xfrm>
            <a:off x="2468563" y="5075238"/>
            <a:ext cx="549275" cy="914400"/>
            <a:chOff x="1555" y="3197"/>
            <a:chExt cx="346" cy="576"/>
          </a:xfrm>
        </p:grpSpPr>
        <p:grpSp>
          <p:nvGrpSpPr>
            <p:cNvPr id="5375" name="Group 255"/>
            <p:cNvGrpSpPr>
              <a:grpSpLocks/>
            </p:cNvGrpSpPr>
            <p:nvPr/>
          </p:nvGrpSpPr>
          <p:grpSpPr bwMode="auto">
            <a:xfrm>
              <a:off x="1555" y="3197"/>
              <a:ext cx="346" cy="576"/>
              <a:chOff x="691" y="1584"/>
              <a:chExt cx="346" cy="576"/>
            </a:xfrm>
          </p:grpSpPr>
          <p:sp>
            <p:nvSpPr>
              <p:cNvPr id="5376" name="Oval 256"/>
              <p:cNvSpPr>
                <a:spLocks noChangeArrowheads="1"/>
              </p:cNvSpPr>
              <p:nvPr/>
            </p:nvSpPr>
            <p:spPr bwMode="auto">
              <a:xfrm>
                <a:off x="691" y="1699"/>
                <a:ext cx="346" cy="3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7" name="Line 257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8" name="Line 258"/>
              <p:cNvSpPr>
                <a:spLocks noChangeShapeType="1"/>
              </p:cNvSpPr>
              <p:nvPr/>
            </p:nvSpPr>
            <p:spPr bwMode="auto">
              <a:xfrm>
                <a:off x="864" y="2045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9" name="Line 259"/>
              <p:cNvSpPr>
                <a:spLocks noChangeShapeType="1"/>
              </p:cNvSpPr>
              <p:nvPr/>
            </p:nvSpPr>
            <p:spPr bwMode="auto">
              <a:xfrm>
                <a:off x="864" y="1757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82" name="Freeform 362"/>
            <p:cNvSpPr>
              <a:spLocks/>
            </p:cNvSpPr>
            <p:nvPr/>
          </p:nvSpPr>
          <p:spPr bwMode="auto">
            <a:xfrm>
              <a:off x="1670" y="3197"/>
              <a:ext cx="116" cy="576"/>
            </a:xfrm>
            <a:custGeom>
              <a:avLst/>
              <a:gdLst>
                <a:gd name="T0" fmla="*/ 58 w 116"/>
                <a:gd name="T1" fmla="*/ 0 h 576"/>
                <a:gd name="T2" fmla="*/ 116 w 116"/>
                <a:gd name="T3" fmla="*/ 115 h 576"/>
                <a:gd name="T4" fmla="*/ 58 w 116"/>
                <a:gd name="T5" fmla="*/ 576 h 576"/>
                <a:gd name="T6" fmla="*/ 0 w 116"/>
                <a:gd name="T7" fmla="*/ 115 h 576"/>
                <a:gd name="T8" fmla="*/ 58 w 11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76">
                  <a:moveTo>
                    <a:pt x="58" y="0"/>
                  </a:moveTo>
                  <a:lnTo>
                    <a:pt x="116" y="115"/>
                  </a:lnTo>
                  <a:lnTo>
                    <a:pt x="58" y="576"/>
                  </a:lnTo>
                  <a:lnTo>
                    <a:pt x="0" y="115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85" name="Group 365"/>
          <p:cNvGrpSpPr>
            <a:grpSpLocks/>
          </p:cNvGrpSpPr>
          <p:nvPr/>
        </p:nvGrpSpPr>
        <p:grpSpPr bwMode="auto">
          <a:xfrm>
            <a:off x="1646238" y="5075238"/>
            <a:ext cx="457200" cy="914400"/>
            <a:chOff x="1037" y="3197"/>
            <a:chExt cx="288" cy="576"/>
          </a:xfrm>
        </p:grpSpPr>
        <p:sp>
          <p:nvSpPr>
            <p:cNvPr id="5371" name="Text Box 251"/>
            <p:cNvSpPr txBox="1">
              <a:spLocks noChangeArrowheads="1"/>
            </p:cNvSpPr>
            <p:nvPr/>
          </p:nvSpPr>
          <p:spPr bwMode="auto">
            <a:xfrm>
              <a:off x="1128" y="3569"/>
              <a:ext cx="16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800"/>
                <a:t>R</a:t>
              </a:r>
            </a:p>
          </p:txBody>
        </p:sp>
        <p:grpSp>
          <p:nvGrpSpPr>
            <p:cNvPr id="5372" name="Group 252"/>
            <p:cNvGrpSpPr>
              <a:grpSpLocks/>
            </p:cNvGrpSpPr>
            <p:nvPr/>
          </p:nvGrpSpPr>
          <p:grpSpPr bwMode="auto">
            <a:xfrm>
              <a:off x="1037" y="3197"/>
              <a:ext cx="288" cy="576"/>
              <a:chOff x="1786" y="2160"/>
              <a:chExt cx="288" cy="576"/>
            </a:xfrm>
          </p:grpSpPr>
          <p:sp>
            <p:nvSpPr>
              <p:cNvPr id="5373" name="Freeform 253"/>
              <p:cNvSpPr>
                <a:spLocks/>
              </p:cNvSpPr>
              <p:nvPr/>
            </p:nvSpPr>
            <p:spPr bwMode="auto">
              <a:xfrm>
                <a:off x="1843" y="2160"/>
                <a:ext cx="116" cy="576"/>
              </a:xfrm>
              <a:custGeom>
                <a:avLst/>
                <a:gdLst>
                  <a:gd name="T0" fmla="*/ 58 w 116"/>
                  <a:gd name="T1" fmla="*/ 0 h 1152"/>
                  <a:gd name="T2" fmla="*/ 58 w 116"/>
                  <a:gd name="T3" fmla="*/ 230 h 1152"/>
                  <a:gd name="T4" fmla="*/ 116 w 116"/>
                  <a:gd name="T5" fmla="*/ 288 h 1152"/>
                  <a:gd name="T6" fmla="*/ 0 w 116"/>
                  <a:gd name="T7" fmla="*/ 403 h 1152"/>
                  <a:gd name="T8" fmla="*/ 116 w 116"/>
                  <a:gd name="T9" fmla="*/ 518 h 1152"/>
                  <a:gd name="T10" fmla="*/ 0 w 116"/>
                  <a:gd name="T11" fmla="*/ 634 h 1152"/>
                  <a:gd name="T12" fmla="*/ 116 w 116"/>
                  <a:gd name="T13" fmla="*/ 749 h 1152"/>
                  <a:gd name="T14" fmla="*/ 0 w 116"/>
                  <a:gd name="T15" fmla="*/ 864 h 1152"/>
                  <a:gd name="T16" fmla="*/ 58 w 116"/>
                  <a:gd name="T17" fmla="*/ 922 h 1152"/>
                  <a:gd name="T18" fmla="*/ 58 w 116"/>
                  <a:gd name="T19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" h="1152">
                    <a:moveTo>
                      <a:pt x="58" y="0"/>
                    </a:moveTo>
                    <a:lnTo>
                      <a:pt x="58" y="230"/>
                    </a:lnTo>
                    <a:lnTo>
                      <a:pt x="116" y="288"/>
                    </a:lnTo>
                    <a:lnTo>
                      <a:pt x="0" y="403"/>
                    </a:lnTo>
                    <a:lnTo>
                      <a:pt x="116" y="518"/>
                    </a:lnTo>
                    <a:lnTo>
                      <a:pt x="0" y="634"/>
                    </a:lnTo>
                    <a:lnTo>
                      <a:pt x="116" y="749"/>
                    </a:lnTo>
                    <a:lnTo>
                      <a:pt x="0" y="864"/>
                    </a:lnTo>
                    <a:lnTo>
                      <a:pt x="58" y="922"/>
                    </a:lnTo>
                    <a:lnTo>
                      <a:pt x="58" y="1152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4" name="Line 254"/>
              <p:cNvSpPr>
                <a:spLocks noChangeShapeType="1"/>
              </p:cNvSpPr>
              <p:nvPr/>
            </p:nvSpPr>
            <p:spPr bwMode="auto">
              <a:xfrm flipV="1">
                <a:off x="1786" y="2390"/>
                <a:ext cx="288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84" name="Freeform 364"/>
            <p:cNvSpPr>
              <a:spLocks/>
            </p:cNvSpPr>
            <p:nvPr/>
          </p:nvSpPr>
          <p:spPr bwMode="auto">
            <a:xfrm>
              <a:off x="1094" y="3197"/>
              <a:ext cx="116" cy="576"/>
            </a:xfrm>
            <a:custGeom>
              <a:avLst/>
              <a:gdLst>
                <a:gd name="T0" fmla="*/ 58 w 116"/>
                <a:gd name="T1" fmla="*/ 0 h 576"/>
                <a:gd name="T2" fmla="*/ 116 w 116"/>
                <a:gd name="T3" fmla="*/ 115 h 576"/>
                <a:gd name="T4" fmla="*/ 58 w 116"/>
                <a:gd name="T5" fmla="*/ 576 h 576"/>
                <a:gd name="T6" fmla="*/ 0 w 116"/>
                <a:gd name="T7" fmla="*/ 115 h 576"/>
                <a:gd name="T8" fmla="*/ 58 w 11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76">
                  <a:moveTo>
                    <a:pt x="58" y="0"/>
                  </a:moveTo>
                  <a:lnTo>
                    <a:pt x="116" y="115"/>
                  </a:lnTo>
                  <a:lnTo>
                    <a:pt x="58" y="576"/>
                  </a:lnTo>
                  <a:lnTo>
                    <a:pt x="0" y="115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87" name="Group 367"/>
          <p:cNvGrpSpPr>
            <a:grpSpLocks/>
          </p:cNvGrpSpPr>
          <p:nvPr/>
        </p:nvGrpSpPr>
        <p:grpSpPr bwMode="auto">
          <a:xfrm>
            <a:off x="1096963" y="5075238"/>
            <a:ext cx="401637" cy="914400"/>
            <a:chOff x="691" y="3197"/>
            <a:chExt cx="253" cy="576"/>
          </a:xfrm>
        </p:grpSpPr>
        <p:grpSp>
          <p:nvGrpSpPr>
            <p:cNvPr id="5363" name="Group 243"/>
            <p:cNvGrpSpPr>
              <a:grpSpLocks/>
            </p:cNvGrpSpPr>
            <p:nvPr/>
          </p:nvGrpSpPr>
          <p:grpSpPr bwMode="auto">
            <a:xfrm>
              <a:off x="691" y="3197"/>
              <a:ext cx="253" cy="576"/>
              <a:chOff x="1958" y="2160"/>
              <a:chExt cx="253" cy="576"/>
            </a:xfrm>
          </p:grpSpPr>
          <p:sp>
            <p:nvSpPr>
              <p:cNvPr id="5364" name="Freeform 244"/>
              <p:cNvSpPr>
                <a:spLocks/>
              </p:cNvSpPr>
              <p:nvPr/>
            </p:nvSpPr>
            <p:spPr bwMode="auto">
              <a:xfrm>
                <a:off x="1958" y="2160"/>
                <a:ext cx="116" cy="576"/>
              </a:xfrm>
              <a:custGeom>
                <a:avLst/>
                <a:gdLst>
                  <a:gd name="T0" fmla="*/ 58 w 116"/>
                  <a:gd name="T1" fmla="*/ 0 h 1152"/>
                  <a:gd name="T2" fmla="*/ 58 w 116"/>
                  <a:gd name="T3" fmla="*/ 230 h 1152"/>
                  <a:gd name="T4" fmla="*/ 116 w 116"/>
                  <a:gd name="T5" fmla="*/ 288 h 1152"/>
                  <a:gd name="T6" fmla="*/ 0 w 116"/>
                  <a:gd name="T7" fmla="*/ 403 h 1152"/>
                  <a:gd name="T8" fmla="*/ 116 w 116"/>
                  <a:gd name="T9" fmla="*/ 518 h 1152"/>
                  <a:gd name="T10" fmla="*/ 0 w 116"/>
                  <a:gd name="T11" fmla="*/ 634 h 1152"/>
                  <a:gd name="T12" fmla="*/ 116 w 116"/>
                  <a:gd name="T13" fmla="*/ 749 h 1152"/>
                  <a:gd name="T14" fmla="*/ 0 w 116"/>
                  <a:gd name="T15" fmla="*/ 864 h 1152"/>
                  <a:gd name="T16" fmla="*/ 58 w 116"/>
                  <a:gd name="T17" fmla="*/ 922 h 1152"/>
                  <a:gd name="T18" fmla="*/ 58 w 116"/>
                  <a:gd name="T19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" h="1152">
                    <a:moveTo>
                      <a:pt x="58" y="0"/>
                    </a:moveTo>
                    <a:lnTo>
                      <a:pt x="58" y="230"/>
                    </a:lnTo>
                    <a:lnTo>
                      <a:pt x="116" y="288"/>
                    </a:lnTo>
                    <a:lnTo>
                      <a:pt x="0" y="403"/>
                    </a:lnTo>
                    <a:lnTo>
                      <a:pt x="116" y="518"/>
                    </a:lnTo>
                    <a:lnTo>
                      <a:pt x="0" y="634"/>
                    </a:lnTo>
                    <a:lnTo>
                      <a:pt x="116" y="749"/>
                    </a:lnTo>
                    <a:lnTo>
                      <a:pt x="0" y="864"/>
                    </a:lnTo>
                    <a:lnTo>
                      <a:pt x="58" y="922"/>
                    </a:lnTo>
                    <a:lnTo>
                      <a:pt x="58" y="1152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5" name="Text Box 245"/>
              <p:cNvSpPr txBox="1">
                <a:spLocks noChangeArrowheads="1"/>
              </p:cNvSpPr>
              <p:nvPr/>
            </p:nvSpPr>
            <p:spPr bwMode="auto">
              <a:xfrm>
                <a:off x="2049" y="2403"/>
                <a:ext cx="16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800"/>
                  <a:t>R</a:t>
                </a:r>
              </a:p>
            </p:txBody>
          </p:sp>
        </p:grpSp>
        <p:sp>
          <p:nvSpPr>
            <p:cNvPr id="5486" name="Freeform 366"/>
            <p:cNvSpPr>
              <a:spLocks/>
            </p:cNvSpPr>
            <p:nvPr/>
          </p:nvSpPr>
          <p:spPr bwMode="auto">
            <a:xfrm>
              <a:off x="691" y="3197"/>
              <a:ext cx="115" cy="576"/>
            </a:xfrm>
            <a:custGeom>
              <a:avLst/>
              <a:gdLst>
                <a:gd name="T0" fmla="*/ 58 w 115"/>
                <a:gd name="T1" fmla="*/ 0 h 576"/>
                <a:gd name="T2" fmla="*/ 0 w 115"/>
                <a:gd name="T3" fmla="*/ 115 h 576"/>
                <a:gd name="T4" fmla="*/ 58 w 115"/>
                <a:gd name="T5" fmla="*/ 576 h 576"/>
                <a:gd name="T6" fmla="*/ 115 w 115"/>
                <a:gd name="T7" fmla="*/ 115 h 576"/>
                <a:gd name="T8" fmla="*/ 58 w 115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576">
                  <a:moveTo>
                    <a:pt x="58" y="0"/>
                  </a:moveTo>
                  <a:lnTo>
                    <a:pt x="0" y="115"/>
                  </a:lnTo>
                  <a:lnTo>
                    <a:pt x="58" y="576"/>
                  </a:lnTo>
                  <a:lnTo>
                    <a:pt x="115" y="115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89" name="Group 369"/>
          <p:cNvGrpSpPr>
            <a:grpSpLocks/>
          </p:cNvGrpSpPr>
          <p:nvPr/>
        </p:nvGrpSpPr>
        <p:grpSpPr bwMode="auto">
          <a:xfrm>
            <a:off x="274638" y="5075238"/>
            <a:ext cx="584200" cy="914400"/>
            <a:chOff x="173" y="3197"/>
            <a:chExt cx="368" cy="576"/>
          </a:xfrm>
        </p:grpSpPr>
        <p:grpSp>
          <p:nvGrpSpPr>
            <p:cNvPr id="5366" name="Group 246"/>
            <p:cNvGrpSpPr>
              <a:grpSpLocks/>
            </p:cNvGrpSpPr>
            <p:nvPr/>
          </p:nvGrpSpPr>
          <p:grpSpPr bwMode="auto">
            <a:xfrm>
              <a:off x="173" y="3197"/>
              <a:ext cx="368" cy="576"/>
              <a:chOff x="1728" y="2160"/>
              <a:chExt cx="368" cy="576"/>
            </a:xfrm>
          </p:grpSpPr>
          <p:grpSp>
            <p:nvGrpSpPr>
              <p:cNvPr id="5367" name="Group 247"/>
              <p:cNvGrpSpPr>
                <a:grpSpLocks/>
              </p:cNvGrpSpPr>
              <p:nvPr/>
            </p:nvGrpSpPr>
            <p:grpSpPr bwMode="auto">
              <a:xfrm>
                <a:off x="1843" y="2160"/>
                <a:ext cx="253" cy="576"/>
                <a:chOff x="1958" y="2160"/>
                <a:chExt cx="253" cy="576"/>
              </a:xfrm>
            </p:grpSpPr>
            <p:sp>
              <p:nvSpPr>
                <p:cNvPr id="5368" name="Freeform 248"/>
                <p:cNvSpPr>
                  <a:spLocks/>
                </p:cNvSpPr>
                <p:nvPr/>
              </p:nvSpPr>
              <p:spPr bwMode="auto">
                <a:xfrm>
                  <a:off x="1958" y="2160"/>
                  <a:ext cx="116" cy="576"/>
                </a:xfrm>
                <a:custGeom>
                  <a:avLst/>
                  <a:gdLst>
                    <a:gd name="T0" fmla="*/ 58 w 116"/>
                    <a:gd name="T1" fmla="*/ 0 h 1152"/>
                    <a:gd name="T2" fmla="*/ 58 w 116"/>
                    <a:gd name="T3" fmla="*/ 230 h 1152"/>
                    <a:gd name="T4" fmla="*/ 116 w 116"/>
                    <a:gd name="T5" fmla="*/ 288 h 1152"/>
                    <a:gd name="T6" fmla="*/ 0 w 116"/>
                    <a:gd name="T7" fmla="*/ 403 h 1152"/>
                    <a:gd name="T8" fmla="*/ 116 w 116"/>
                    <a:gd name="T9" fmla="*/ 518 h 1152"/>
                    <a:gd name="T10" fmla="*/ 0 w 116"/>
                    <a:gd name="T11" fmla="*/ 634 h 1152"/>
                    <a:gd name="T12" fmla="*/ 116 w 116"/>
                    <a:gd name="T13" fmla="*/ 749 h 1152"/>
                    <a:gd name="T14" fmla="*/ 0 w 116"/>
                    <a:gd name="T15" fmla="*/ 864 h 1152"/>
                    <a:gd name="T16" fmla="*/ 58 w 116"/>
                    <a:gd name="T17" fmla="*/ 922 h 1152"/>
                    <a:gd name="T18" fmla="*/ 58 w 116"/>
                    <a:gd name="T19" fmla="*/ 1152 h 1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6" h="1152">
                      <a:moveTo>
                        <a:pt x="58" y="0"/>
                      </a:moveTo>
                      <a:lnTo>
                        <a:pt x="58" y="230"/>
                      </a:lnTo>
                      <a:lnTo>
                        <a:pt x="116" y="288"/>
                      </a:lnTo>
                      <a:lnTo>
                        <a:pt x="0" y="403"/>
                      </a:lnTo>
                      <a:lnTo>
                        <a:pt x="116" y="518"/>
                      </a:lnTo>
                      <a:lnTo>
                        <a:pt x="0" y="634"/>
                      </a:lnTo>
                      <a:lnTo>
                        <a:pt x="116" y="749"/>
                      </a:lnTo>
                      <a:lnTo>
                        <a:pt x="0" y="864"/>
                      </a:lnTo>
                      <a:lnTo>
                        <a:pt x="58" y="922"/>
                      </a:lnTo>
                      <a:lnTo>
                        <a:pt x="58" y="1152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9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2049" y="2403"/>
                  <a:ext cx="16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R</a:t>
                  </a:r>
                </a:p>
              </p:txBody>
            </p:sp>
          </p:grpSp>
          <p:sp>
            <p:nvSpPr>
              <p:cNvPr id="5370" name="Line 250"/>
              <p:cNvSpPr>
                <a:spLocks noChangeShapeType="1"/>
              </p:cNvSpPr>
              <p:nvPr/>
            </p:nvSpPr>
            <p:spPr bwMode="auto">
              <a:xfrm>
                <a:off x="1728" y="2506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88" name="Freeform 368"/>
            <p:cNvSpPr>
              <a:spLocks/>
            </p:cNvSpPr>
            <p:nvPr/>
          </p:nvSpPr>
          <p:spPr bwMode="auto">
            <a:xfrm>
              <a:off x="173" y="3197"/>
              <a:ext cx="173" cy="576"/>
            </a:xfrm>
            <a:custGeom>
              <a:avLst/>
              <a:gdLst>
                <a:gd name="T0" fmla="*/ 173 w 173"/>
                <a:gd name="T1" fmla="*/ 0 h 576"/>
                <a:gd name="T2" fmla="*/ 0 w 173"/>
                <a:gd name="T3" fmla="*/ 345 h 576"/>
                <a:gd name="T4" fmla="*/ 173 w 173"/>
                <a:gd name="T5" fmla="*/ 576 h 576"/>
                <a:gd name="T6" fmla="*/ 173 w 173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576">
                  <a:moveTo>
                    <a:pt x="173" y="0"/>
                  </a:moveTo>
                  <a:lnTo>
                    <a:pt x="0" y="345"/>
                  </a:lnTo>
                  <a:lnTo>
                    <a:pt x="173" y="576"/>
                  </a:lnTo>
                  <a:lnTo>
                    <a:pt x="173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93" name="Group 373"/>
          <p:cNvGrpSpPr>
            <a:grpSpLocks/>
          </p:cNvGrpSpPr>
          <p:nvPr/>
        </p:nvGrpSpPr>
        <p:grpSpPr bwMode="auto">
          <a:xfrm>
            <a:off x="639763" y="4068763"/>
            <a:ext cx="503237" cy="457200"/>
            <a:chOff x="403" y="2563"/>
            <a:chExt cx="317" cy="288"/>
          </a:xfrm>
        </p:grpSpPr>
        <p:grpSp>
          <p:nvGrpSpPr>
            <p:cNvPr id="5419" name="Group 299"/>
            <p:cNvGrpSpPr>
              <a:grpSpLocks noChangeAspect="1"/>
            </p:cNvGrpSpPr>
            <p:nvPr/>
          </p:nvGrpSpPr>
          <p:grpSpPr bwMode="auto">
            <a:xfrm>
              <a:off x="403" y="2563"/>
              <a:ext cx="317" cy="288"/>
              <a:chOff x="1958" y="1584"/>
              <a:chExt cx="634" cy="576"/>
            </a:xfrm>
          </p:grpSpPr>
          <p:sp>
            <p:nvSpPr>
              <p:cNvPr id="5420" name="AutoShape 300"/>
              <p:cNvSpPr>
                <a:spLocks noChangeAspect="1" noChangeArrowheads="1"/>
              </p:cNvSpPr>
              <p:nvPr/>
            </p:nvSpPr>
            <p:spPr bwMode="auto">
              <a:xfrm>
                <a:off x="2304" y="1755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1" name="AutoShape 301"/>
              <p:cNvSpPr>
                <a:spLocks noChangeAspect="1" noChangeArrowheads="1"/>
              </p:cNvSpPr>
              <p:nvPr/>
            </p:nvSpPr>
            <p:spPr bwMode="auto">
              <a:xfrm flipV="1">
                <a:off x="2074" y="1757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2" name="Line 302"/>
              <p:cNvSpPr>
                <a:spLocks noChangeAspect="1" noChangeShapeType="1"/>
              </p:cNvSpPr>
              <p:nvPr/>
            </p:nvSpPr>
            <p:spPr bwMode="auto">
              <a:xfrm>
                <a:off x="2304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3" name="Line 303"/>
              <p:cNvSpPr>
                <a:spLocks noChangeAspect="1" noChangeShapeType="1"/>
              </p:cNvSpPr>
              <p:nvPr/>
            </p:nvSpPr>
            <p:spPr bwMode="auto">
              <a:xfrm flipV="1">
                <a:off x="2304" y="1584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4" name="Line 304"/>
              <p:cNvSpPr>
                <a:spLocks noChangeAspect="1" noChangeShapeType="1"/>
              </p:cNvSpPr>
              <p:nvPr/>
            </p:nvSpPr>
            <p:spPr bwMode="auto">
              <a:xfrm>
                <a:off x="1958" y="1757"/>
                <a:ext cx="6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5" name="Line 305"/>
              <p:cNvSpPr>
                <a:spLocks noChangeAspect="1" noChangeShapeType="1"/>
              </p:cNvSpPr>
              <p:nvPr/>
            </p:nvSpPr>
            <p:spPr bwMode="auto">
              <a:xfrm>
                <a:off x="1958" y="1987"/>
                <a:ext cx="6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2" name="Freeform 372"/>
            <p:cNvSpPr>
              <a:spLocks/>
            </p:cNvSpPr>
            <p:nvPr/>
          </p:nvSpPr>
          <p:spPr bwMode="auto">
            <a:xfrm>
              <a:off x="518" y="2563"/>
              <a:ext cx="116" cy="288"/>
            </a:xfrm>
            <a:custGeom>
              <a:avLst/>
              <a:gdLst>
                <a:gd name="T0" fmla="*/ 58 w 116"/>
                <a:gd name="T1" fmla="*/ 0 h 288"/>
                <a:gd name="T2" fmla="*/ 0 w 116"/>
                <a:gd name="T3" fmla="*/ 58 h 288"/>
                <a:gd name="T4" fmla="*/ 58 w 116"/>
                <a:gd name="T5" fmla="*/ 288 h 288"/>
                <a:gd name="T6" fmla="*/ 116 w 116"/>
                <a:gd name="T7" fmla="*/ 58 h 288"/>
                <a:gd name="T8" fmla="*/ 58 w 1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288">
                  <a:moveTo>
                    <a:pt x="58" y="0"/>
                  </a:moveTo>
                  <a:lnTo>
                    <a:pt x="0" y="58"/>
                  </a:lnTo>
                  <a:lnTo>
                    <a:pt x="58" y="288"/>
                  </a:lnTo>
                  <a:lnTo>
                    <a:pt x="116" y="58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46" name="Group 426"/>
          <p:cNvGrpSpPr>
            <a:grpSpLocks/>
          </p:cNvGrpSpPr>
          <p:nvPr/>
        </p:nvGrpSpPr>
        <p:grpSpPr bwMode="auto">
          <a:xfrm>
            <a:off x="7407275" y="2514600"/>
            <a:ext cx="727075" cy="914400"/>
            <a:chOff x="3344" y="2160"/>
            <a:chExt cx="458" cy="576"/>
          </a:xfrm>
        </p:grpSpPr>
        <p:grpSp>
          <p:nvGrpSpPr>
            <p:cNvPr id="5496" name="Group 376"/>
            <p:cNvGrpSpPr>
              <a:grpSpLocks/>
            </p:cNvGrpSpPr>
            <p:nvPr/>
          </p:nvGrpSpPr>
          <p:grpSpPr bwMode="auto">
            <a:xfrm>
              <a:off x="3519" y="2161"/>
              <a:ext cx="113" cy="575"/>
              <a:chOff x="451" y="2160"/>
              <a:chExt cx="298" cy="1209"/>
            </a:xfrm>
          </p:grpSpPr>
          <p:grpSp>
            <p:nvGrpSpPr>
              <p:cNvPr id="5497" name="Group 377"/>
              <p:cNvGrpSpPr>
                <a:grpSpLocks/>
              </p:cNvGrpSpPr>
              <p:nvPr/>
            </p:nvGrpSpPr>
            <p:grpSpPr bwMode="auto">
              <a:xfrm>
                <a:off x="451" y="2621"/>
                <a:ext cx="230" cy="115"/>
                <a:chOff x="576" y="2218"/>
                <a:chExt cx="230" cy="230"/>
              </a:xfrm>
            </p:grpSpPr>
            <p:sp>
              <p:nvSpPr>
                <p:cNvPr id="5498" name="Freeform 378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99" name="Freeform 379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00" name="Group 380"/>
              <p:cNvGrpSpPr>
                <a:grpSpLocks/>
              </p:cNvGrpSpPr>
              <p:nvPr/>
            </p:nvGrpSpPr>
            <p:grpSpPr bwMode="auto">
              <a:xfrm>
                <a:off x="451" y="2448"/>
                <a:ext cx="230" cy="115"/>
                <a:chOff x="576" y="2218"/>
                <a:chExt cx="230" cy="230"/>
              </a:xfrm>
            </p:grpSpPr>
            <p:sp>
              <p:nvSpPr>
                <p:cNvPr id="5501" name="Freeform 381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2" name="Freeform 382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03" name="Freeform 383"/>
              <p:cNvSpPr>
                <a:spLocks/>
              </p:cNvSpPr>
              <p:nvPr/>
            </p:nvSpPr>
            <p:spPr bwMode="auto">
              <a:xfrm>
                <a:off x="681" y="2506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4" name="Freeform 384"/>
              <p:cNvSpPr>
                <a:spLocks/>
              </p:cNvSpPr>
              <p:nvPr/>
            </p:nvSpPr>
            <p:spPr bwMode="auto">
              <a:xfrm>
                <a:off x="681" y="2678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05" name="Group 385"/>
              <p:cNvGrpSpPr>
                <a:grpSpLocks/>
              </p:cNvGrpSpPr>
              <p:nvPr/>
            </p:nvGrpSpPr>
            <p:grpSpPr bwMode="auto">
              <a:xfrm>
                <a:off x="451" y="2794"/>
                <a:ext cx="230" cy="115"/>
                <a:chOff x="576" y="2218"/>
                <a:chExt cx="230" cy="230"/>
              </a:xfrm>
            </p:grpSpPr>
            <p:sp>
              <p:nvSpPr>
                <p:cNvPr id="5506" name="Freeform 386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7" name="Freeform 387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08" name="Group 388"/>
              <p:cNvGrpSpPr>
                <a:grpSpLocks/>
              </p:cNvGrpSpPr>
              <p:nvPr/>
            </p:nvGrpSpPr>
            <p:grpSpPr bwMode="auto">
              <a:xfrm>
                <a:off x="451" y="2967"/>
                <a:ext cx="230" cy="115"/>
                <a:chOff x="576" y="2218"/>
                <a:chExt cx="230" cy="230"/>
              </a:xfrm>
            </p:grpSpPr>
            <p:sp>
              <p:nvSpPr>
                <p:cNvPr id="5509" name="Freeform 389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0" name="Freeform 390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11" name="Freeform 391"/>
              <p:cNvSpPr>
                <a:spLocks/>
              </p:cNvSpPr>
              <p:nvPr/>
            </p:nvSpPr>
            <p:spPr bwMode="auto">
              <a:xfrm>
                <a:off x="681" y="2851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12" name="Group 392"/>
              <p:cNvGrpSpPr>
                <a:grpSpLocks/>
              </p:cNvGrpSpPr>
              <p:nvPr/>
            </p:nvGrpSpPr>
            <p:grpSpPr bwMode="auto">
              <a:xfrm>
                <a:off x="576" y="2160"/>
                <a:ext cx="135" cy="345"/>
                <a:chOff x="576" y="2160"/>
                <a:chExt cx="135" cy="345"/>
              </a:xfrm>
            </p:grpSpPr>
            <p:sp>
              <p:nvSpPr>
                <p:cNvPr id="5513" name="Freeform 393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4" name="Line 394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15" name="Group 395"/>
              <p:cNvGrpSpPr>
                <a:grpSpLocks/>
              </p:cNvGrpSpPr>
              <p:nvPr/>
            </p:nvGrpSpPr>
            <p:grpSpPr bwMode="auto">
              <a:xfrm flipV="1">
                <a:off x="576" y="3024"/>
                <a:ext cx="135" cy="345"/>
                <a:chOff x="576" y="2160"/>
                <a:chExt cx="135" cy="345"/>
              </a:xfrm>
            </p:grpSpPr>
            <p:sp>
              <p:nvSpPr>
                <p:cNvPr id="5516" name="Freeform 396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17" name="Line 397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18" name="Group 398"/>
            <p:cNvGrpSpPr>
              <a:grpSpLocks/>
            </p:cNvGrpSpPr>
            <p:nvPr/>
          </p:nvGrpSpPr>
          <p:grpSpPr bwMode="auto">
            <a:xfrm>
              <a:off x="3344" y="2161"/>
              <a:ext cx="113" cy="575"/>
              <a:chOff x="451" y="2160"/>
              <a:chExt cx="298" cy="1209"/>
            </a:xfrm>
          </p:grpSpPr>
          <p:grpSp>
            <p:nvGrpSpPr>
              <p:cNvPr id="5519" name="Group 399"/>
              <p:cNvGrpSpPr>
                <a:grpSpLocks/>
              </p:cNvGrpSpPr>
              <p:nvPr/>
            </p:nvGrpSpPr>
            <p:grpSpPr bwMode="auto">
              <a:xfrm>
                <a:off x="451" y="2621"/>
                <a:ext cx="230" cy="115"/>
                <a:chOff x="576" y="2218"/>
                <a:chExt cx="230" cy="230"/>
              </a:xfrm>
            </p:grpSpPr>
            <p:sp>
              <p:nvSpPr>
                <p:cNvPr id="5520" name="Freeform 400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1" name="Freeform 401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22" name="Group 402"/>
              <p:cNvGrpSpPr>
                <a:grpSpLocks/>
              </p:cNvGrpSpPr>
              <p:nvPr/>
            </p:nvGrpSpPr>
            <p:grpSpPr bwMode="auto">
              <a:xfrm>
                <a:off x="451" y="2448"/>
                <a:ext cx="230" cy="115"/>
                <a:chOff x="576" y="2218"/>
                <a:chExt cx="230" cy="230"/>
              </a:xfrm>
            </p:grpSpPr>
            <p:sp>
              <p:nvSpPr>
                <p:cNvPr id="5523" name="Freeform 403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4" name="Freeform 404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25" name="Freeform 405"/>
              <p:cNvSpPr>
                <a:spLocks/>
              </p:cNvSpPr>
              <p:nvPr/>
            </p:nvSpPr>
            <p:spPr bwMode="auto">
              <a:xfrm>
                <a:off x="681" y="2506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26" name="Freeform 406"/>
              <p:cNvSpPr>
                <a:spLocks/>
              </p:cNvSpPr>
              <p:nvPr/>
            </p:nvSpPr>
            <p:spPr bwMode="auto">
              <a:xfrm>
                <a:off x="681" y="2678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27" name="Group 407"/>
              <p:cNvGrpSpPr>
                <a:grpSpLocks/>
              </p:cNvGrpSpPr>
              <p:nvPr/>
            </p:nvGrpSpPr>
            <p:grpSpPr bwMode="auto">
              <a:xfrm>
                <a:off x="451" y="2794"/>
                <a:ext cx="230" cy="115"/>
                <a:chOff x="576" y="2218"/>
                <a:chExt cx="230" cy="230"/>
              </a:xfrm>
            </p:grpSpPr>
            <p:sp>
              <p:nvSpPr>
                <p:cNvPr id="5528" name="Freeform 408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29" name="Freeform 409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30" name="Group 410"/>
              <p:cNvGrpSpPr>
                <a:grpSpLocks/>
              </p:cNvGrpSpPr>
              <p:nvPr/>
            </p:nvGrpSpPr>
            <p:grpSpPr bwMode="auto">
              <a:xfrm>
                <a:off x="451" y="2967"/>
                <a:ext cx="230" cy="115"/>
                <a:chOff x="576" y="2218"/>
                <a:chExt cx="230" cy="230"/>
              </a:xfrm>
            </p:grpSpPr>
            <p:sp>
              <p:nvSpPr>
                <p:cNvPr id="5531" name="Freeform 411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2" name="Freeform 412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3" name="Freeform 413"/>
              <p:cNvSpPr>
                <a:spLocks/>
              </p:cNvSpPr>
              <p:nvPr/>
            </p:nvSpPr>
            <p:spPr bwMode="auto">
              <a:xfrm>
                <a:off x="681" y="2851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34" name="Group 414"/>
              <p:cNvGrpSpPr>
                <a:grpSpLocks/>
              </p:cNvGrpSpPr>
              <p:nvPr/>
            </p:nvGrpSpPr>
            <p:grpSpPr bwMode="auto">
              <a:xfrm>
                <a:off x="576" y="2160"/>
                <a:ext cx="135" cy="345"/>
                <a:chOff x="576" y="2160"/>
                <a:chExt cx="135" cy="345"/>
              </a:xfrm>
            </p:grpSpPr>
            <p:sp>
              <p:nvSpPr>
                <p:cNvPr id="5535" name="Freeform 415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6" name="Line 416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37" name="Group 417"/>
              <p:cNvGrpSpPr>
                <a:grpSpLocks/>
              </p:cNvGrpSpPr>
              <p:nvPr/>
            </p:nvGrpSpPr>
            <p:grpSpPr bwMode="auto">
              <a:xfrm flipV="1">
                <a:off x="576" y="3024"/>
                <a:ext cx="135" cy="345"/>
                <a:chOff x="576" y="2160"/>
                <a:chExt cx="135" cy="345"/>
              </a:xfrm>
            </p:grpSpPr>
            <p:sp>
              <p:nvSpPr>
                <p:cNvPr id="5538" name="Freeform 418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9" name="Line 419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40" name="Line 420"/>
            <p:cNvSpPr>
              <a:spLocks noChangeShapeType="1"/>
            </p:cNvSpPr>
            <p:nvPr/>
          </p:nvSpPr>
          <p:spPr bwMode="auto">
            <a:xfrm flipV="1">
              <a:off x="3479" y="2243"/>
              <a:ext cx="0" cy="4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" name="Line 421"/>
            <p:cNvSpPr>
              <a:spLocks noChangeShapeType="1"/>
            </p:cNvSpPr>
            <p:nvPr/>
          </p:nvSpPr>
          <p:spPr bwMode="auto">
            <a:xfrm flipV="1">
              <a:off x="3501" y="2243"/>
              <a:ext cx="0" cy="4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3" name="Oval 423"/>
            <p:cNvSpPr>
              <a:spLocks noChangeArrowheads="1"/>
            </p:cNvSpPr>
            <p:nvPr/>
          </p:nvSpPr>
          <p:spPr bwMode="auto">
            <a:xfrm>
              <a:off x="3602" y="2421"/>
              <a:ext cx="58" cy="5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4" name="Line 424"/>
            <p:cNvSpPr>
              <a:spLocks noChangeShapeType="1"/>
            </p:cNvSpPr>
            <p:nvPr/>
          </p:nvSpPr>
          <p:spPr bwMode="auto">
            <a:xfrm>
              <a:off x="3629" y="2448"/>
              <a:ext cx="1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5" name="Freeform 425"/>
            <p:cNvSpPr>
              <a:spLocks/>
            </p:cNvSpPr>
            <p:nvPr/>
          </p:nvSpPr>
          <p:spPr bwMode="auto">
            <a:xfrm>
              <a:off x="3398" y="2160"/>
              <a:ext cx="404" cy="576"/>
            </a:xfrm>
            <a:custGeom>
              <a:avLst/>
              <a:gdLst>
                <a:gd name="T0" fmla="*/ 0 w 404"/>
                <a:gd name="T1" fmla="*/ 0 h 576"/>
                <a:gd name="T2" fmla="*/ 173 w 404"/>
                <a:gd name="T3" fmla="*/ 0 h 576"/>
                <a:gd name="T4" fmla="*/ 404 w 404"/>
                <a:gd name="T5" fmla="*/ 288 h 576"/>
                <a:gd name="T6" fmla="*/ 173 w 404"/>
                <a:gd name="T7" fmla="*/ 576 h 576"/>
                <a:gd name="T8" fmla="*/ 0 w 404"/>
                <a:gd name="T9" fmla="*/ 576 h 576"/>
                <a:gd name="T10" fmla="*/ 0 w 404"/>
                <a:gd name="T1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" h="576">
                  <a:moveTo>
                    <a:pt x="0" y="0"/>
                  </a:moveTo>
                  <a:lnTo>
                    <a:pt x="173" y="0"/>
                  </a:lnTo>
                  <a:lnTo>
                    <a:pt x="404" y="288"/>
                  </a:lnTo>
                  <a:lnTo>
                    <a:pt x="173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57" name="Group 437"/>
          <p:cNvGrpSpPr>
            <a:grpSpLocks/>
          </p:cNvGrpSpPr>
          <p:nvPr/>
        </p:nvGrpSpPr>
        <p:grpSpPr bwMode="auto">
          <a:xfrm>
            <a:off x="7589838" y="5165725"/>
            <a:ext cx="549275" cy="914400"/>
            <a:chOff x="4781" y="3254"/>
            <a:chExt cx="346" cy="576"/>
          </a:xfrm>
        </p:grpSpPr>
        <p:grpSp>
          <p:nvGrpSpPr>
            <p:cNvPr id="5547" name="Group 427"/>
            <p:cNvGrpSpPr>
              <a:grpSpLocks/>
            </p:cNvGrpSpPr>
            <p:nvPr/>
          </p:nvGrpSpPr>
          <p:grpSpPr bwMode="auto">
            <a:xfrm>
              <a:off x="4781" y="3254"/>
              <a:ext cx="346" cy="576"/>
              <a:chOff x="5012" y="1930"/>
              <a:chExt cx="346" cy="576"/>
            </a:xfrm>
          </p:grpSpPr>
          <p:grpSp>
            <p:nvGrpSpPr>
              <p:cNvPr id="5548" name="Group 428"/>
              <p:cNvGrpSpPr>
                <a:grpSpLocks/>
              </p:cNvGrpSpPr>
              <p:nvPr/>
            </p:nvGrpSpPr>
            <p:grpSpPr bwMode="auto">
              <a:xfrm>
                <a:off x="5012" y="1930"/>
                <a:ext cx="346" cy="576"/>
                <a:chOff x="2707" y="2160"/>
                <a:chExt cx="346" cy="576"/>
              </a:xfrm>
            </p:grpSpPr>
            <p:grpSp>
              <p:nvGrpSpPr>
                <p:cNvPr id="5549" name="Group 429"/>
                <p:cNvGrpSpPr>
                  <a:grpSpLocks/>
                </p:cNvGrpSpPr>
                <p:nvPr/>
              </p:nvGrpSpPr>
              <p:grpSpPr bwMode="auto">
                <a:xfrm>
                  <a:off x="2707" y="2160"/>
                  <a:ext cx="346" cy="576"/>
                  <a:chOff x="2707" y="2736"/>
                  <a:chExt cx="346" cy="576"/>
                </a:xfrm>
              </p:grpSpPr>
              <p:sp>
                <p:nvSpPr>
                  <p:cNvPr id="5550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2707" y="2966"/>
                    <a:ext cx="34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1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736"/>
                    <a:ext cx="0" cy="23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2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024"/>
                    <a:ext cx="0" cy="2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53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2707" y="3024"/>
                    <a:ext cx="34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54" name="Text Box 434"/>
                <p:cNvSpPr txBox="1">
                  <a:spLocks noChangeArrowheads="1"/>
                </p:cNvSpPr>
                <p:nvPr/>
              </p:nvSpPr>
              <p:spPr bwMode="auto">
                <a:xfrm>
                  <a:off x="2856" y="2472"/>
                  <a:ext cx="162" cy="1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800"/>
                    <a:t>C</a:t>
                  </a:r>
                </a:p>
              </p:txBody>
            </p:sp>
          </p:grpSp>
          <p:sp>
            <p:nvSpPr>
              <p:cNvPr id="5555" name="Freeform 435"/>
              <p:cNvSpPr>
                <a:spLocks/>
              </p:cNvSpPr>
              <p:nvPr/>
            </p:nvSpPr>
            <p:spPr bwMode="auto">
              <a:xfrm>
                <a:off x="5069" y="1930"/>
                <a:ext cx="230" cy="576"/>
              </a:xfrm>
              <a:custGeom>
                <a:avLst/>
                <a:gdLst>
                  <a:gd name="T0" fmla="*/ 115 w 230"/>
                  <a:gd name="T1" fmla="*/ 0 h 576"/>
                  <a:gd name="T2" fmla="*/ 0 w 230"/>
                  <a:gd name="T3" fmla="*/ 230 h 576"/>
                  <a:gd name="T4" fmla="*/ 115 w 230"/>
                  <a:gd name="T5" fmla="*/ 576 h 576"/>
                  <a:gd name="T6" fmla="*/ 230 w 230"/>
                  <a:gd name="T7" fmla="*/ 230 h 576"/>
                  <a:gd name="T8" fmla="*/ 115 w 230"/>
                  <a:gd name="T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576">
                    <a:moveTo>
                      <a:pt x="115" y="0"/>
                    </a:moveTo>
                    <a:lnTo>
                      <a:pt x="0" y="230"/>
                    </a:lnTo>
                    <a:lnTo>
                      <a:pt x="115" y="576"/>
                    </a:lnTo>
                    <a:lnTo>
                      <a:pt x="230" y="230"/>
                    </a:lnTo>
                    <a:lnTo>
                      <a:pt x="115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56" name="Line 436"/>
            <p:cNvSpPr>
              <a:spLocks noChangeShapeType="1"/>
            </p:cNvSpPr>
            <p:nvPr/>
          </p:nvSpPr>
          <p:spPr bwMode="auto">
            <a:xfrm flipV="1">
              <a:off x="4838" y="3370"/>
              <a:ext cx="231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07" name="Group 487"/>
          <p:cNvGrpSpPr>
            <a:grpSpLocks/>
          </p:cNvGrpSpPr>
          <p:nvPr/>
        </p:nvGrpSpPr>
        <p:grpSpPr bwMode="auto">
          <a:xfrm>
            <a:off x="8412163" y="3521075"/>
            <a:ext cx="457200" cy="831850"/>
            <a:chOff x="3859" y="1584"/>
            <a:chExt cx="288" cy="524"/>
          </a:xfrm>
        </p:grpSpPr>
        <p:grpSp>
          <p:nvGrpSpPr>
            <p:cNvPr id="5560" name="Group 440"/>
            <p:cNvGrpSpPr>
              <a:grpSpLocks/>
            </p:cNvGrpSpPr>
            <p:nvPr/>
          </p:nvGrpSpPr>
          <p:grpSpPr bwMode="auto">
            <a:xfrm>
              <a:off x="4034" y="1590"/>
              <a:ext cx="113" cy="518"/>
              <a:chOff x="451" y="2160"/>
              <a:chExt cx="298" cy="1209"/>
            </a:xfrm>
          </p:grpSpPr>
          <p:grpSp>
            <p:nvGrpSpPr>
              <p:cNvPr id="5561" name="Group 441"/>
              <p:cNvGrpSpPr>
                <a:grpSpLocks/>
              </p:cNvGrpSpPr>
              <p:nvPr/>
            </p:nvGrpSpPr>
            <p:grpSpPr bwMode="auto">
              <a:xfrm>
                <a:off x="451" y="2621"/>
                <a:ext cx="230" cy="115"/>
                <a:chOff x="576" y="2218"/>
                <a:chExt cx="230" cy="230"/>
              </a:xfrm>
            </p:grpSpPr>
            <p:sp>
              <p:nvSpPr>
                <p:cNvPr id="5562" name="Freeform 442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3" name="Freeform 443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64" name="Group 444"/>
              <p:cNvGrpSpPr>
                <a:grpSpLocks/>
              </p:cNvGrpSpPr>
              <p:nvPr/>
            </p:nvGrpSpPr>
            <p:grpSpPr bwMode="auto">
              <a:xfrm>
                <a:off x="451" y="2448"/>
                <a:ext cx="230" cy="115"/>
                <a:chOff x="576" y="2218"/>
                <a:chExt cx="230" cy="230"/>
              </a:xfrm>
            </p:grpSpPr>
            <p:sp>
              <p:nvSpPr>
                <p:cNvPr id="5565" name="Freeform 445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66" name="Freeform 446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67" name="Freeform 447"/>
              <p:cNvSpPr>
                <a:spLocks/>
              </p:cNvSpPr>
              <p:nvPr/>
            </p:nvSpPr>
            <p:spPr bwMode="auto">
              <a:xfrm>
                <a:off x="681" y="2506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8" name="Freeform 448"/>
              <p:cNvSpPr>
                <a:spLocks/>
              </p:cNvSpPr>
              <p:nvPr/>
            </p:nvSpPr>
            <p:spPr bwMode="auto">
              <a:xfrm>
                <a:off x="681" y="2678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69" name="Group 449"/>
              <p:cNvGrpSpPr>
                <a:grpSpLocks/>
              </p:cNvGrpSpPr>
              <p:nvPr/>
            </p:nvGrpSpPr>
            <p:grpSpPr bwMode="auto">
              <a:xfrm>
                <a:off x="451" y="2794"/>
                <a:ext cx="230" cy="115"/>
                <a:chOff x="576" y="2218"/>
                <a:chExt cx="230" cy="230"/>
              </a:xfrm>
            </p:grpSpPr>
            <p:sp>
              <p:nvSpPr>
                <p:cNvPr id="5570" name="Freeform 450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1" name="Freeform 451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72" name="Group 452"/>
              <p:cNvGrpSpPr>
                <a:grpSpLocks/>
              </p:cNvGrpSpPr>
              <p:nvPr/>
            </p:nvGrpSpPr>
            <p:grpSpPr bwMode="auto">
              <a:xfrm>
                <a:off x="451" y="2967"/>
                <a:ext cx="230" cy="115"/>
                <a:chOff x="576" y="2218"/>
                <a:chExt cx="230" cy="230"/>
              </a:xfrm>
            </p:grpSpPr>
            <p:sp>
              <p:nvSpPr>
                <p:cNvPr id="5573" name="Freeform 453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4" name="Freeform 454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75" name="Freeform 455"/>
              <p:cNvSpPr>
                <a:spLocks/>
              </p:cNvSpPr>
              <p:nvPr/>
            </p:nvSpPr>
            <p:spPr bwMode="auto">
              <a:xfrm>
                <a:off x="681" y="2851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76" name="Group 456"/>
              <p:cNvGrpSpPr>
                <a:grpSpLocks/>
              </p:cNvGrpSpPr>
              <p:nvPr/>
            </p:nvGrpSpPr>
            <p:grpSpPr bwMode="auto">
              <a:xfrm>
                <a:off x="576" y="2160"/>
                <a:ext cx="135" cy="345"/>
                <a:chOff x="576" y="2160"/>
                <a:chExt cx="135" cy="345"/>
              </a:xfrm>
            </p:grpSpPr>
            <p:sp>
              <p:nvSpPr>
                <p:cNvPr id="5577" name="Freeform 457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78" name="Line 458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79" name="Group 459"/>
              <p:cNvGrpSpPr>
                <a:grpSpLocks/>
              </p:cNvGrpSpPr>
              <p:nvPr/>
            </p:nvGrpSpPr>
            <p:grpSpPr bwMode="auto">
              <a:xfrm flipV="1">
                <a:off x="576" y="3024"/>
                <a:ext cx="135" cy="345"/>
                <a:chOff x="576" y="2160"/>
                <a:chExt cx="135" cy="345"/>
              </a:xfrm>
            </p:grpSpPr>
            <p:sp>
              <p:nvSpPr>
                <p:cNvPr id="5580" name="Freeform 460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1" name="Line 461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82" name="Group 462"/>
            <p:cNvGrpSpPr>
              <a:grpSpLocks/>
            </p:cNvGrpSpPr>
            <p:nvPr/>
          </p:nvGrpSpPr>
          <p:grpSpPr bwMode="auto">
            <a:xfrm>
              <a:off x="3859" y="1590"/>
              <a:ext cx="113" cy="518"/>
              <a:chOff x="451" y="2160"/>
              <a:chExt cx="298" cy="1209"/>
            </a:xfrm>
          </p:grpSpPr>
          <p:grpSp>
            <p:nvGrpSpPr>
              <p:cNvPr id="5583" name="Group 463"/>
              <p:cNvGrpSpPr>
                <a:grpSpLocks/>
              </p:cNvGrpSpPr>
              <p:nvPr/>
            </p:nvGrpSpPr>
            <p:grpSpPr bwMode="auto">
              <a:xfrm>
                <a:off x="451" y="2621"/>
                <a:ext cx="230" cy="115"/>
                <a:chOff x="576" y="2218"/>
                <a:chExt cx="230" cy="230"/>
              </a:xfrm>
            </p:grpSpPr>
            <p:sp>
              <p:nvSpPr>
                <p:cNvPr id="5584" name="Freeform 464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5" name="Freeform 465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86" name="Group 466"/>
              <p:cNvGrpSpPr>
                <a:grpSpLocks/>
              </p:cNvGrpSpPr>
              <p:nvPr/>
            </p:nvGrpSpPr>
            <p:grpSpPr bwMode="auto">
              <a:xfrm>
                <a:off x="451" y="2448"/>
                <a:ext cx="230" cy="115"/>
                <a:chOff x="576" y="2218"/>
                <a:chExt cx="230" cy="230"/>
              </a:xfrm>
            </p:grpSpPr>
            <p:sp>
              <p:nvSpPr>
                <p:cNvPr id="5587" name="Freeform 467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88" name="Freeform 468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89" name="Freeform 469"/>
              <p:cNvSpPr>
                <a:spLocks/>
              </p:cNvSpPr>
              <p:nvPr/>
            </p:nvSpPr>
            <p:spPr bwMode="auto">
              <a:xfrm>
                <a:off x="681" y="2506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0" name="Freeform 470"/>
              <p:cNvSpPr>
                <a:spLocks/>
              </p:cNvSpPr>
              <p:nvPr/>
            </p:nvSpPr>
            <p:spPr bwMode="auto">
              <a:xfrm>
                <a:off x="681" y="2678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91" name="Group 471"/>
              <p:cNvGrpSpPr>
                <a:grpSpLocks/>
              </p:cNvGrpSpPr>
              <p:nvPr/>
            </p:nvGrpSpPr>
            <p:grpSpPr bwMode="auto">
              <a:xfrm>
                <a:off x="451" y="2794"/>
                <a:ext cx="230" cy="115"/>
                <a:chOff x="576" y="2218"/>
                <a:chExt cx="230" cy="230"/>
              </a:xfrm>
            </p:grpSpPr>
            <p:sp>
              <p:nvSpPr>
                <p:cNvPr id="5592" name="Freeform 472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3" name="Freeform 473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94" name="Group 474"/>
              <p:cNvGrpSpPr>
                <a:grpSpLocks/>
              </p:cNvGrpSpPr>
              <p:nvPr/>
            </p:nvGrpSpPr>
            <p:grpSpPr bwMode="auto">
              <a:xfrm>
                <a:off x="451" y="2967"/>
                <a:ext cx="230" cy="115"/>
                <a:chOff x="576" y="2218"/>
                <a:chExt cx="230" cy="230"/>
              </a:xfrm>
            </p:grpSpPr>
            <p:sp>
              <p:nvSpPr>
                <p:cNvPr id="5595" name="Freeform 475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96" name="Freeform 476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97" name="Freeform 477"/>
              <p:cNvSpPr>
                <a:spLocks/>
              </p:cNvSpPr>
              <p:nvPr/>
            </p:nvSpPr>
            <p:spPr bwMode="auto">
              <a:xfrm>
                <a:off x="681" y="2851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98" name="Group 478"/>
              <p:cNvGrpSpPr>
                <a:grpSpLocks/>
              </p:cNvGrpSpPr>
              <p:nvPr/>
            </p:nvGrpSpPr>
            <p:grpSpPr bwMode="auto">
              <a:xfrm>
                <a:off x="576" y="2160"/>
                <a:ext cx="135" cy="345"/>
                <a:chOff x="576" y="2160"/>
                <a:chExt cx="135" cy="345"/>
              </a:xfrm>
            </p:grpSpPr>
            <p:sp>
              <p:nvSpPr>
                <p:cNvPr id="5599" name="Freeform 479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0" name="Line 480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601" name="Group 481"/>
              <p:cNvGrpSpPr>
                <a:grpSpLocks/>
              </p:cNvGrpSpPr>
              <p:nvPr/>
            </p:nvGrpSpPr>
            <p:grpSpPr bwMode="auto">
              <a:xfrm flipV="1">
                <a:off x="576" y="3024"/>
                <a:ext cx="135" cy="345"/>
                <a:chOff x="576" y="2160"/>
                <a:chExt cx="135" cy="345"/>
              </a:xfrm>
            </p:grpSpPr>
            <p:sp>
              <p:nvSpPr>
                <p:cNvPr id="5602" name="Freeform 482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03" name="Line 483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606" name="Freeform 486"/>
            <p:cNvSpPr>
              <a:spLocks/>
            </p:cNvSpPr>
            <p:nvPr/>
          </p:nvSpPr>
          <p:spPr bwMode="auto">
            <a:xfrm>
              <a:off x="3907" y="1584"/>
              <a:ext cx="173" cy="518"/>
            </a:xfrm>
            <a:custGeom>
              <a:avLst/>
              <a:gdLst>
                <a:gd name="T0" fmla="*/ 0 w 173"/>
                <a:gd name="T1" fmla="*/ 0 h 518"/>
                <a:gd name="T2" fmla="*/ 173 w 173"/>
                <a:gd name="T3" fmla="*/ 0 h 518"/>
                <a:gd name="T4" fmla="*/ 173 w 173"/>
                <a:gd name="T5" fmla="*/ 518 h 518"/>
                <a:gd name="T6" fmla="*/ 0 w 173"/>
                <a:gd name="T7" fmla="*/ 518 h 518"/>
                <a:gd name="T8" fmla="*/ 0 w 173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518">
                  <a:moveTo>
                    <a:pt x="0" y="0"/>
                  </a:moveTo>
                  <a:lnTo>
                    <a:pt x="173" y="0"/>
                  </a:lnTo>
                  <a:lnTo>
                    <a:pt x="173" y="518"/>
                  </a:lnTo>
                  <a:lnTo>
                    <a:pt x="0" y="5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9" name="Group 499"/>
          <p:cNvGrpSpPr>
            <a:grpSpLocks/>
          </p:cNvGrpSpPr>
          <p:nvPr/>
        </p:nvGrpSpPr>
        <p:grpSpPr bwMode="auto">
          <a:xfrm>
            <a:off x="5943600" y="3703638"/>
            <a:ext cx="549275" cy="1096962"/>
            <a:chOff x="2707" y="1987"/>
            <a:chExt cx="346" cy="691"/>
          </a:xfrm>
        </p:grpSpPr>
        <p:grpSp>
          <p:nvGrpSpPr>
            <p:cNvPr id="5617" name="Group 497"/>
            <p:cNvGrpSpPr>
              <a:grpSpLocks/>
            </p:cNvGrpSpPr>
            <p:nvPr/>
          </p:nvGrpSpPr>
          <p:grpSpPr bwMode="auto">
            <a:xfrm>
              <a:off x="2707" y="1987"/>
              <a:ext cx="346" cy="691"/>
              <a:chOff x="2707" y="1987"/>
              <a:chExt cx="346" cy="691"/>
            </a:xfrm>
          </p:grpSpPr>
          <p:sp>
            <p:nvSpPr>
              <p:cNvPr id="5615" name="Rectangle 495"/>
              <p:cNvSpPr>
                <a:spLocks noChangeArrowheads="1"/>
              </p:cNvSpPr>
              <p:nvPr/>
            </p:nvSpPr>
            <p:spPr bwMode="auto">
              <a:xfrm>
                <a:off x="2765" y="2102"/>
                <a:ext cx="230" cy="461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0" name="Oval 490"/>
              <p:cNvSpPr>
                <a:spLocks noChangeArrowheads="1"/>
              </p:cNvSpPr>
              <p:nvPr/>
            </p:nvSpPr>
            <p:spPr bwMode="auto">
              <a:xfrm>
                <a:off x="2707" y="2160"/>
                <a:ext cx="346" cy="3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1" name="Line 491"/>
              <p:cNvSpPr>
                <a:spLocks noChangeShapeType="1"/>
              </p:cNvSpPr>
              <p:nvPr/>
            </p:nvSpPr>
            <p:spPr bwMode="auto">
              <a:xfrm>
                <a:off x="2880" y="1987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2" name="Line 492"/>
              <p:cNvSpPr>
                <a:spLocks noChangeShapeType="1"/>
              </p:cNvSpPr>
              <p:nvPr/>
            </p:nvSpPr>
            <p:spPr bwMode="auto">
              <a:xfrm>
                <a:off x="2880" y="2563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6" name="Freeform 496"/>
              <p:cNvSpPr>
                <a:spLocks/>
              </p:cNvSpPr>
              <p:nvPr/>
            </p:nvSpPr>
            <p:spPr bwMode="auto">
              <a:xfrm>
                <a:off x="2822" y="1987"/>
                <a:ext cx="116" cy="691"/>
              </a:xfrm>
              <a:custGeom>
                <a:avLst/>
                <a:gdLst>
                  <a:gd name="T0" fmla="*/ 58 w 116"/>
                  <a:gd name="T1" fmla="*/ 0 h 691"/>
                  <a:gd name="T2" fmla="*/ 0 w 116"/>
                  <a:gd name="T3" fmla="*/ 346 h 691"/>
                  <a:gd name="T4" fmla="*/ 58 w 116"/>
                  <a:gd name="T5" fmla="*/ 691 h 691"/>
                  <a:gd name="T6" fmla="*/ 116 w 116"/>
                  <a:gd name="T7" fmla="*/ 346 h 691"/>
                  <a:gd name="T8" fmla="*/ 58 w 116"/>
                  <a:gd name="T9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691">
                    <a:moveTo>
                      <a:pt x="58" y="0"/>
                    </a:moveTo>
                    <a:lnTo>
                      <a:pt x="0" y="346"/>
                    </a:lnTo>
                    <a:lnTo>
                      <a:pt x="58" y="691"/>
                    </a:lnTo>
                    <a:lnTo>
                      <a:pt x="116" y="346"/>
                    </a:lnTo>
                    <a:lnTo>
                      <a:pt x="58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18" name="Text Box 498"/>
            <p:cNvSpPr txBox="1">
              <a:spLocks noChangeArrowheads="1"/>
            </p:cNvSpPr>
            <p:nvPr/>
          </p:nvSpPr>
          <p:spPr bwMode="auto">
            <a:xfrm>
              <a:off x="2738" y="2260"/>
              <a:ext cx="28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motor</a:t>
              </a:r>
            </a:p>
          </p:txBody>
        </p:sp>
      </p:grpSp>
      <p:grpSp>
        <p:nvGrpSpPr>
          <p:cNvPr id="5620" name="Group 500"/>
          <p:cNvGrpSpPr>
            <a:grpSpLocks/>
          </p:cNvGrpSpPr>
          <p:nvPr/>
        </p:nvGrpSpPr>
        <p:grpSpPr bwMode="auto">
          <a:xfrm>
            <a:off x="639763" y="4068763"/>
            <a:ext cx="503237" cy="457200"/>
            <a:chOff x="403" y="2563"/>
            <a:chExt cx="317" cy="288"/>
          </a:xfrm>
        </p:grpSpPr>
        <p:grpSp>
          <p:nvGrpSpPr>
            <p:cNvPr id="5621" name="Group 501"/>
            <p:cNvGrpSpPr>
              <a:grpSpLocks noChangeAspect="1"/>
            </p:cNvGrpSpPr>
            <p:nvPr/>
          </p:nvGrpSpPr>
          <p:grpSpPr bwMode="auto">
            <a:xfrm>
              <a:off x="403" y="2563"/>
              <a:ext cx="317" cy="288"/>
              <a:chOff x="1958" y="1584"/>
              <a:chExt cx="634" cy="576"/>
            </a:xfrm>
          </p:grpSpPr>
          <p:sp>
            <p:nvSpPr>
              <p:cNvPr id="5622" name="AutoShape 502"/>
              <p:cNvSpPr>
                <a:spLocks noChangeAspect="1" noChangeArrowheads="1"/>
              </p:cNvSpPr>
              <p:nvPr/>
            </p:nvSpPr>
            <p:spPr bwMode="auto">
              <a:xfrm>
                <a:off x="2304" y="1755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23" name="AutoShape 503"/>
              <p:cNvSpPr>
                <a:spLocks noChangeAspect="1" noChangeArrowheads="1"/>
              </p:cNvSpPr>
              <p:nvPr/>
            </p:nvSpPr>
            <p:spPr bwMode="auto">
              <a:xfrm flipV="1">
                <a:off x="2074" y="1757"/>
                <a:ext cx="230" cy="23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24" name="Line 504"/>
              <p:cNvSpPr>
                <a:spLocks noChangeAspect="1" noChangeShapeType="1"/>
              </p:cNvSpPr>
              <p:nvPr/>
            </p:nvSpPr>
            <p:spPr bwMode="auto">
              <a:xfrm>
                <a:off x="2304" y="1987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5" name="Line 505"/>
              <p:cNvSpPr>
                <a:spLocks noChangeAspect="1" noChangeShapeType="1"/>
              </p:cNvSpPr>
              <p:nvPr/>
            </p:nvSpPr>
            <p:spPr bwMode="auto">
              <a:xfrm flipV="1">
                <a:off x="2304" y="1584"/>
                <a:ext cx="0" cy="1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6" name="Line 506"/>
              <p:cNvSpPr>
                <a:spLocks noChangeAspect="1" noChangeShapeType="1"/>
              </p:cNvSpPr>
              <p:nvPr/>
            </p:nvSpPr>
            <p:spPr bwMode="auto">
              <a:xfrm>
                <a:off x="1958" y="1757"/>
                <a:ext cx="6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7" name="Line 507"/>
              <p:cNvSpPr>
                <a:spLocks noChangeAspect="1" noChangeShapeType="1"/>
              </p:cNvSpPr>
              <p:nvPr/>
            </p:nvSpPr>
            <p:spPr bwMode="auto">
              <a:xfrm>
                <a:off x="1958" y="1987"/>
                <a:ext cx="6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28" name="Freeform 508"/>
            <p:cNvSpPr>
              <a:spLocks/>
            </p:cNvSpPr>
            <p:nvPr/>
          </p:nvSpPr>
          <p:spPr bwMode="auto">
            <a:xfrm>
              <a:off x="518" y="2563"/>
              <a:ext cx="116" cy="288"/>
            </a:xfrm>
            <a:custGeom>
              <a:avLst/>
              <a:gdLst>
                <a:gd name="T0" fmla="*/ 58 w 116"/>
                <a:gd name="T1" fmla="*/ 0 h 288"/>
                <a:gd name="T2" fmla="*/ 0 w 116"/>
                <a:gd name="T3" fmla="*/ 58 h 288"/>
                <a:gd name="T4" fmla="*/ 58 w 116"/>
                <a:gd name="T5" fmla="*/ 288 h 288"/>
                <a:gd name="T6" fmla="*/ 116 w 116"/>
                <a:gd name="T7" fmla="*/ 58 h 288"/>
                <a:gd name="T8" fmla="*/ 58 w 1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288">
                  <a:moveTo>
                    <a:pt x="58" y="0"/>
                  </a:moveTo>
                  <a:lnTo>
                    <a:pt x="0" y="58"/>
                  </a:lnTo>
                  <a:lnTo>
                    <a:pt x="58" y="288"/>
                  </a:lnTo>
                  <a:lnTo>
                    <a:pt x="116" y="58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75" name="Group 655"/>
          <p:cNvGrpSpPr>
            <a:grpSpLocks/>
          </p:cNvGrpSpPr>
          <p:nvPr/>
        </p:nvGrpSpPr>
        <p:grpSpPr bwMode="auto">
          <a:xfrm>
            <a:off x="4102100" y="2879725"/>
            <a:ext cx="1109663" cy="1201738"/>
            <a:chOff x="2532" y="1983"/>
            <a:chExt cx="699" cy="757"/>
          </a:xfrm>
        </p:grpSpPr>
        <p:grpSp>
          <p:nvGrpSpPr>
            <p:cNvPr id="5773" name="Group 653"/>
            <p:cNvGrpSpPr>
              <a:grpSpLocks/>
            </p:cNvGrpSpPr>
            <p:nvPr/>
          </p:nvGrpSpPr>
          <p:grpSpPr bwMode="auto">
            <a:xfrm>
              <a:off x="2532" y="1983"/>
              <a:ext cx="699" cy="757"/>
              <a:chOff x="2532" y="1983"/>
              <a:chExt cx="699" cy="757"/>
            </a:xfrm>
          </p:grpSpPr>
          <p:grpSp>
            <p:nvGrpSpPr>
              <p:cNvPr id="5769" name="Group 649"/>
              <p:cNvGrpSpPr>
                <a:grpSpLocks/>
              </p:cNvGrpSpPr>
              <p:nvPr/>
            </p:nvGrpSpPr>
            <p:grpSpPr bwMode="auto">
              <a:xfrm>
                <a:off x="2532" y="1983"/>
                <a:ext cx="699" cy="757"/>
                <a:chOff x="2528" y="1985"/>
                <a:chExt cx="699" cy="757"/>
              </a:xfrm>
            </p:grpSpPr>
            <p:grpSp>
              <p:nvGrpSpPr>
                <p:cNvPr id="5761" name="Group 641"/>
                <p:cNvGrpSpPr>
                  <a:grpSpLocks/>
                </p:cNvGrpSpPr>
                <p:nvPr/>
              </p:nvGrpSpPr>
              <p:grpSpPr bwMode="auto">
                <a:xfrm>
                  <a:off x="2528" y="1985"/>
                  <a:ext cx="670" cy="757"/>
                  <a:chOff x="2532" y="2094"/>
                  <a:chExt cx="670" cy="757"/>
                </a:xfrm>
              </p:grpSpPr>
              <p:grpSp>
                <p:nvGrpSpPr>
                  <p:cNvPr id="5759" name="Group 639"/>
                  <p:cNvGrpSpPr>
                    <a:grpSpLocks/>
                  </p:cNvGrpSpPr>
                  <p:nvPr/>
                </p:nvGrpSpPr>
                <p:grpSpPr bwMode="auto">
                  <a:xfrm rot="7200000">
                    <a:off x="2550" y="2076"/>
                    <a:ext cx="633" cy="670"/>
                    <a:chOff x="2513" y="2181"/>
                    <a:chExt cx="633" cy="670"/>
                  </a:xfrm>
                </p:grpSpPr>
                <p:grpSp>
                  <p:nvGrpSpPr>
                    <p:cNvPr id="5757" name="Group 637"/>
                    <p:cNvGrpSpPr>
                      <a:grpSpLocks/>
                    </p:cNvGrpSpPr>
                    <p:nvPr/>
                  </p:nvGrpSpPr>
                  <p:grpSpPr bwMode="auto">
                    <a:xfrm rot="7200000">
                      <a:off x="2571" y="2123"/>
                      <a:ext cx="518" cy="633"/>
                      <a:chOff x="2619" y="2218"/>
                      <a:chExt cx="518" cy="633"/>
                    </a:xfrm>
                  </p:grpSpPr>
                  <p:grpSp>
                    <p:nvGrpSpPr>
                      <p:cNvPr id="5754" name="Group 6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19" y="2218"/>
                        <a:ext cx="518" cy="518"/>
                        <a:chOff x="2362" y="1642"/>
                        <a:chExt cx="1036" cy="1036"/>
                      </a:xfrm>
                    </p:grpSpPr>
                    <p:grpSp>
                      <p:nvGrpSpPr>
                        <p:cNvPr id="5750" name="Group 6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92" y="1959"/>
                          <a:ext cx="970" cy="719"/>
                          <a:chOff x="2392" y="1959"/>
                          <a:chExt cx="970" cy="719"/>
                        </a:xfrm>
                      </p:grpSpPr>
                      <p:grpSp>
                        <p:nvGrpSpPr>
                          <p:cNvPr id="5631" name="Group 51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22" y="2160"/>
                            <a:ext cx="128" cy="518"/>
                            <a:chOff x="451" y="2160"/>
                            <a:chExt cx="298" cy="1209"/>
                          </a:xfrm>
                        </p:grpSpPr>
                        <p:grpSp>
                          <p:nvGrpSpPr>
                            <p:cNvPr id="5632" name="Group 51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621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633" name="Freeform 5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34" name="Freeform 5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635" name="Group 5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448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636" name="Freeform 51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37" name="Freeform 5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638" name="Freeform 51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506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5639" name="Freeform 5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678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640" name="Group 5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794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641" name="Freeform 5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42" name="Freeform 5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643" name="Group 5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967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644" name="Freeform 5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45" name="Freeform 52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646" name="Freeform 52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851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647" name="Group 5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576" y="2160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648" name="Freeform 5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49" name="Line 52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650" name="Group 53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V="1">
                              <a:off x="576" y="3024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651" name="Freeform 5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652" name="Line 53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5702" name="Group 5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7200000">
                            <a:off x="2587" y="1776"/>
                            <a:ext cx="128" cy="518"/>
                            <a:chOff x="451" y="2160"/>
                            <a:chExt cx="298" cy="1209"/>
                          </a:xfrm>
                        </p:grpSpPr>
                        <p:grpSp>
                          <p:nvGrpSpPr>
                            <p:cNvPr id="5703" name="Group 58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621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04" name="Freeform 5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05" name="Freeform 58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06" name="Group 5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448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07" name="Freeform 5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08" name="Freeform 5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709" name="Freeform 5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506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5710" name="Freeform 5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678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711" name="Group 59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794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12" name="Freeform 59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13" name="Freeform 5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14" name="Group 5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967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15" name="Freeform 5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16" name="Freeform 5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717" name="Freeform 5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851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718" name="Group 59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576" y="2160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719" name="Freeform 59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20" name="Line 60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21" name="Group 60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V="1">
                              <a:off x="576" y="3024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722" name="Freeform 6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23" name="Line 60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5727" name="Group 60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14400000">
                            <a:off x="3039" y="1764"/>
                            <a:ext cx="128" cy="518"/>
                            <a:chOff x="451" y="2160"/>
                            <a:chExt cx="298" cy="1209"/>
                          </a:xfrm>
                        </p:grpSpPr>
                        <p:grpSp>
                          <p:nvGrpSpPr>
                            <p:cNvPr id="5728" name="Group 60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621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29" name="Freeform 60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30" name="Freeform 6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31" name="Group 6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448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32" name="Freeform 6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33" name="Freeform 6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734" name="Freeform 61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506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5735" name="Freeform 6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678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736" name="Group 61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794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37" name="Freeform 6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38" name="Freeform 6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39" name="Group 6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1" y="2967"/>
                              <a:ext cx="230" cy="115"/>
                              <a:chOff x="576" y="2218"/>
                              <a:chExt cx="230" cy="230"/>
                            </a:xfrm>
                          </p:grpSpPr>
                          <p:sp>
                            <p:nvSpPr>
                              <p:cNvPr id="5740" name="Freeform 6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6" y="2218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41" name="Freeform 6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V="1">
                                <a:off x="576" y="2333"/>
                                <a:ext cx="230" cy="115"/>
                              </a:xfrm>
                              <a:custGeom>
                                <a:avLst/>
                                <a:gdLst>
                                  <a:gd name="T0" fmla="*/ 0 w 230"/>
                                  <a:gd name="T1" fmla="*/ 115 h 115"/>
                                  <a:gd name="T2" fmla="*/ 115 w 230"/>
                                  <a:gd name="T3" fmla="*/ 0 h 115"/>
                                  <a:gd name="T4" fmla="*/ 230 w 230"/>
                                  <a:gd name="T5" fmla="*/ 115 h 11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230" h="115">
                                    <a:moveTo>
                                      <a:pt x="0" y="115"/>
                                    </a:moveTo>
                                    <a:cubicBezTo>
                                      <a:pt x="38" y="57"/>
                                      <a:pt x="77" y="0"/>
                                      <a:pt x="115" y="0"/>
                                    </a:cubicBezTo>
                                    <a:cubicBezTo>
                                      <a:pt x="153" y="0"/>
                                      <a:pt x="191" y="57"/>
                                      <a:pt x="230" y="115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5742" name="Freeform 6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81" y="2851"/>
                              <a:ext cx="68" cy="172"/>
                            </a:xfrm>
                            <a:custGeom>
                              <a:avLst/>
                              <a:gdLst>
                                <a:gd name="T0" fmla="*/ 0 w 68"/>
                                <a:gd name="T1" fmla="*/ 172 h 172"/>
                                <a:gd name="T2" fmla="*/ 58 w 68"/>
                                <a:gd name="T3" fmla="*/ 115 h 172"/>
                                <a:gd name="T4" fmla="*/ 58 w 68"/>
                                <a:gd name="T5" fmla="*/ 57 h 172"/>
                                <a:gd name="T6" fmla="*/ 0 w 68"/>
                                <a:gd name="T7" fmla="*/ 0 h 17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</a:cxnLst>
                              <a:rect l="0" t="0" r="r" b="b"/>
                              <a:pathLst>
                                <a:path w="68" h="172">
                                  <a:moveTo>
                                    <a:pt x="0" y="172"/>
                                  </a:moveTo>
                                  <a:cubicBezTo>
                                    <a:pt x="24" y="153"/>
                                    <a:pt x="48" y="134"/>
                                    <a:pt x="58" y="115"/>
                                  </a:cubicBezTo>
                                  <a:cubicBezTo>
                                    <a:pt x="68" y="96"/>
                                    <a:pt x="68" y="76"/>
                                    <a:pt x="58" y="57"/>
                                  </a:cubicBezTo>
                                  <a:cubicBezTo>
                                    <a:pt x="48" y="38"/>
                                    <a:pt x="24" y="19"/>
                                    <a:pt x="0" y="0"/>
                                  </a:cubicBezTo>
                                </a:path>
                              </a:pathLst>
                            </a:custGeom>
                            <a:noFill/>
                            <a:ln w="19050" cap="flat" cmpd="sng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5743" name="Group 6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576" y="2160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744" name="Freeform 6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45" name="Line 62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5746" name="Group 62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flipV="1">
                              <a:off x="576" y="3024"/>
                              <a:ext cx="135" cy="345"/>
                              <a:chOff x="576" y="2160"/>
                              <a:chExt cx="135" cy="345"/>
                            </a:xfrm>
                          </p:grpSpPr>
                          <p:sp>
                            <p:nvSpPr>
                              <p:cNvPr id="5747" name="Freeform 6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79" y="2333"/>
                                <a:ext cx="132" cy="172"/>
                              </a:xfrm>
                              <a:custGeom>
                                <a:avLst/>
                                <a:gdLst>
                                  <a:gd name="T0" fmla="*/ 0 w 132"/>
                                  <a:gd name="T1" fmla="*/ 0 h 172"/>
                                  <a:gd name="T2" fmla="*/ 115 w 132"/>
                                  <a:gd name="T3" fmla="*/ 57 h 172"/>
                                  <a:gd name="T4" fmla="*/ 99 w 132"/>
                                  <a:gd name="T5" fmla="*/ 172 h 17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</a:cxnLst>
                                <a:rect l="0" t="0" r="r" b="b"/>
                                <a:pathLst>
                                  <a:path w="132" h="172">
                                    <a:moveTo>
                                      <a:pt x="0" y="0"/>
                                    </a:moveTo>
                                    <a:cubicBezTo>
                                      <a:pt x="49" y="14"/>
                                      <a:pt x="98" y="28"/>
                                      <a:pt x="115" y="57"/>
                                    </a:cubicBezTo>
                                    <a:cubicBezTo>
                                      <a:pt x="132" y="86"/>
                                      <a:pt x="115" y="129"/>
                                      <a:pt x="99" y="172"/>
                                    </a:cubicBezTo>
                                  </a:path>
                                </a:pathLst>
                              </a:custGeom>
                              <a:noFill/>
                              <a:ln w="19050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748" name="Line 62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V="1">
                                <a:off x="576" y="2160"/>
                                <a:ext cx="0" cy="173"/>
                              </a:xfrm>
                              <a:prstGeom prst="line">
                                <a:avLst/>
                              </a:prstGeom>
                              <a:noFill/>
                              <a:ln w="190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</p:grpSp>
                    <p:sp>
                      <p:nvSpPr>
                        <p:cNvPr id="5751" name="Oval 6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62" y="1642"/>
                          <a:ext cx="1036" cy="1036"/>
                        </a:xfrm>
                        <a:prstGeom prst="ellipse">
                          <a:avLst/>
                        </a:prstGeom>
                        <a:noFill/>
                        <a:ln w="19050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5756" name="Line 63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80" y="2736"/>
                        <a:ext cx="0" cy="115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758" name="Line 6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736"/>
                      <a:ext cx="0" cy="11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60" name="Line 64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736"/>
                    <a:ext cx="0" cy="11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765" name="Line 645"/>
                <p:cNvSpPr>
                  <a:spLocks noChangeShapeType="1"/>
                </p:cNvSpPr>
                <p:nvPr/>
              </p:nvSpPr>
              <p:spPr bwMode="auto">
                <a:xfrm>
                  <a:off x="3226" y="2045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66" name="Line 646"/>
                <p:cNvSpPr>
                  <a:spLocks noChangeShapeType="1"/>
                </p:cNvSpPr>
                <p:nvPr/>
              </p:nvSpPr>
              <p:spPr bwMode="auto">
                <a:xfrm>
                  <a:off x="2534" y="2045"/>
                  <a:ext cx="0" cy="1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67" name="Line 647"/>
                <p:cNvSpPr>
                  <a:spLocks noChangeShapeType="1"/>
                </p:cNvSpPr>
                <p:nvPr/>
              </p:nvSpPr>
              <p:spPr bwMode="auto">
                <a:xfrm>
                  <a:off x="2534" y="2160"/>
                  <a:ext cx="18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68" name="Line 648"/>
                <p:cNvSpPr>
                  <a:spLocks noChangeShapeType="1"/>
                </p:cNvSpPr>
                <p:nvPr/>
              </p:nvSpPr>
              <p:spPr bwMode="auto">
                <a:xfrm flipH="1">
                  <a:off x="3198" y="2159"/>
                  <a:ext cx="29" cy="2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72" name="Freeform 652"/>
              <p:cNvSpPr>
                <a:spLocks/>
              </p:cNvSpPr>
              <p:nvPr/>
            </p:nvSpPr>
            <p:spPr bwMode="auto">
              <a:xfrm>
                <a:off x="2534" y="2045"/>
                <a:ext cx="692" cy="691"/>
              </a:xfrm>
              <a:custGeom>
                <a:avLst/>
                <a:gdLst>
                  <a:gd name="T0" fmla="*/ 0 w 692"/>
                  <a:gd name="T1" fmla="*/ 0 h 691"/>
                  <a:gd name="T2" fmla="*/ 692 w 692"/>
                  <a:gd name="T3" fmla="*/ 0 h 691"/>
                  <a:gd name="T4" fmla="*/ 346 w 692"/>
                  <a:gd name="T5" fmla="*/ 691 h 691"/>
                  <a:gd name="T6" fmla="*/ 0 w 692"/>
                  <a:gd name="T7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2" h="691">
                    <a:moveTo>
                      <a:pt x="0" y="0"/>
                    </a:moveTo>
                    <a:lnTo>
                      <a:pt x="692" y="0"/>
                    </a:lnTo>
                    <a:lnTo>
                      <a:pt x="346" y="691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74" name="Text Box 654"/>
            <p:cNvSpPr txBox="1">
              <a:spLocks noChangeArrowheads="1"/>
            </p:cNvSpPr>
            <p:nvPr/>
          </p:nvSpPr>
          <p:spPr bwMode="auto">
            <a:xfrm>
              <a:off x="2682" y="2136"/>
              <a:ext cx="38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3</a:t>
              </a:r>
              <a:r>
                <a:rPr lang="en-US" sz="800">
                  <a:latin typeface="Symbol" pitchFamily="18" charset="2"/>
                </a:rPr>
                <a:t>F</a:t>
              </a:r>
              <a:r>
                <a:rPr lang="en-US" sz="800"/>
                <a:t> motor</a:t>
              </a:r>
            </a:p>
          </p:txBody>
        </p:sp>
      </p:grpSp>
      <p:sp>
        <p:nvSpPr>
          <p:cNvPr id="559" name="Freeform 337"/>
          <p:cNvSpPr>
            <a:spLocks/>
          </p:cNvSpPr>
          <p:nvPr/>
        </p:nvSpPr>
        <p:spPr bwMode="auto">
          <a:xfrm>
            <a:off x="6918325" y="2667000"/>
            <a:ext cx="184150" cy="822325"/>
          </a:xfrm>
          <a:custGeom>
            <a:avLst/>
            <a:gdLst>
              <a:gd name="T0" fmla="*/ 58 w 116"/>
              <a:gd name="T1" fmla="*/ 0 h 518"/>
              <a:gd name="T2" fmla="*/ 0 w 116"/>
              <a:gd name="T3" fmla="*/ 230 h 518"/>
              <a:gd name="T4" fmla="*/ 58 w 116"/>
              <a:gd name="T5" fmla="*/ 518 h 518"/>
              <a:gd name="T6" fmla="*/ 116 w 116"/>
              <a:gd name="T7" fmla="*/ 230 h 518"/>
              <a:gd name="T8" fmla="*/ 58 w 116"/>
              <a:gd name="T9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" h="518">
                <a:moveTo>
                  <a:pt x="58" y="0"/>
                </a:moveTo>
                <a:lnTo>
                  <a:pt x="0" y="230"/>
                </a:lnTo>
                <a:lnTo>
                  <a:pt x="58" y="518"/>
                </a:lnTo>
                <a:lnTo>
                  <a:pt x="116" y="230"/>
                </a:lnTo>
                <a:lnTo>
                  <a:pt x="58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1" name="Group 338"/>
          <p:cNvGrpSpPr>
            <a:grpSpLocks/>
          </p:cNvGrpSpPr>
          <p:nvPr/>
        </p:nvGrpSpPr>
        <p:grpSpPr bwMode="auto">
          <a:xfrm>
            <a:off x="5705475" y="2084053"/>
            <a:ext cx="203200" cy="822325"/>
            <a:chOff x="3398" y="1757"/>
            <a:chExt cx="128" cy="518"/>
          </a:xfrm>
          <a:scene3d>
            <a:camera prst="orthographicFront">
              <a:rot lat="0" lon="0" rev="5400000"/>
            </a:camera>
            <a:lightRig rig="threePt" dir="t"/>
          </a:scene3d>
        </p:grpSpPr>
        <p:grpSp>
          <p:nvGrpSpPr>
            <p:cNvPr id="564" name="Group 54"/>
            <p:cNvGrpSpPr>
              <a:grpSpLocks/>
            </p:cNvGrpSpPr>
            <p:nvPr/>
          </p:nvGrpSpPr>
          <p:grpSpPr bwMode="auto">
            <a:xfrm>
              <a:off x="3398" y="1757"/>
              <a:ext cx="128" cy="518"/>
              <a:chOff x="451" y="2160"/>
              <a:chExt cx="298" cy="1209"/>
            </a:xfrm>
          </p:grpSpPr>
          <p:grpSp>
            <p:nvGrpSpPr>
              <p:cNvPr id="566" name="Group 55"/>
              <p:cNvGrpSpPr>
                <a:grpSpLocks/>
              </p:cNvGrpSpPr>
              <p:nvPr/>
            </p:nvGrpSpPr>
            <p:grpSpPr bwMode="auto">
              <a:xfrm>
                <a:off x="451" y="2621"/>
                <a:ext cx="230" cy="115"/>
                <a:chOff x="576" y="2218"/>
                <a:chExt cx="230" cy="230"/>
              </a:xfrm>
            </p:grpSpPr>
            <p:sp>
              <p:nvSpPr>
                <p:cNvPr id="585" name="Freeform 56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6" name="Freeform 57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67" name="Group 58"/>
              <p:cNvGrpSpPr>
                <a:grpSpLocks/>
              </p:cNvGrpSpPr>
              <p:nvPr/>
            </p:nvGrpSpPr>
            <p:grpSpPr bwMode="auto">
              <a:xfrm>
                <a:off x="451" y="2448"/>
                <a:ext cx="230" cy="115"/>
                <a:chOff x="576" y="2218"/>
                <a:chExt cx="230" cy="230"/>
              </a:xfrm>
            </p:grpSpPr>
            <p:sp>
              <p:nvSpPr>
                <p:cNvPr id="583" name="Freeform 59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" name="Freeform 60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68" name="Freeform 61"/>
              <p:cNvSpPr>
                <a:spLocks/>
              </p:cNvSpPr>
              <p:nvPr/>
            </p:nvSpPr>
            <p:spPr bwMode="auto">
              <a:xfrm>
                <a:off x="681" y="2506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Freeform 62"/>
              <p:cNvSpPr>
                <a:spLocks/>
              </p:cNvSpPr>
              <p:nvPr/>
            </p:nvSpPr>
            <p:spPr bwMode="auto">
              <a:xfrm>
                <a:off x="681" y="2678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0" name="Group 63"/>
              <p:cNvGrpSpPr>
                <a:grpSpLocks/>
              </p:cNvGrpSpPr>
              <p:nvPr/>
            </p:nvGrpSpPr>
            <p:grpSpPr bwMode="auto">
              <a:xfrm>
                <a:off x="451" y="2794"/>
                <a:ext cx="230" cy="115"/>
                <a:chOff x="576" y="2218"/>
                <a:chExt cx="230" cy="230"/>
              </a:xfrm>
            </p:grpSpPr>
            <p:sp>
              <p:nvSpPr>
                <p:cNvPr id="581" name="Freeform 64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2" name="Freeform 65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1" name="Group 66"/>
              <p:cNvGrpSpPr>
                <a:grpSpLocks/>
              </p:cNvGrpSpPr>
              <p:nvPr/>
            </p:nvGrpSpPr>
            <p:grpSpPr bwMode="auto">
              <a:xfrm>
                <a:off x="451" y="2967"/>
                <a:ext cx="230" cy="115"/>
                <a:chOff x="576" y="2218"/>
                <a:chExt cx="230" cy="230"/>
              </a:xfrm>
            </p:grpSpPr>
            <p:sp>
              <p:nvSpPr>
                <p:cNvPr id="579" name="Freeform 67"/>
                <p:cNvSpPr>
                  <a:spLocks/>
                </p:cNvSpPr>
                <p:nvPr/>
              </p:nvSpPr>
              <p:spPr bwMode="auto">
                <a:xfrm>
                  <a:off x="576" y="2218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0" name="Freeform 68"/>
                <p:cNvSpPr>
                  <a:spLocks/>
                </p:cNvSpPr>
                <p:nvPr/>
              </p:nvSpPr>
              <p:spPr bwMode="auto">
                <a:xfrm flipV="1">
                  <a:off x="576" y="2333"/>
                  <a:ext cx="230" cy="115"/>
                </a:xfrm>
                <a:custGeom>
                  <a:avLst/>
                  <a:gdLst>
                    <a:gd name="T0" fmla="*/ 0 w 230"/>
                    <a:gd name="T1" fmla="*/ 115 h 115"/>
                    <a:gd name="T2" fmla="*/ 115 w 230"/>
                    <a:gd name="T3" fmla="*/ 0 h 115"/>
                    <a:gd name="T4" fmla="*/ 230 w 230"/>
                    <a:gd name="T5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0" h="115">
                      <a:moveTo>
                        <a:pt x="0" y="115"/>
                      </a:moveTo>
                      <a:cubicBezTo>
                        <a:pt x="38" y="57"/>
                        <a:pt x="77" y="0"/>
                        <a:pt x="115" y="0"/>
                      </a:cubicBezTo>
                      <a:cubicBezTo>
                        <a:pt x="153" y="0"/>
                        <a:pt x="191" y="57"/>
                        <a:pt x="230" y="115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2" name="Freeform 69"/>
              <p:cNvSpPr>
                <a:spLocks/>
              </p:cNvSpPr>
              <p:nvPr/>
            </p:nvSpPr>
            <p:spPr bwMode="auto">
              <a:xfrm>
                <a:off x="681" y="2851"/>
                <a:ext cx="68" cy="172"/>
              </a:xfrm>
              <a:custGeom>
                <a:avLst/>
                <a:gdLst>
                  <a:gd name="T0" fmla="*/ 0 w 68"/>
                  <a:gd name="T1" fmla="*/ 172 h 172"/>
                  <a:gd name="T2" fmla="*/ 58 w 68"/>
                  <a:gd name="T3" fmla="*/ 115 h 172"/>
                  <a:gd name="T4" fmla="*/ 58 w 68"/>
                  <a:gd name="T5" fmla="*/ 57 h 172"/>
                  <a:gd name="T6" fmla="*/ 0 w 6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72">
                    <a:moveTo>
                      <a:pt x="0" y="172"/>
                    </a:moveTo>
                    <a:cubicBezTo>
                      <a:pt x="24" y="153"/>
                      <a:pt x="48" y="134"/>
                      <a:pt x="58" y="115"/>
                    </a:cubicBezTo>
                    <a:cubicBezTo>
                      <a:pt x="68" y="96"/>
                      <a:pt x="68" y="76"/>
                      <a:pt x="58" y="57"/>
                    </a:cubicBezTo>
                    <a:cubicBezTo>
                      <a:pt x="48" y="38"/>
                      <a:pt x="24" y="19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3" name="Group 70"/>
              <p:cNvGrpSpPr>
                <a:grpSpLocks/>
              </p:cNvGrpSpPr>
              <p:nvPr/>
            </p:nvGrpSpPr>
            <p:grpSpPr bwMode="auto">
              <a:xfrm>
                <a:off x="576" y="2160"/>
                <a:ext cx="135" cy="345"/>
                <a:chOff x="576" y="2160"/>
                <a:chExt cx="135" cy="345"/>
              </a:xfrm>
            </p:grpSpPr>
            <p:sp>
              <p:nvSpPr>
                <p:cNvPr id="577" name="Freeform 71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8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4" name="Group 73"/>
              <p:cNvGrpSpPr>
                <a:grpSpLocks/>
              </p:cNvGrpSpPr>
              <p:nvPr/>
            </p:nvGrpSpPr>
            <p:grpSpPr bwMode="auto">
              <a:xfrm flipV="1">
                <a:off x="576" y="3024"/>
                <a:ext cx="135" cy="345"/>
                <a:chOff x="576" y="2160"/>
                <a:chExt cx="135" cy="345"/>
              </a:xfrm>
            </p:grpSpPr>
            <p:sp>
              <p:nvSpPr>
                <p:cNvPr id="575" name="Freeform 74"/>
                <p:cNvSpPr>
                  <a:spLocks/>
                </p:cNvSpPr>
                <p:nvPr/>
              </p:nvSpPr>
              <p:spPr bwMode="auto">
                <a:xfrm>
                  <a:off x="579" y="2333"/>
                  <a:ext cx="132" cy="172"/>
                </a:xfrm>
                <a:custGeom>
                  <a:avLst/>
                  <a:gdLst>
                    <a:gd name="T0" fmla="*/ 0 w 132"/>
                    <a:gd name="T1" fmla="*/ 0 h 172"/>
                    <a:gd name="T2" fmla="*/ 115 w 132"/>
                    <a:gd name="T3" fmla="*/ 57 h 172"/>
                    <a:gd name="T4" fmla="*/ 99 w 132"/>
                    <a:gd name="T5" fmla="*/ 172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2" h="172">
                      <a:moveTo>
                        <a:pt x="0" y="0"/>
                      </a:moveTo>
                      <a:cubicBezTo>
                        <a:pt x="49" y="14"/>
                        <a:pt x="98" y="28"/>
                        <a:pt x="115" y="57"/>
                      </a:cubicBezTo>
                      <a:cubicBezTo>
                        <a:pt x="132" y="86"/>
                        <a:pt x="115" y="129"/>
                        <a:pt x="99" y="17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6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576" y="2160"/>
                  <a:ext cx="0" cy="1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63" name="Freeform 337"/>
            <p:cNvSpPr>
              <a:spLocks/>
            </p:cNvSpPr>
            <p:nvPr/>
          </p:nvSpPr>
          <p:spPr bwMode="auto">
            <a:xfrm>
              <a:off x="3398" y="1757"/>
              <a:ext cx="116" cy="518"/>
            </a:xfrm>
            <a:custGeom>
              <a:avLst/>
              <a:gdLst>
                <a:gd name="T0" fmla="*/ 58 w 116"/>
                <a:gd name="T1" fmla="*/ 0 h 518"/>
                <a:gd name="T2" fmla="*/ 0 w 116"/>
                <a:gd name="T3" fmla="*/ 230 h 518"/>
                <a:gd name="T4" fmla="*/ 58 w 116"/>
                <a:gd name="T5" fmla="*/ 518 h 518"/>
                <a:gd name="T6" fmla="*/ 116 w 116"/>
                <a:gd name="T7" fmla="*/ 230 h 518"/>
                <a:gd name="T8" fmla="*/ 58 w 116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518">
                  <a:moveTo>
                    <a:pt x="58" y="0"/>
                  </a:moveTo>
                  <a:lnTo>
                    <a:pt x="0" y="230"/>
                  </a:lnTo>
                  <a:lnTo>
                    <a:pt x="58" y="518"/>
                  </a:lnTo>
                  <a:lnTo>
                    <a:pt x="116" y="230"/>
                  </a:lnTo>
                  <a:lnTo>
                    <a:pt x="58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(4:3)</PresentationFormat>
  <Paragraphs>268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Georgia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2016-02-04T05:50:37Z</dcterms:created>
  <dcterms:modified xsi:type="dcterms:W3CDTF">2016-02-04T06:02:45Z</dcterms:modified>
</cp:coreProperties>
</file>