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50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C457-FE13-48D5-9142-20DACFA0DBD4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2FEB-58F9-4BD0-A278-33A250B8E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443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C457-FE13-48D5-9142-20DACFA0DBD4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2FEB-58F9-4BD0-A278-33A250B8E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18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C457-FE13-48D5-9142-20DACFA0DBD4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2FEB-58F9-4BD0-A278-33A250B8E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612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C457-FE13-48D5-9142-20DACFA0DBD4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2FEB-58F9-4BD0-A278-33A250B8E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070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C457-FE13-48D5-9142-20DACFA0DBD4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2FEB-58F9-4BD0-A278-33A250B8E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520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C457-FE13-48D5-9142-20DACFA0DBD4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2FEB-58F9-4BD0-A278-33A250B8E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395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C457-FE13-48D5-9142-20DACFA0DBD4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2FEB-58F9-4BD0-A278-33A250B8E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750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C457-FE13-48D5-9142-20DACFA0DBD4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2FEB-58F9-4BD0-A278-33A250B8E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212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C457-FE13-48D5-9142-20DACFA0DBD4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2FEB-58F9-4BD0-A278-33A250B8E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0559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C457-FE13-48D5-9142-20DACFA0DBD4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2FEB-58F9-4BD0-A278-33A250B8E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8166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C457-FE13-48D5-9142-20DACFA0DBD4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2FEB-58F9-4BD0-A278-33A250B8E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46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0C457-FE13-48D5-9142-20DACFA0DBD4}" type="datetimeFigureOut">
              <a:rPr lang="en-US" smtClean="0"/>
              <a:pPr/>
              <a:t>1/3/11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2FEB-58F9-4BD0-A278-33A250B8E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094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Sam Powers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12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2010: Team MESS</a:t>
            </a:r>
            <a:endParaRPr lang="en-US" dirty="0"/>
          </a:p>
        </p:txBody>
      </p:sp>
      <p:pic>
        <p:nvPicPr>
          <p:cNvPr id="4098" name="Picture 2" descr="http://maslab.mit.edu/2010/w/images/d/d5/MessbotGI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4286250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77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2010: Team Two</a:t>
            </a:r>
            <a:endParaRPr lang="en-US" dirty="0"/>
          </a:p>
        </p:txBody>
      </p:sp>
      <p:pic>
        <p:nvPicPr>
          <p:cNvPr id="5122" name="Picture 2" descr="File:upcl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7433" y="1143000"/>
            <a:ext cx="4009677" cy="534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48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24384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Pace Yourself!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057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4876800" cy="5745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Explore the Field</a:t>
            </a:r>
          </a:p>
          <a:p>
            <a:pPr lvl="1"/>
            <a:r>
              <a:rPr lang="en-US" dirty="0" smtClean="0"/>
              <a:t>Wall follow</a:t>
            </a:r>
          </a:p>
          <a:p>
            <a:pPr lvl="1"/>
            <a:r>
              <a:rPr lang="en-US" dirty="0" smtClean="0"/>
              <a:t>Random walk</a:t>
            </a:r>
          </a:p>
          <a:p>
            <a:pPr lvl="1"/>
            <a:r>
              <a:rPr lang="en-US" dirty="0" smtClean="0"/>
              <a:t>Map (dangerous)</a:t>
            </a:r>
          </a:p>
          <a:p>
            <a:r>
              <a:rPr lang="en-US" dirty="0" smtClean="0"/>
              <a:t>Find Balls</a:t>
            </a:r>
          </a:p>
          <a:p>
            <a:pPr lvl="1"/>
            <a:r>
              <a:rPr lang="en-US" dirty="0" smtClean="0"/>
              <a:t>Vision</a:t>
            </a:r>
          </a:p>
          <a:p>
            <a:pPr lvl="1"/>
            <a:r>
              <a:rPr lang="en-US" dirty="0" smtClean="0"/>
              <a:t>Luck</a:t>
            </a:r>
          </a:p>
          <a:p>
            <a:r>
              <a:rPr lang="en-US" dirty="0" smtClean="0"/>
              <a:t>Approach Balls</a:t>
            </a:r>
          </a:p>
          <a:p>
            <a:pPr lvl="1"/>
            <a:r>
              <a:rPr lang="en-US" dirty="0" smtClean="0"/>
              <a:t>Vision</a:t>
            </a:r>
          </a:p>
          <a:p>
            <a:pPr lvl="1"/>
            <a:r>
              <a:rPr lang="en-US" dirty="0" smtClean="0"/>
              <a:t>Gyro/QP encoders</a:t>
            </a:r>
          </a:p>
          <a:p>
            <a:pPr lvl="1"/>
            <a:r>
              <a:rPr lang="en-US" dirty="0" smtClean="0"/>
              <a:t>Luck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57700" y="304800"/>
            <a:ext cx="4876800" cy="574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Collect Balls</a:t>
            </a:r>
          </a:p>
          <a:p>
            <a:pPr lvl="1"/>
            <a:r>
              <a:rPr lang="en-US" dirty="0" smtClean="0"/>
              <a:t>Roller</a:t>
            </a:r>
          </a:p>
          <a:p>
            <a:pPr lvl="1"/>
            <a:r>
              <a:rPr lang="en-US" dirty="0" smtClean="0"/>
              <a:t>Claw</a:t>
            </a:r>
          </a:p>
          <a:p>
            <a:pPr lvl="1"/>
            <a:r>
              <a:rPr lang="en-US" dirty="0" smtClean="0"/>
              <a:t>Passive opening</a:t>
            </a:r>
          </a:p>
          <a:p>
            <a:r>
              <a:rPr lang="en-US" dirty="0" smtClean="0"/>
              <a:t>Find Goals/Wall</a:t>
            </a:r>
          </a:p>
          <a:p>
            <a:pPr lvl="1"/>
            <a:r>
              <a:rPr lang="en-US" dirty="0" smtClean="0"/>
              <a:t>Vision</a:t>
            </a:r>
          </a:p>
          <a:p>
            <a:r>
              <a:rPr lang="en-US" dirty="0" smtClean="0"/>
              <a:t>Approach Goals/Wall</a:t>
            </a:r>
          </a:p>
          <a:p>
            <a:pPr lvl="1"/>
            <a:r>
              <a:rPr lang="en-US" dirty="0" smtClean="0"/>
              <a:t>Vision</a:t>
            </a:r>
          </a:p>
          <a:p>
            <a:pPr lvl="1"/>
            <a:r>
              <a:rPr lang="en-US" dirty="0" smtClean="0"/>
              <a:t>Gyro/QP encoders</a:t>
            </a:r>
          </a:p>
          <a:p>
            <a:r>
              <a:rPr lang="en-US" dirty="0" smtClean="0"/>
              <a:t>Score!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558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817110" cy="501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083" y="304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Basic Design Calendar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32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9525"/>
            <a:ext cx="91059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72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Allow for as much parallelizing as possible</a:t>
            </a:r>
          </a:p>
          <a:p>
            <a:pPr lvl="1"/>
            <a:r>
              <a:rPr lang="en-US" dirty="0" smtClean="0"/>
              <a:t>Build by day (when the machine shops are open)</a:t>
            </a:r>
          </a:p>
          <a:p>
            <a:pPr lvl="1"/>
            <a:r>
              <a:rPr lang="en-US" dirty="0" smtClean="0"/>
              <a:t>Code by night</a:t>
            </a:r>
          </a:p>
          <a:p>
            <a:r>
              <a:rPr lang="en-US" dirty="0" smtClean="0"/>
              <a:t>Leave time for failure!</a:t>
            </a:r>
          </a:p>
          <a:p>
            <a:r>
              <a:rPr lang="en-US" dirty="0" smtClean="0"/>
              <a:t>If something is taking too long, do it differently or just move 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you try to do too much, you might end up with nothing at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19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Mechanical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74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2009: Team Five</a:t>
            </a:r>
            <a:endParaRPr lang="en-US" dirty="0"/>
          </a:p>
        </p:txBody>
      </p:sp>
      <p:pic>
        <p:nvPicPr>
          <p:cNvPr id="6148" name="Picture 4" descr="File:Ey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95325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68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2009: Echo Pie Fist</a:t>
            </a:r>
            <a:endParaRPr lang="en-US" dirty="0"/>
          </a:p>
        </p:txBody>
      </p:sp>
      <p:pic>
        <p:nvPicPr>
          <p:cNvPr id="3074" name="Picture 2" descr="File:PO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22686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Sketchrol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28384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131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131</Words>
  <Application>Microsoft Macintosh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Strategy</vt:lpstr>
      <vt:lpstr>Pace Yourself!</vt:lpstr>
      <vt:lpstr>Slide 3</vt:lpstr>
      <vt:lpstr>Slide 4</vt:lpstr>
      <vt:lpstr>Slide 5</vt:lpstr>
      <vt:lpstr>Scheduling Summary</vt:lpstr>
      <vt:lpstr>Mechanical</vt:lpstr>
      <vt:lpstr>2009: Team Five</vt:lpstr>
      <vt:lpstr>2009: Echo Pie Fist</vt:lpstr>
      <vt:lpstr>2010: Team MESS</vt:lpstr>
      <vt:lpstr>2010: Team Two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</dc:title>
  <dc:creator>Powers</dc:creator>
  <cp:lastModifiedBy>Yi Chen</cp:lastModifiedBy>
  <cp:revision>9</cp:revision>
  <cp:lastPrinted>2011-01-03T17:25:48Z</cp:lastPrinted>
  <dcterms:created xsi:type="dcterms:W3CDTF">2011-01-03T17:57:14Z</dcterms:created>
  <dcterms:modified xsi:type="dcterms:W3CDTF">2011-01-03T19:17:04Z</dcterms:modified>
</cp:coreProperties>
</file>