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4580-8741-48F9-B724-16F4B14DAD98}" type="datetimeFigureOut">
              <a:rPr lang="en-US" smtClean="0"/>
              <a:t>7/14/2009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1709-A352-4748-B983-7A94CB427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4580-8741-48F9-B724-16F4B14DAD98}" type="datetimeFigureOut">
              <a:rPr lang="en-US" smtClean="0"/>
              <a:t>7/14/2009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1709-A352-4748-B983-7A94CB427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4580-8741-48F9-B724-16F4B14DAD98}" type="datetimeFigureOut">
              <a:rPr lang="en-US" smtClean="0"/>
              <a:t>7/14/2009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1709-A352-4748-B983-7A94CB427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4580-8741-48F9-B724-16F4B14DAD98}" type="datetimeFigureOut">
              <a:rPr lang="en-US" smtClean="0"/>
              <a:t>7/14/2009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1709-A352-4748-B983-7A94CB427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4580-8741-48F9-B724-16F4B14DAD98}" type="datetimeFigureOut">
              <a:rPr lang="en-US" smtClean="0"/>
              <a:t>7/14/2009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1709-A352-4748-B983-7A94CB427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4580-8741-48F9-B724-16F4B14DAD98}" type="datetimeFigureOut">
              <a:rPr lang="en-US" smtClean="0"/>
              <a:t>7/14/2009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1709-A352-4748-B983-7A94CB427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4580-8741-48F9-B724-16F4B14DAD98}" type="datetimeFigureOut">
              <a:rPr lang="en-US" smtClean="0"/>
              <a:t>7/14/2009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1709-A352-4748-B983-7A94CB427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4580-8741-48F9-B724-16F4B14DAD98}" type="datetimeFigureOut">
              <a:rPr lang="en-US" smtClean="0"/>
              <a:t>7/14/2009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1709-A352-4748-B983-7A94CB427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4580-8741-48F9-B724-16F4B14DAD98}" type="datetimeFigureOut">
              <a:rPr lang="en-US" smtClean="0"/>
              <a:t>7/14/2009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1709-A352-4748-B983-7A94CB427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4580-8741-48F9-B724-16F4B14DAD98}" type="datetimeFigureOut">
              <a:rPr lang="en-US" smtClean="0"/>
              <a:t>7/14/2009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1709-A352-4748-B983-7A94CB427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14580-8741-48F9-B724-16F4B14DAD98}" type="datetimeFigureOut">
              <a:rPr lang="en-US" smtClean="0"/>
              <a:t>7/14/2009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1709-A352-4748-B983-7A94CB427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14580-8741-48F9-B724-16F4B14DAD98}" type="datetimeFigureOut">
              <a:rPr lang="en-US" smtClean="0"/>
              <a:t>7/14/2009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61709-A352-4748-B983-7A94CB4272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0"/>
            <a:ext cx="62484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867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867400" y="1219200"/>
            <a:ext cx="1493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M. Kohl, R.M.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2057400"/>
            <a:ext cx="2488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F. Brinker, A. Schmidt,….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2895600"/>
            <a:ext cx="2630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J. </a:t>
            </a:r>
            <a:r>
              <a:rPr lang="en-US" b="1" dirty="0" err="1" smtClean="0"/>
              <a:t>Hauschildt</a:t>
            </a:r>
            <a:r>
              <a:rPr lang="en-US" b="1" dirty="0" smtClean="0"/>
              <a:t>, J. Kelsey,…. </a:t>
            </a:r>
          </a:p>
          <a:p>
            <a:r>
              <a:rPr lang="en-US" b="1" dirty="0" smtClean="0"/>
              <a:t>D. </a:t>
            </a:r>
            <a:r>
              <a:rPr lang="en-US" b="1" dirty="0" err="1" smtClean="0"/>
              <a:t>Hasell</a:t>
            </a:r>
            <a:r>
              <a:rPr lang="en-US" b="1" dirty="0" smtClean="0"/>
              <a:t>, J. </a:t>
            </a:r>
            <a:r>
              <a:rPr lang="en-US" b="1" dirty="0" err="1" smtClean="0"/>
              <a:t>Calarco</a:t>
            </a:r>
            <a:r>
              <a:rPr lang="en-US" b="1" dirty="0" smtClean="0"/>
              <a:t>, Bonn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31656" y="3581400"/>
            <a:ext cx="9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M. Kohl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943600" y="4267200"/>
            <a:ext cx="2941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J. Kelsey, R.M., E. Steffens, …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4953000"/>
            <a:ext cx="327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E. </a:t>
            </a:r>
            <a:r>
              <a:rPr lang="en-US" b="1" dirty="0" err="1" smtClean="0"/>
              <a:t>Tolley</a:t>
            </a:r>
            <a:r>
              <a:rPr lang="en-US" b="1" dirty="0" smtClean="0"/>
              <a:t>, D. </a:t>
            </a:r>
            <a:r>
              <a:rPr lang="en-US" b="1" dirty="0" err="1" smtClean="0"/>
              <a:t>Hasell</a:t>
            </a:r>
            <a:r>
              <a:rPr lang="en-US" b="1" dirty="0" smtClean="0"/>
              <a:t>, A. Schmidt, ..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5867400"/>
            <a:ext cx="2568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U. </a:t>
            </a:r>
            <a:r>
              <a:rPr lang="en-US" b="1" dirty="0" err="1" smtClean="0"/>
              <a:t>Schneekloth</a:t>
            </a:r>
            <a:r>
              <a:rPr lang="en-US" b="1" dirty="0" smtClean="0"/>
              <a:t>, D. </a:t>
            </a:r>
            <a:r>
              <a:rPr lang="en-US" b="1" dirty="0" err="1" smtClean="0"/>
              <a:t>Hasell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Proposed Schedule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Drafts requested by Friday August 21</a:t>
            </a:r>
            <a:r>
              <a:rPr lang="en-US" baseline="30000" dirty="0" smtClean="0"/>
              <a:t>st</a:t>
            </a:r>
          </a:p>
          <a:p>
            <a:r>
              <a:rPr lang="en-US" dirty="0" smtClean="0"/>
              <a:t>DRAFT TDR document to review committee by Monday August 31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Anticipate feedback from review committee before Tuesday September 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Discuss document at DESY meeting</a:t>
            </a:r>
          </a:p>
          <a:p>
            <a:r>
              <a:rPr lang="en-US" dirty="0" smtClean="0"/>
              <a:t>Finalize TDR by November 1</a:t>
            </a:r>
            <a:r>
              <a:rPr lang="en-US" baseline="30000" dirty="0" smtClean="0"/>
              <a:t>st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102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Proposed Schedule</vt:lpstr>
    </vt:vector>
  </TitlesOfParts>
  <Company>MIT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Campus User</dc:creator>
  <cp:lastModifiedBy>Campus User</cp:lastModifiedBy>
  <cp:revision>3</cp:revision>
  <dcterms:created xsi:type="dcterms:W3CDTF">2009-07-14T15:59:14Z</dcterms:created>
  <dcterms:modified xsi:type="dcterms:W3CDTF">2009-07-14T16:36:47Z</dcterms:modified>
</cp:coreProperties>
</file>