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260" r:id="rId3"/>
    <p:sldId id="275" r:id="rId4"/>
    <p:sldId id="268" r:id="rId5"/>
    <p:sldId id="278" r:id="rId6"/>
    <p:sldId id="279" r:id="rId7"/>
    <p:sldId id="277" r:id="rId8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66"/>
    <a:srgbClr val="800080"/>
    <a:srgbClr val="009900"/>
    <a:srgbClr val="00FF00"/>
    <a:srgbClr val="FF00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04" autoAdjust="0"/>
    <p:restoredTop sz="94673" autoAdjust="0"/>
  </p:normalViewPr>
  <p:slideViewPr>
    <p:cSldViewPr>
      <p:cViewPr varScale="1">
        <p:scale>
          <a:sx n="126" d="100"/>
          <a:sy n="126" d="100"/>
        </p:scale>
        <p:origin x="-17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43EC779-5222-4C3E-8345-998B91BEF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47A8592-3A72-4DC6-A614-DBD44C225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C6627-2A4F-456B-BA46-2FD5CE9DF322}" type="datetime1">
              <a:rPr lang="en-US" smtClean="0"/>
              <a:pPr>
                <a:defRPr/>
              </a:pPr>
              <a:t>4/26/2010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4911B-353C-4AC5-ADD9-38F93FFE71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D279E-8939-4520-A392-538AA2BC74CD}" type="datetime1">
              <a:rPr lang="en-US" smtClean="0"/>
              <a:pPr>
                <a:defRPr/>
              </a:pPr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F2BCB-FE17-4AAD-B23D-2B4941800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B9851-E796-4822-8FBC-7D1EED861708}" type="datetime1">
              <a:rPr lang="en-US" smtClean="0"/>
              <a:pPr>
                <a:defRPr/>
              </a:pPr>
              <a:t>4/26/2010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0399B-A01E-4898-A9FA-0FFE586E2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5878C-740D-487D-9083-FBDD345C9F5E}" type="datetime1">
              <a:rPr lang="en-US" smtClean="0"/>
              <a:pPr>
                <a:defRPr/>
              </a:pPr>
              <a:t>4/26/2010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3B004-9497-406A-95B2-6ABB5E6B2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CC577-9A57-45A3-BBA6-A097218191F7}" type="datetime1">
              <a:rPr lang="en-US" smtClean="0"/>
              <a:pPr>
                <a:defRPr/>
              </a:pPr>
              <a:t>4/26/2010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BA870-E2C1-4EB9-9AFD-CFC5C2216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42C4A-62DC-4101-93BE-BA0D52E99E54}" type="datetime1">
              <a:rPr lang="en-US" smtClean="0"/>
              <a:pPr>
                <a:defRPr/>
              </a:pPr>
              <a:t>4/26/2010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28B81-4B86-4520-971D-E53983DB8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8A849-58AF-4505-8685-660016650519}" type="datetime1">
              <a:rPr lang="en-US" smtClean="0"/>
              <a:pPr>
                <a:defRPr/>
              </a:pPr>
              <a:t>4/26/2010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CBD47-A677-46CB-BE03-678B122B7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C24C2-547D-4D3D-AABB-8DF20DFC1552}" type="datetime1">
              <a:rPr lang="en-US" smtClean="0"/>
              <a:pPr>
                <a:defRPr/>
              </a:pPr>
              <a:t>4/26/2010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D462C-C1BB-4794-B533-FB7F945FF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2B5CC-A5FE-42F4-92D2-0E8A4F512455}" type="datetime1">
              <a:rPr lang="en-US" smtClean="0"/>
              <a:pPr>
                <a:defRPr/>
              </a:pPr>
              <a:t>4/26/2010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C77DA-E9AB-4E24-8031-3F3BCC570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79391-16AB-4B1A-9372-5856901AA393}" type="datetime1">
              <a:rPr lang="en-US" smtClean="0"/>
              <a:pPr>
                <a:defRPr/>
              </a:pPr>
              <a:t>4/26/2010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AEE0F-561A-4DC3-86F8-3C9F0BD3B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94CF7-BF52-4A63-B4B3-CE058FFD2094}" type="datetime1">
              <a:rPr lang="en-US" smtClean="0"/>
              <a:pPr>
                <a:defRPr/>
              </a:pPr>
              <a:t>4/26/2010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97D07-0A25-4DCC-BE43-5C41E9845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8D18B-0199-4219-8C7A-2C415475D7C0}" type="datetime1">
              <a:rPr lang="en-US" smtClean="0"/>
              <a:pPr>
                <a:defRPr/>
              </a:pPr>
              <a:t>4/26/2010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58CE3-1512-4455-92A4-919EAF1D6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F4EA5-28CE-422C-97D3-8515E70BABCA}" type="datetime1">
              <a:rPr lang="en-US" smtClean="0"/>
              <a:pPr>
                <a:defRPr/>
              </a:pPr>
              <a:t>4/26/2010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37EE-FDBD-4B32-97D1-50B87EDFC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C84FAE22-1ED1-47B3-9EC9-5A313895D283}" type="datetime1">
              <a:rPr lang="en-US" smtClean="0"/>
              <a:pPr>
                <a:defRPr/>
              </a:pPr>
              <a:t>4/26/2010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2484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713891-CF84-4FDC-A44F-78A6CEDA45D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152400" y="228600"/>
            <a:ext cx="8763000" cy="6096000"/>
          </a:xfrm>
          <a:prstGeom prst="flowChartAlternate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2" name="Picture 8" descr="Bates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24000" y="0"/>
            <a:ext cx="9144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BF7E8D1-EEDB-4253-B91D-BADEF5818CF2}" type="datetime1">
              <a:rPr lang="en-US" smtClean="0"/>
              <a:pPr/>
              <a:t>4/26/2010</a:t>
            </a:fld>
            <a:endParaRPr lang="en-US" dirty="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Bates R&amp;E Center J. Kelsey</a:t>
            </a:r>
            <a:endParaRPr lang="en-US" dirty="0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Olympus </a:t>
            </a:r>
            <a:r>
              <a:rPr lang="en-US" dirty="0" smtClean="0">
                <a:solidFill>
                  <a:schemeClr val="tx1"/>
                </a:solidFill>
              </a:rPr>
              <a:t>Delivery and Updates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400800" cy="99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Jim Kelsey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F4911B-353C-4AC5-ADD9-38F93FFE71B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Target</a:t>
            </a:r>
            <a:r>
              <a:rPr lang="en-US" dirty="0" smtClean="0"/>
              <a:t>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419600"/>
          </a:xfrm>
        </p:spPr>
        <p:txBody>
          <a:bodyPr/>
          <a:lstStyle/>
          <a:p>
            <a:r>
              <a:rPr lang="en-US" sz="2400" dirty="0" smtClean="0"/>
              <a:t>Target </a:t>
            </a:r>
            <a:r>
              <a:rPr lang="en-US" sz="2400" dirty="0" smtClean="0"/>
              <a:t>cell and frame will be attached to a cold head so that system can be cooled to </a:t>
            </a:r>
            <a:r>
              <a:rPr lang="en-US" sz="2400" dirty="0" smtClean="0"/>
              <a:t>25</a:t>
            </a:r>
            <a:r>
              <a:rPr lang="en-US" sz="2400" dirty="0" smtClean="0"/>
              <a:t> K with load of 20 Watts.</a:t>
            </a:r>
            <a:endParaRPr lang="en-US" sz="2400" dirty="0" smtClean="0"/>
          </a:p>
          <a:p>
            <a:r>
              <a:rPr lang="en-US" sz="2400" dirty="0" smtClean="0"/>
              <a:t>Target cell will be protected by an upstream tungsten collimator that is </a:t>
            </a:r>
            <a:r>
              <a:rPr lang="en-US" sz="2400" dirty="0" smtClean="0"/>
              <a:t>15</a:t>
            </a:r>
            <a:r>
              <a:rPr lang="en-US" sz="2400" dirty="0" smtClean="0"/>
              <a:t> </a:t>
            </a:r>
            <a:r>
              <a:rPr lang="en-US" sz="2400" dirty="0" smtClean="0"/>
              <a:t>cm thick with a 25mm x 7mm opening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125793-8F6E-4E2D-9642-111759F3E27C}" type="datetime1">
              <a:rPr lang="en-US" smtClean="0"/>
              <a:pPr>
                <a:defRPr/>
              </a:pPr>
              <a:t>4/26/2010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28B81-4B86-4520-971D-E53983DB8C3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894CF7-BF52-4A63-B4B3-CE058FFD2094}" type="datetime1">
              <a:rPr lang="en-US" smtClean="0"/>
              <a:pPr>
                <a:defRPr/>
              </a:pPr>
              <a:t>4/26/2010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97D07-0A25-4DCC-BE43-5C41E9845B7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6" name="Picture 5" descr="Olympus Vacuum System Rev 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990600"/>
            <a:ext cx="7543800" cy="508899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9FB69D-426D-446E-B232-AC975401AD5C}" type="datetime1">
              <a:rPr lang="en-US" smtClean="0"/>
              <a:pPr>
                <a:defRPr/>
              </a:pPr>
              <a:t>4/26/2010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97D07-0A25-4DCC-BE43-5C41E9845B7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5" descr="Olympus Scattering Chamber Assy rev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914400"/>
            <a:ext cx="7860342" cy="5029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894CF7-BF52-4A63-B4B3-CE058FFD2094}" type="datetime1">
              <a:rPr lang="en-US" smtClean="0"/>
              <a:pPr>
                <a:defRPr/>
              </a:pPr>
              <a:t>4/26/2010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97D07-0A25-4DCC-BE43-5C41E9845B7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4" descr="Olympus Target Cell support frame and fl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990600"/>
            <a:ext cx="7855276" cy="5029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Shipping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to package and ship Wire Chambers, TOF’s, and detector </a:t>
            </a:r>
            <a:r>
              <a:rPr lang="en-US" dirty="0" err="1" smtClean="0"/>
              <a:t>subframes</a:t>
            </a:r>
            <a:r>
              <a:rPr lang="en-US" dirty="0" smtClean="0"/>
              <a:t> in 3 weeks.</a:t>
            </a:r>
          </a:p>
          <a:p>
            <a:r>
              <a:rPr lang="en-US" dirty="0" smtClean="0"/>
              <a:t>Current plan is to ship Coils, mainframe and other components within 7 weeks in two shipments.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894CF7-BF52-4A63-B4B3-CE058FFD2094}" type="datetime1">
              <a:rPr lang="en-US" smtClean="0"/>
              <a:pPr>
                <a:defRPr/>
              </a:pPr>
              <a:t>4/26/2010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97D07-0A25-4DCC-BE43-5C41E9845B7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Scattering Chamber </a:t>
            </a:r>
            <a:r>
              <a:rPr lang="en-US" sz="2400" dirty="0" smtClean="0"/>
              <a:t>design has been sent out for manufacture. Delivery in 10-12 weeks.</a:t>
            </a:r>
            <a:endParaRPr lang="en-US" sz="2400" dirty="0" smtClean="0"/>
          </a:p>
          <a:p>
            <a:r>
              <a:rPr lang="en-US" sz="2400" dirty="0" smtClean="0"/>
              <a:t>Beam </a:t>
            </a:r>
            <a:r>
              <a:rPr lang="en-US" sz="2400" dirty="0" smtClean="0"/>
              <a:t>Line design </a:t>
            </a:r>
            <a:r>
              <a:rPr lang="en-US" sz="2400" dirty="0" smtClean="0"/>
              <a:t>is tentatively </a:t>
            </a:r>
            <a:r>
              <a:rPr lang="en-US" sz="2400" dirty="0" smtClean="0"/>
              <a:t>complete and we will begin procurement process.</a:t>
            </a:r>
          </a:p>
          <a:p>
            <a:r>
              <a:rPr lang="en-US" sz="2400" dirty="0" smtClean="0"/>
              <a:t>Target system design is well </a:t>
            </a:r>
            <a:r>
              <a:rPr lang="en-US" sz="2400" dirty="0" smtClean="0"/>
              <a:t>along.</a:t>
            </a:r>
            <a:endParaRPr lang="en-US" sz="2400" dirty="0" smtClean="0"/>
          </a:p>
          <a:p>
            <a:r>
              <a:rPr lang="en-US" sz="2400" dirty="0" smtClean="0"/>
              <a:t>Gas feed system exists and we </a:t>
            </a:r>
            <a:r>
              <a:rPr lang="en-US" sz="2400" dirty="0" smtClean="0"/>
              <a:t>in the </a:t>
            </a:r>
            <a:r>
              <a:rPr lang="en-US" sz="2400" dirty="0" smtClean="0"/>
              <a:t>process of re-conditioning.</a:t>
            </a:r>
          </a:p>
          <a:p>
            <a:r>
              <a:rPr lang="en-US" sz="2400" dirty="0" smtClean="0"/>
              <a:t>Scattering chamber support designed still need to work on </a:t>
            </a:r>
            <a:r>
              <a:rPr lang="en-US" sz="2400" dirty="0" smtClean="0"/>
              <a:t>beam line supports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Lots of activity packaging and preparing for shipping.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894CF7-BF52-4A63-B4B3-CE058FFD2094}" type="datetime1">
              <a:rPr lang="en-US" smtClean="0"/>
              <a:pPr>
                <a:defRPr/>
              </a:pPr>
              <a:t>4/26/2010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97D07-0A25-4DCC-BE43-5C41E9845B7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tes">
  <a:themeElements>
    <a:clrScheme name="Bat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at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at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t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t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t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t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t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t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test_BLAST_template</Template>
  <TotalTime>4443</TotalTime>
  <Words>219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Bates</vt:lpstr>
      <vt:lpstr>Olympus Delivery and Updates</vt:lpstr>
      <vt:lpstr>Target Updates</vt:lpstr>
      <vt:lpstr>Slide 3</vt:lpstr>
      <vt:lpstr>Slide 4</vt:lpstr>
      <vt:lpstr>Slide 5</vt:lpstr>
      <vt:lpstr>Shipping</vt:lpstr>
      <vt:lpstr>In Conclusion</vt:lpstr>
    </vt:vector>
  </TitlesOfParts>
  <Company>MIT Bates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QTOR Assembly, Alignment and Tests</dc:title>
  <dc:creator>kdow</dc:creator>
  <cp:lastModifiedBy>jkelsey</cp:lastModifiedBy>
  <cp:revision>224</cp:revision>
  <dcterms:created xsi:type="dcterms:W3CDTF">2006-03-03T13:00:26Z</dcterms:created>
  <dcterms:modified xsi:type="dcterms:W3CDTF">2010-04-26T19:56:42Z</dcterms:modified>
</cp:coreProperties>
</file>