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82" r:id="rId4"/>
    <p:sldId id="280" r:id="rId5"/>
    <p:sldId id="268" r:id="rId6"/>
    <p:sldId id="278" r:id="rId7"/>
    <p:sldId id="281" r:id="rId8"/>
    <p:sldId id="283" r:id="rId9"/>
    <p:sldId id="279" r:id="rId10"/>
    <p:sldId id="277" r:id="rId11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66"/>
    <a:srgbClr val="800080"/>
    <a:srgbClr val="009900"/>
    <a:srgbClr val="00FF00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7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43EC779-5222-4C3E-8345-998B91BEF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47A8592-3A72-4DC6-A614-DBD44C225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6627-2A4F-456B-BA46-2FD5CE9DF322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911B-353C-4AC5-ADD9-38F93FFE7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279E-8939-4520-A392-538AA2BC74CD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2BCB-FE17-4AAD-B23D-2B4941800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9851-E796-4822-8FBC-7D1EED861708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399B-A01E-4898-A9FA-0FFE586E2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878C-740D-487D-9083-FBDD345C9F5E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B004-9497-406A-95B2-6ABB5E6B2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C577-9A57-45A3-BBA6-A097218191F7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A870-E2C1-4EB9-9AFD-CFC5C221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2C4A-62DC-4101-93BE-BA0D52E99E5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8B81-4B86-4520-971D-E53983DB8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A849-58AF-4505-8685-660016650519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BD47-A677-46CB-BE03-678B122B7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24C2-547D-4D3D-AABB-8DF20DFC1552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462C-C1BB-4794-B533-FB7F945FF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B5CC-A5FE-42F4-92D2-0E8A4F512455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77DA-E9AB-4E24-8031-3F3BCC57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9391-16AB-4B1A-9372-5856901AA393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EE0F-561A-4DC3-86F8-3C9F0BD3B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4CF7-BF52-4A63-B4B3-CE058FFD209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7D07-0A25-4DCC-BE43-5C41E9845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D18B-0199-4219-8C7A-2C415475D7C0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8CE3-1512-4455-92A4-919EAF1D6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4EA5-28CE-422C-97D3-8515E70BABCA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37EE-FDBD-4B32-97D1-50B87EDF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84FAE22-1ED1-47B3-9EC9-5A313895D283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3891-CF84-4FDC-A44F-78A6CEDA45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52400" y="228600"/>
            <a:ext cx="8763000" cy="6096000"/>
          </a:xfrm>
          <a:prstGeom prst="flowChartAlternateProcess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8" descr="Bate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0"/>
            <a:ext cx="914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F7E8D1-EEDB-4253-B91D-BADEF5818CF2}" type="datetime1">
              <a:rPr lang="en-US" smtClean="0"/>
              <a:pPr/>
              <a:t>6/25/2010</a:t>
            </a:fld>
            <a:endParaRPr lang="en-US" dirty="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Bates R&amp;E Center J. Kelsey</a:t>
            </a:r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Olympus Delivery and Updates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Jim Kelsey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911B-353C-4AC5-ADD9-38F93FFE71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Scattering Chamber </a:t>
            </a:r>
            <a:r>
              <a:rPr lang="en-US" sz="2400" dirty="0" smtClean="0"/>
              <a:t>manufacturer has indicated that they are on schedule for delivery at the end of July.</a:t>
            </a:r>
          </a:p>
          <a:p>
            <a:r>
              <a:rPr lang="en-US" sz="2400" dirty="0" smtClean="0"/>
              <a:t>Will resolve wakefield suppressor to target transition design.</a:t>
            </a:r>
            <a:endParaRPr lang="en-US" sz="2400" dirty="0" smtClean="0"/>
          </a:p>
          <a:p>
            <a:r>
              <a:rPr lang="en-US" sz="2400" dirty="0" smtClean="0"/>
              <a:t>Continuing with Beam </a:t>
            </a:r>
            <a:r>
              <a:rPr lang="en-US" sz="2400" dirty="0" smtClean="0"/>
              <a:t>Line </a:t>
            </a:r>
            <a:r>
              <a:rPr lang="en-US" sz="2400" dirty="0" smtClean="0"/>
              <a:t>drafting and procurement </a:t>
            </a:r>
            <a:r>
              <a:rPr lang="en-US" sz="2400" dirty="0" smtClean="0"/>
              <a:t>process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Gas feed system </a:t>
            </a:r>
            <a:r>
              <a:rPr lang="en-US" sz="2400" dirty="0" smtClean="0"/>
              <a:t>will be finished and tested over the next month.</a:t>
            </a:r>
            <a:endParaRPr lang="en-US" sz="2400" dirty="0" smtClean="0"/>
          </a:p>
          <a:p>
            <a:r>
              <a:rPr lang="en-US" sz="2400" dirty="0" smtClean="0"/>
              <a:t>Scattering chamber support designed still need to work on beam line supports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94CF7-BF52-4A63-B4B3-CE058FFD209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7D07-0A25-4DCC-BE43-5C41E9845B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Target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419600"/>
          </a:xfrm>
        </p:spPr>
        <p:txBody>
          <a:bodyPr/>
          <a:lstStyle/>
          <a:p>
            <a:r>
              <a:rPr lang="en-US" sz="2400" dirty="0" smtClean="0"/>
              <a:t>Target cell, frame and mounting flange design is mature. </a:t>
            </a:r>
          </a:p>
          <a:p>
            <a:r>
              <a:rPr lang="en-US" sz="2400" dirty="0" smtClean="0"/>
              <a:t>Material </a:t>
            </a:r>
            <a:r>
              <a:rPr lang="en-US" sz="2400" dirty="0" smtClean="0"/>
              <a:t>has been purchased for target frame and support.</a:t>
            </a:r>
          </a:p>
          <a:p>
            <a:r>
              <a:rPr lang="en-US" sz="2400" dirty="0" smtClean="0"/>
              <a:t>Material has been ordered for Collimator.</a:t>
            </a:r>
          </a:p>
          <a:p>
            <a:r>
              <a:rPr lang="en-US" sz="2400" dirty="0" smtClean="0"/>
              <a:t>Investigating transition from wakefield suppressors to target. Current design uses EMI gaskets.</a:t>
            </a:r>
          </a:p>
          <a:p>
            <a:r>
              <a:rPr lang="en-US" sz="2400" dirty="0" smtClean="0"/>
              <a:t>Gauges are out for bid.</a:t>
            </a:r>
          </a:p>
          <a:p>
            <a:r>
              <a:rPr lang="en-US" sz="2400" dirty="0" smtClean="0"/>
              <a:t>Drafting of rest of vacuum system to commence as manpower becomes available.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25793-8F6E-4E2D-9642-111759F3E27C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28B81-4B86-4520-971D-E53983DB8C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019800" cy="381000"/>
          </a:xfrm>
        </p:spPr>
        <p:txBody>
          <a:bodyPr/>
          <a:lstStyle/>
          <a:p>
            <a:r>
              <a:rPr lang="en-US" sz="2400" dirty="0" smtClean="0"/>
              <a:t>Olympus Detector Frame Intermediate Support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42C4A-62DC-4101-93BE-BA0D52E99E5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28B81-4B86-4520-971D-E53983DB8C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Intermediate suppo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7162800" cy="5044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42C4A-62DC-4101-93BE-BA0D52E99E5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28B81-4B86-4520-971D-E53983DB8C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Olympus Vacuum System Rev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27225"/>
            <a:ext cx="7391400" cy="5168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FB69D-426D-446E-B232-AC975401AD5C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7D07-0A25-4DCC-BE43-5C41E9845B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Olympus Scattering Chamber Assy rev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7860342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94CF7-BF52-4A63-B4B3-CE058FFD209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7D07-0A25-4DCC-BE43-5C41E9845B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Olympus Target Cell support frame and fl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785527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94CF7-BF52-4A63-B4B3-CE058FFD209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7D07-0A25-4DCC-BE43-5C41E9845B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Olympus Target Cell support frame and fl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467600" cy="4894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94CF7-BF52-4A63-B4B3-CE058FFD209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7D07-0A25-4DCC-BE43-5C41E9845B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EMI 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7945518" cy="52078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Olympus frame, detector, and electronic components will be shipped as of the end of this week. We may have one more small shipment of misc. components.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94CF7-BF52-4A63-B4B3-CE058FFD2094}" type="datetime1">
              <a:rPr lang="en-US" smtClean="0"/>
              <a:pPr>
                <a:defRPr/>
              </a:pPr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Bates R&amp;E Center J.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7D07-0A25-4DCC-BE43-5C41E9845B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tes">
  <a:themeElements>
    <a:clrScheme name="B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at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test_BLAST_template</Template>
  <TotalTime>4470</TotalTime>
  <Words>251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Bates</vt:lpstr>
      <vt:lpstr>Olympus Delivery and Updates</vt:lpstr>
      <vt:lpstr>Target Updates</vt:lpstr>
      <vt:lpstr>Olympus Detector Frame Intermediate Support</vt:lpstr>
      <vt:lpstr>Slide 4</vt:lpstr>
      <vt:lpstr>Slide 5</vt:lpstr>
      <vt:lpstr>Slide 6</vt:lpstr>
      <vt:lpstr>Slide 7</vt:lpstr>
      <vt:lpstr>Slide 8</vt:lpstr>
      <vt:lpstr>Shipping</vt:lpstr>
      <vt:lpstr>In Conclusion</vt:lpstr>
    </vt:vector>
  </TitlesOfParts>
  <Company>MIT Bates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QTOR Assembly, Alignment and Tests</dc:title>
  <dc:creator>kdow</dc:creator>
  <cp:lastModifiedBy>jkelsey</cp:lastModifiedBy>
  <cp:revision>228</cp:revision>
  <dcterms:created xsi:type="dcterms:W3CDTF">2006-03-03T13:00:26Z</dcterms:created>
  <dcterms:modified xsi:type="dcterms:W3CDTF">2010-06-25T15:16:18Z</dcterms:modified>
</cp:coreProperties>
</file>