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60" r:id="rId2"/>
    <p:sldId id="286" r:id="rId3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66"/>
    <a:srgbClr val="800080"/>
    <a:srgbClr val="009900"/>
    <a:srgbClr val="00FF00"/>
    <a:srgbClr val="FF0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4673" autoAdjust="0"/>
  </p:normalViewPr>
  <p:slideViewPr>
    <p:cSldViewPr>
      <p:cViewPr varScale="1">
        <p:scale>
          <a:sx n="113" d="100"/>
          <a:sy n="113" d="100"/>
        </p:scale>
        <p:origin x="-1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43EC779-5222-4C3E-8345-998B91BEF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47A8592-3A72-4DC6-A614-DBD44C225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C6627-2A4F-456B-BA46-2FD5CE9DF322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4911B-353C-4AC5-ADD9-38F93FFE71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D279E-8939-4520-A392-538AA2BC74CD}" type="datetime1">
              <a:rPr lang="en-US" smtClean="0"/>
              <a:pPr>
                <a:defRPr/>
              </a:pPr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F2BCB-FE17-4AAD-B23D-2B4941800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B9851-E796-4822-8FBC-7D1EED861708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0399B-A01E-4898-A9FA-0FFE586E2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5878C-740D-487D-9083-FBDD345C9F5E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3B004-9497-406A-95B2-6ABB5E6B2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CC577-9A57-45A3-BBA6-A097218191F7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BA870-E2C1-4EB9-9AFD-CFC5C2216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42C4A-62DC-4101-93BE-BA0D52E99E54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28B81-4B86-4520-971D-E53983DB8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8A849-58AF-4505-8685-660016650519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CBD47-A677-46CB-BE03-678B122B7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C24C2-547D-4D3D-AABB-8DF20DFC1552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D462C-C1BB-4794-B533-FB7F945FF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2B5CC-A5FE-42F4-92D2-0E8A4F512455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77DA-E9AB-4E24-8031-3F3BCC570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79391-16AB-4B1A-9372-5856901AA393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AEE0F-561A-4DC3-86F8-3C9F0BD3B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94CF7-BF52-4A63-B4B3-CE058FFD2094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97D07-0A25-4DCC-BE43-5C41E9845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8D18B-0199-4219-8C7A-2C415475D7C0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58CE3-1512-4455-92A4-919EAF1D6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F4EA5-28CE-422C-97D3-8515E70BABCA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37EE-FDBD-4B32-97D1-50B87EDFC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84FAE22-1ED1-47B3-9EC9-5A313895D283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713891-CF84-4FDC-A44F-78A6CEDA45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152400" y="228600"/>
            <a:ext cx="8763000" cy="6096000"/>
          </a:xfrm>
          <a:prstGeom prst="flowChartAlternate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2" name="Picture 8" descr="Bates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0" y="0"/>
            <a:ext cx="9144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sz="2800" dirty="0" err="1" smtClean="0"/>
              <a:t>Moller</a:t>
            </a:r>
            <a:r>
              <a:rPr lang="en-US" sz="2800" dirty="0" smtClean="0"/>
              <a:t> Vacuum Region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153400" cy="4724400"/>
          </a:xfrm>
        </p:spPr>
        <p:txBody>
          <a:bodyPr/>
          <a:lstStyle/>
          <a:p>
            <a:r>
              <a:rPr lang="en-US" sz="2400" dirty="0" smtClean="0"/>
              <a:t>Several spool pieces already welded and ready for cleaning and leak test.</a:t>
            </a:r>
          </a:p>
          <a:p>
            <a:r>
              <a:rPr lang="en-US" sz="2400" dirty="0" smtClean="0"/>
              <a:t>Remaining parts are being machined and will be welded this week.</a:t>
            </a:r>
          </a:p>
          <a:p>
            <a:r>
              <a:rPr lang="en-US" sz="2400" dirty="0" smtClean="0"/>
              <a:t>Shipment scheduled </a:t>
            </a:r>
            <a:r>
              <a:rPr lang="en-US" sz="2400" smtClean="0"/>
              <a:t>for July 1.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25793-8F6E-4E2D-9642-111759F3E27C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28B81-4B86-4520-971D-E53983DB8C3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r>
              <a:rPr lang="en-US" sz="2400" dirty="0" err="1" smtClean="0"/>
              <a:t>Moller</a:t>
            </a:r>
            <a:r>
              <a:rPr lang="en-US" sz="2400" dirty="0" smtClean="0"/>
              <a:t> Vacuum Region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042C4A-62DC-4101-93BE-BA0D52E99E54}" type="datetime1">
              <a:rPr lang="en-US" smtClean="0"/>
              <a:pPr>
                <a:defRPr/>
              </a:pPr>
              <a:t>6/28/2011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Bates R&amp;E Center J. Kelsey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28B81-4B86-4520-971D-E53983DB8C3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9" name="Content Placeholder 8" descr="Olympus Vacuum System 20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939800"/>
            <a:ext cx="7734300" cy="5156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tes">
  <a:themeElements>
    <a:clrScheme name="Bat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at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test_BLAST_template</Template>
  <TotalTime>4747</TotalTime>
  <Words>53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Bates</vt:lpstr>
      <vt:lpstr>Moller Vacuum Region</vt:lpstr>
      <vt:lpstr>Moller Vacuum Region</vt:lpstr>
    </vt:vector>
  </TitlesOfParts>
  <Company>MIT Bates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QTOR Assembly, Alignment and Tests</dc:title>
  <dc:creator>kdow</dc:creator>
  <cp:lastModifiedBy>James Kelsey</cp:lastModifiedBy>
  <cp:revision>259</cp:revision>
  <dcterms:created xsi:type="dcterms:W3CDTF">2006-03-03T13:00:26Z</dcterms:created>
  <dcterms:modified xsi:type="dcterms:W3CDTF">2011-06-28T10:41:58Z</dcterms:modified>
</cp:coreProperties>
</file>