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9" r:id="rId4"/>
    <p:sldId id="260" r:id="rId5"/>
    <p:sldId id="265" r:id="rId6"/>
    <p:sldId id="264" r:id="rId7"/>
    <p:sldId id="263" r:id="rId8"/>
    <p:sldId id="261" r:id="rId9"/>
    <p:sldId id="267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7BD0CBC-F342-489A-9790-01AB1C05EF4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88D348-6BD6-41F7-9486-F109F5207DE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1C7698-8524-4162-92CE-FDAE4DFBA51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C03197-ACD5-47BB-B744-425BD6F0E2D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F27510-FB57-4027-9C59-C311A5999E6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53BC03-6E4F-4B65-A4B2-0EE7E2B6180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906875-C843-4DC5-9D89-30B5860F7F6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2D2572-54FF-4C32-846F-5B79D4E0D61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7B013A-C7F4-4599-A7FB-16A8411ECF6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2F9F3C-FDD4-45C5-9BF1-2F4BB99A1A2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B79BCB-697C-4F19-98B6-20310FE1EF8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97FCEA22-A643-421E-A84A-5BD793A6942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Midterm </a:t>
            </a:r>
            <a:r>
              <a:rPr lang="en-US" dirty="0"/>
              <a:t>Review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October 2019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Key Points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Scripture</a:t>
            </a:r>
          </a:p>
          <a:p>
            <a:pPr lvl="1"/>
            <a:r>
              <a:rPr lang="en-US"/>
              <a:t>What is it</a:t>
            </a:r>
          </a:p>
          <a:p>
            <a:pPr lvl="1"/>
            <a:r>
              <a:rPr lang="en-US"/>
              <a:t>How to interpret it</a:t>
            </a:r>
          </a:p>
          <a:p>
            <a:r>
              <a:rPr lang="en-US"/>
              <a:t>Apostolic Succession</a:t>
            </a:r>
          </a:p>
          <a:p>
            <a:r>
              <a:rPr lang="en-US"/>
              <a:t>Canon, Rule of Faith</a:t>
            </a:r>
          </a:p>
          <a:p>
            <a:r>
              <a:rPr lang="en-US"/>
              <a:t>Christology</a:t>
            </a:r>
          </a:p>
          <a:p>
            <a:r>
              <a:rPr lang="en-US"/>
              <a:t>Importance of martyrdom</a:t>
            </a:r>
          </a:p>
          <a:p>
            <a:r>
              <a:rPr lang="en-US"/>
              <a:t>Relation between philosophy and Christianity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 b="1"/>
              <a:t>Quiz Review: Quiz Structure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sz="2600" dirty="0"/>
          </a:p>
          <a:p>
            <a:r>
              <a:rPr lang="en-US" sz="2600" dirty="0" smtClean="0"/>
              <a:t>Closed </a:t>
            </a:r>
            <a:r>
              <a:rPr lang="en-US" sz="2600" dirty="0"/>
              <a:t>book, closed notes</a:t>
            </a:r>
          </a:p>
          <a:p>
            <a:r>
              <a:rPr lang="en-US" sz="2600" dirty="0"/>
              <a:t>I. Geography (20 pts)</a:t>
            </a:r>
          </a:p>
          <a:p>
            <a:r>
              <a:rPr lang="en-US" sz="2600" dirty="0"/>
              <a:t>II. Matching people and terms with descriptions (20 pts)</a:t>
            </a:r>
          </a:p>
          <a:p>
            <a:r>
              <a:rPr lang="en-US" sz="2600" dirty="0"/>
              <a:t>III. Definitions (20 pts)</a:t>
            </a:r>
          </a:p>
          <a:p>
            <a:r>
              <a:rPr lang="en-US" sz="2600" dirty="0"/>
              <a:t>IV. Match quotes from readings to authors (20 pts) </a:t>
            </a:r>
          </a:p>
          <a:p>
            <a:r>
              <a:rPr lang="en-US" sz="2600" dirty="0"/>
              <a:t>V. Essay (20 pts)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Quiz Review: I Geography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This is a free 20 points</a:t>
            </a:r>
          </a:p>
          <a:p>
            <a:pPr>
              <a:lnSpc>
                <a:spcPct val="90000"/>
              </a:lnSpc>
            </a:pPr>
            <a:r>
              <a:rPr lang="en-US" sz="2600"/>
              <a:t>You will be asked to find these places on a map of the Mediterranean basin</a:t>
            </a:r>
          </a:p>
          <a:p>
            <a:pPr>
              <a:lnSpc>
                <a:spcPct val="90000"/>
              </a:lnSpc>
            </a:pPr>
            <a:r>
              <a:rPr lang="en-US" sz="2600"/>
              <a:t>Jerusalem, Rome, Athens, Antioch, Alexandria, Constantinople, Milan, Lyons, Carthage, Nile, Tigris, Euphrates, Rhine, Danube, Alps, Pyrenees, Red Sea, Black Sea</a:t>
            </a:r>
          </a:p>
          <a:p>
            <a:pPr>
              <a:lnSpc>
                <a:spcPct val="90000"/>
              </a:lnSpc>
            </a:pPr>
            <a:r>
              <a:rPr lang="en-US" sz="2600"/>
              <a:t>I am NOT looking for GPS accuracy; however, you must be close.  For example: putting Milan south of Rome would be wrong…and both need to be in Italy!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Quiz Review: II Matching people</a:t>
            </a:r>
            <a:br>
              <a:rPr lang="en-US" sz="3800"/>
            </a:br>
            <a:r>
              <a:rPr lang="en-US" sz="2200"/>
              <a:t>Know basic historical facts about some of the people (theologians, martyrs, emperors, heretics) we discussed in class</a:t>
            </a:r>
            <a:br>
              <a:rPr lang="en-US" sz="2200"/>
            </a:br>
            <a:endParaRPr lang="en-US" sz="220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4038600" cy="3657600"/>
          </a:xfrm>
        </p:spPr>
        <p:txBody>
          <a:bodyPr/>
          <a:lstStyle/>
          <a:p>
            <a:pPr lvl="1"/>
            <a:r>
              <a:rPr lang="en-US" sz="2200" dirty="0" smtClean="0"/>
              <a:t>1. Domitian</a:t>
            </a:r>
            <a:endParaRPr lang="en-US" sz="2200" dirty="0"/>
          </a:p>
          <a:p>
            <a:pPr lvl="1"/>
            <a:r>
              <a:rPr lang="en-US" sz="2200" dirty="0"/>
              <a:t>2. </a:t>
            </a:r>
            <a:r>
              <a:rPr lang="en-US" sz="2200" dirty="0" err="1"/>
              <a:t>Irenaeus</a:t>
            </a:r>
            <a:endParaRPr lang="en-US" sz="2200" dirty="0"/>
          </a:p>
          <a:p>
            <a:pPr lvl="1"/>
            <a:r>
              <a:rPr lang="en-US" sz="2200" dirty="0"/>
              <a:t>3.  Origen</a:t>
            </a:r>
          </a:p>
          <a:p>
            <a:pPr lvl="1"/>
            <a:r>
              <a:rPr lang="en-US" sz="2200" dirty="0"/>
              <a:t>4. Trajan</a:t>
            </a:r>
          </a:p>
          <a:p>
            <a:pPr lvl="1"/>
            <a:r>
              <a:rPr lang="en-US" sz="2200" dirty="0"/>
              <a:t>5. Tertullian</a:t>
            </a:r>
          </a:p>
          <a:p>
            <a:pPr lvl="1"/>
            <a:r>
              <a:rPr lang="en-US" sz="2200" dirty="0"/>
              <a:t>6. Justin Martyr</a:t>
            </a:r>
          </a:p>
          <a:p>
            <a:pPr lvl="1"/>
            <a:r>
              <a:rPr lang="en-US" sz="2200" dirty="0"/>
              <a:t>7. Clement of Rome</a:t>
            </a:r>
          </a:p>
          <a:p>
            <a:pPr lvl="1"/>
            <a:r>
              <a:rPr lang="en-US" sz="2200" dirty="0"/>
              <a:t>8. Novation</a:t>
            </a:r>
          </a:p>
          <a:p>
            <a:pPr lvl="1"/>
            <a:r>
              <a:rPr lang="en-US" sz="2200" dirty="0"/>
              <a:t>9. </a:t>
            </a:r>
            <a:r>
              <a:rPr lang="en-US" sz="2200" dirty="0" err="1" smtClean="0"/>
              <a:t>Marcion</a:t>
            </a:r>
            <a:endParaRPr lang="en-US" sz="2200" dirty="0" smtClean="0"/>
          </a:p>
          <a:p>
            <a:pPr lvl="1"/>
            <a:r>
              <a:rPr lang="en-US" sz="2200" dirty="0"/>
              <a:t>10. </a:t>
            </a:r>
            <a:r>
              <a:rPr lang="en-US" sz="2200" dirty="0" err="1"/>
              <a:t>Montus</a:t>
            </a:r>
            <a:endParaRPr lang="en-US" sz="2200" dirty="0"/>
          </a:p>
          <a:p>
            <a:pPr lvl="1"/>
            <a:endParaRPr lang="en-US" sz="2200" dirty="0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1"/>
            <a:r>
              <a:rPr lang="en-US" sz="2200" dirty="0" smtClean="0"/>
              <a:t>11</a:t>
            </a:r>
            <a:r>
              <a:rPr lang="en-US" sz="2200" dirty="0"/>
              <a:t>. Cyprian</a:t>
            </a:r>
          </a:p>
          <a:p>
            <a:pPr lvl="1"/>
            <a:r>
              <a:rPr lang="en-US" sz="2200" dirty="0"/>
              <a:t>12. Valentinus</a:t>
            </a:r>
          </a:p>
          <a:p>
            <a:pPr lvl="1"/>
            <a:r>
              <a:rPr lang="en-US" sz="2200" dirty="0"/>
              <a:t>13. Decius</a:t>
            </a:r>
          </a:p>
          <a:p>
            <a:pPr lvl="1"/>
            <a:r>
              <a:rPr lang="en-US" sz="2200" dirty="0"/>
              <a:t>14. Ignatius of Antioch</a:t>
            </a:r>
          </a:p>
          <a:p>
            <a:pPr lvl="1"/>
            <a:r>
              <a:rPr lang="en-US" sz="2200" dirty="0"/>
              <a:t>15. Clement of Alexandria</a:t>
            </a:r>
          </a:p>
          <a:p>
            <a:pPr lvl="1"/>
            <a:r>
              <a:rPr lang="en-US" sz="2200" dirty="0"/>
              <a:t>16. Josephus</a:t>
            </a:r>
          </a:p>
          <a:p>
            <a:pPr lvl="1"/>
            <a:r>
              <a:rPr lang="en-US" sz="2200" dirty="0"/>
              <a:t>17. </a:t>
            </a:r>
            <a:r>
              <a:rPr lang="en-US" sz="2200" dirty="0" smtClean="0"/>
              <a:t>Philo</a:t>
            </a:r>
          </a:p>
          <a:p>
            <a:pPr lvl="1"/>
            <a:r>
              <a:rPr lang="en-US" sz="2200" dirty="0" smtClean="0"/>
              <a:t>18. Hippolytus </a:t>
            </a:r>
          </a:p>
          <a:p>
            <a:pPr lvl="1"/>
            <a:r>
              <a:rPr lang="en-US" sz="2200" dirty="0" smtClean="0"/>
              <a:t>19. </a:t>
            </a:r>
            <a:r>
              <a:rPr lang="en-US" sz="2200" dirty="0" err="1" smtClean="0"/>
              <a:t>Calixtus</a:t>
            </a:r>
            <a:endParaRPr lang="en-US" sz="2200" dirty="0"/>
          </a:p>
          <a:p>
            <a:pPr>
              <a:buFont typeface="Wingdings" pitchFamily="2" charset="2"/>
              <a:buNone/>
            </a:pPr>
            <a:endParaRPr lang="en-US" sz="2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Quiz Review: III Definitions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600" dirty="0"/>
              <a:t>Short, 3 or 4 sentence definitions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Terms:</a:t>
            </a:r>
          </a:p>
          <a:p>
            <a:pPr lvl="1">
              <a:lnSpc>
                <a:spcPct val="80000"/>
              </a:lnSpc>
            </a:pPr>
            <a:r>
              <a:rPr lang="en-US" sz="2200" dirty="0" err="1"/>
              <a:t>Libellus</a:t>
            </a:r>
            <a:endParaRPr lang="en-US" sz="22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Third Century re-Baptism Controversy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Canon</a:t>
            </a:r>
          </a:p>
          <a:p>
            <a:pPr lvl="1">
              <a:lnSpc>
                <a:spcPct val="80000"/>
              </a:lnSpc>
            </a:pPr>
            <a:r>
              <a:rPr lang="en-US" sz="2200" dirty="0" err="1"/>
              <a:t>Hexapla</a:t>
            </a:r>
            <a:endParaRPr lang="en-US" sz="22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Recapitulation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Docetism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Gnosticism</a:t>
            </a:r>
          </a:p>
          <a:p>
            <a:pPr lvl="1">
              <a:lnSpc>
                <a:spcPct val="80000"/>
              </a:lnSpc>
            </a:pPr>
            <a:r>
              <a:rPr lang="en-US" sz="2200" i="1" dirty="0" err="1" smtClean="0"/>
              <a:t>Sacramentum</a:t>
            </a:r>
            <a:r>
              <a:rPr lang="en-US" sz="2200" i="1" dirty="0" smtClean="0"/>
              <a:t>, </a:t>
            </a:r>
            <a:r>
              <a:rPr lang="en-US" sz="2200" smtClean="0"/>
              <a:t>for Tertullian</a:t>
            </a:r>
            <a:endParaRPr lang="en-US" sz="2200" i="1" dirty="0"/>
          </a:p>
          <a:p>
            <a:pPr lvl="1">
              <a:lnSpc>
                <a:spcPct val="80000"/>
              </a:lnSpc>
            </a:pPr>
            <a:r>
              <a:rPr lang="en-US" sz="2200" dirty="0" err="1"/>
              <a:t>Donatism</a:t>
            </a:r>
            <a:endParaRPr lang="en-US" sz="2200" dirty="0"/>
          </a:p>
          <a:p>
            <a:pPr lvl="1">
              <a:lnSpc>
                <a:spcPct val="80000"/>
              </a:lnSpc>
            </a:pPr>
            <a:r>
              <a:rPr lang="en-US" sz="2200" dirty="0" smtClean="0"/>
              <a:t>Apology</a:t>
            </a:r>
          </a:p>
          <a:p>
            <a:pPr lvl="1">
              <a:lnSpc>
                <a:spcPct val="80000"/>
              </a:lnSpc>
            </a:pPr>
            <a:r>
              <a:rPr lang="en-US" sz="2200" dirty="0" smtClean="0"/>
              <a:t>Character</a:t>
            </a:r>
            <a:endParaRPr lang="en-US" sz="2200" dirty="0"/>
          </a:p>
          <a:p>
            <a:pPr lvl="1">
              <a:lnSpc>
                <a:spcPct val="80000"/>
              </a:lnSpc>
            </a:pPr>
            <a:endParaRPr lang="en-US" sz="2200" dirty="0"/>
          </a:p>
          <a:p>
            <a:pPr lvl="1">
              <a:lnSpc>
                <a:spcPct val="80000"/>
              </a:lnSpc>
            </a:pPr>
            <a:endParaRPr lang="en-US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Quiz Review: IV Matching Quotes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Re-read </a:t>
            </a:r>
            <a:r>
              <a:rPr lang="en-US" sz="2800" dirty="0"/>
              <a:t>for quiz</a:t>
            </a:r>
          </a:p>
          <a:p>
            <a:pPr lvl="1"/>
            <a:r>
              <a:rPr lang="en-US" sz="2400" dirty="0" smtClean="0"/>
              <a:t>Clement of Rome, </a:t>
            </a:r>
            <a:r>
              <a:rPr lang="en-US" sz="2400" i="1" dirty="0"/>
              <a:t>Letter to Corinthians</a:t>
            </a:r>
          </a:p>
          <a:p>
            <a:pPr lvl="1"/>
            <a:r>
              <a:rPr lang="en-US" sz="2400" i="1" dirty="0" err="1"/>
              <a:t>Didache</a:t>
            </a:r>
            <a:endParaRPr lang="en-US" sz="2400" i="1" dirty="0"/>
          </a:p>
          <a:p>
            <a:pPr lvl="1"/>
            <a:r>
              <a:rPr lang="en-US" sz="2400" dirty="0" smtClean="0"/>
              <a:t>Ignatius, </a:t>
            </a:r>
            <a:r>
              <a:rPr lang="en-US" sz="2400" i="1" dirty="0"/>
              <a:t>Letter to Romans</a:t>
            </a:r>
          </a:p>
          <a:p>
            <a:pPr lvl="1"/>
            <a:r>
              <a:rPr lang="en-US" sz="2400" dirty="0" smtClean="0"/>
              <a:t>Justin Martyr, </a:t>
            </a:r>
            <a:r>
              <a:rPr lang="en-US" sz="2400" i="1" dirty="0" smtClean="0"/>
              <a:t>First Apology</a:t>
            </a:r>
            <a:endParaRPr lang="en-US" sz="2400" dirty="0" smtClean="0"/>
          </a:p>
          <a:p>
            <a:pPr lvl="1"/>
            <a:r>
              <a:rPr lang="en-US" sz="2400" dirty="0" smtClean="0"/>
              <a:t>Irenaeus, </a:t>
            </a:r>
            <a:r>
              <a:rPr lang="en-US" sz="2400" i="1" dirty="0"/>
              <a:t>Against Heresies </a:t>
            </a:r>
            <a:r>
              <a:rPr lang="en-US" sz="2400" dirty="0"/>
              <a:t> </a:t>
            </a:r>
          </a:p>
          <a:p>
            <a:pPr lvl="1"/>
            <a:r>
              <a:rPr lang="en-US" sz="2400" dirty="0" smtClean="0"/>
              <a:t>Tertullian, </a:t>
            </a:r>
            <a:r>
              <a:rPr lang="en-US" sz="2400" i="1" dirty="0"/>
              <a:t>O</a:t>
            </a:r>
            <a:r>
              <a:rPr lang="en-US" sz="2400" i="1" dirty="0" smtClean="0"/>
              <a:t>n Baptism </a:t>
            </a:r>
            <a:r>
              <a:rPr lang="en-US" sz="2400" dirty="0" smtClean="0"/>
              <a:t>and </a:t>
            </a:r>
            <a:r>
              <a:rPr lang="en-US" sz="2400" i="1" dirty="0" smtClean="0"/>
              <a:t>Prescription Against Heretics</a:t>
            </a:r>
            <a:endParaRPr lang="en-US" sz="2400" i="1" dirty="0"/>
          </a:p>
          <a:p>
            <a:pPr lvl="1"/>
            <a:r>
              <a:rPr lang="en-US" sz="2400" dirty="0" smtClean="0"/>
              <a:t>Origen, </a:t>
            </a:r>
            <a:r>
              <a:rPr lang="en-US" sz="2400" i="1" dirty="0"/>
              <a:t>On First Principles </a:t>
            </a:r>
            <a:endParaRPr lang="en-US" sz="2400" i="1" dirty="0" smtClean="0"/>
          </a:p>
          <a:p>
            <a:pPr lvl="1"/>
            <a:r>
              <a:rPr lang="en-US" sz="2400" dirty="0" smtClean="0"/>
              <a:t>Hippolytus, </a:t>
            </a:r>
            <a:r>
              <a:rPr lang="en-US" sz="2400" i="1" dirty="0" smtClean="0"/>
              <a:t>Apostolic Tradition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b="1"/>
              <a:t>Quiz Review: V Essay Question </a:t>
            </a:r>
            <a:br>
              <a:rPr lang="en-US" sz="3800" b="1"/>
            </a:br>
            <a:endParaRPr lang="en-US" sz="3800" b="1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500" dirty="0"/>
              <a:t>	</a:t>
            </a:r>
          </a:p>
          <a:p>
            <a:r>
              <a:rPr lang="en-US" sz="2500" dirty="0"/>
              <a:t>You will be asked to write an essay on this question:</a:t>
            </a:r>
          </a:p>
          <a:p>
            <a:pPr lvl="1"/>
            <a:r>
              <a:rPr lang="en-US" sz="2400" dirty="0"/>
              <a:t>Why was the </a:t>
            </a:r>
            <a:r>
              <a:rPr lang="en-US" sz="2400" dirty="0" smtClean="0"/>
              <a:t>Old Testament </a:t>
            </a:r>
            <a:r>
              <a:rPr lang="en-US" sz="2400" dirty="0"/>
              <a:t>and its place in early Christianity so controversial.  Describe some of the issues between </a:t>
            </a:r>
            <a:r>
              <a:rPr lang="en-US" sz="2400" dirty="0" smtClean="0"/>
              <a:t>‘orthodox’ </a:t>
            </a:r>
            <a:r>
              <a:rPr lang="en-US" sz="2400" dirty="0"/>
              <a:t>and heretical Christians.  Include the relevance of </a:t>
            </a:r>
            <a:r>
              <a:rPr lang="en-US" sz="2400" dirty="0" smtClean="0"/>
              <a:t>language, hermeneutics, Christology, Apostolic </a:t>
            </a:r>
            <a:r>
              <a:rPr lang="en-US" sz="2400" dirty="0"/>
              <a:t>Succession.</a:t>
            </a:r>
          </a:p>
          <a:p>
            <a:r>
              <a:rPr lang="en-US" sz="2500" dirty="0"/>
              <a:t>Answer must be very specific, with many names, places, and thought as to how they relate.  Show the tension between </a:t>
            </a:r>
            <a:r>
              <a:rPr lang="en-US" sz="2500" dirty="0" smtClean="0"/>
              <a:t>various ‘heretical’ approaches and ‘orthodox’ understanding.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Earliest Christian Hymn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Earliest known hymn not found in New Testament </a:t>
            </a:r>
            <a:r>
              <a:rPr lang="en-US" sz="2400" dirty="0"/>
              <a:t>is </a:t>
            </a:r>
            <a:r>
              <a:rPr lang="en-US" sz="2400" dirty="0" err="1"/>
              <a:t>Φῶς</a:t>
            </a:r>
            <a:r>
              <a:rPr lang="en-US" sz="2400" dirty="0"/>
              <a:t> </a:t>
            </a:r>
            <a:r>
              <a:rPr lang="en-US" sz="2400" dirty="0" err="1" smtClean="0"/>
              <a:t>Ἱλ</a:t>
            </a:r>
            <a:r>
              <a:rPr lang="en-US" sz="2400" dirty="0" smtClean="0"/>
              <a:t>αρόν (Phos Hilaron, or Joyful Light)</a:t>
            </a:r>
          </a:p>
          <a:p>
            <a:r>
              <a:rPr lang="en-US" sz="2400" dirty="0" smtClean="0"/>
              <a:t>Documented in </a:t>
            </a:r>
            <a:r>
              <a:rPr lang="en-US" sz="2400" i="1" dirty="0" smtClean="0"/>
              <a:t>Apostolic Constitutions </a:t>
            </a:r>
            <a:r>
              <a:rPr lang="en-US" sz="2400" dirty="0" smtClean="0"/>
              <a:t>(c. 310)</a:t>
            </a:r>
          </a:p>
          <a:p>
            <a:r>
              <a:rPr lang="en-US" sz="2400" dirty="0" smtClean="0"/>
              <a:t>By tradition, written by bishop and martyr St. </a:t>
            </a:r>
            <a:r>
              <a:rPr lang="en-US" sz="2400" dirty="0" err="1" smtClean="0"/>
              <a:t>Athenogenes</a:t>
            </a:r>
            <a:r>
              <a:rPr lang="en-US" sz="2400" dirty="0" smtClean="0"/>
              <a:t> </a:t>
            </a:r>
          </a:p>
          <a:p>
            <a:pPr lvl="1"/>
            <a:r>
              <a:rPr lang="en-US" sz="2000" dirty="0" smtClean="0"/>
              <a:t>According to </a:t>
            </a:r>
            <a:r>
              <a:rPr lang="en-US" sz="2000" i="1" dirty="0" smtClean="0"/>
              <a:t>Roman </a:t>
            </a:r>
            <a:r>
              <a:rPr lang="en-US" sz="2000" i="1" dirty="0" err="1" smtClean="0"/>
              <a:t>Martyrology</a:t>
            </a:r>
            <a:r>
              <a:rPr lang="en-US" sz="2000" dirty="0" smtClean="0"/>
              <a:t>, he composed the hymn as he was being led to martyrdom by fire c. 305 </a:t>
            </a:r>
          </a:p>
          <a:p>
            <a:pPr lvl="1"/>
            <a:r>
              <a:rPr lang="en-US" sz="2000" dirty="0" err="1" smtClean="0"/>
              <a:t>Athenogenes</a:t>
            </a:r>
            <a:r>
              <a:rPr lang="en-US" sz="2000" dirty="0" smtClean="0"/>
              <a:t> and 10 Companions Feast </a:t>
            </a:r>
            <a:r>
              <a:rPr lang="en-US" sz="2000" dirty="0"/>
              <a:t>D</a:t>
            </a:r>
            <a:r>
              <a:rPr lang="en-US" sz="2000" dirty="0" smtClean="0"/>
              <a:t>ay July 16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588286"/>
      </p:ext>
    </p:extLst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344</TotalTime>
  <Words>408</Words>
  <Application>Microsoft Office PowerPoint</Application>
  <PresentationFormat>On-screen Show (4:3)</PresentationFormat>
  <Paragraphs>80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Edge</vt:lpstr>
      <vt:lpstr>Midterm Review</vt:lpstr>
      <vt:lpstr>Key Points</vt:lpstr>
      <vt:lpstr>Quiz Review: Quiz Structure</vt:lpstr>
      <vt:lpstr>Quiz Review: I Geography</vt:lpstr>
      <vt:lpstr>Quiz Review: II Matching people Know basic historical facts about some of the people (theologians, martyrs, emperors, heretics) we discussed in class </vt:lpstr>
      <vt:lpstr>Quiz Review: III Definitions</vt:lpstr>
      <vt:lpstr>Quiz Review: IV Matching Quotes</vt:lpstr>
      <vt:lpstr>Quiz Review: V Essay Question  </vt:lpstr>
      <vt:lpstr>Earliest Christian Hymn</vt:lpstr>
    </vt:vector>
  </TitlesOfParts>
  <Company>self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9: Review</dc:title>
  <dc:creator>ann orlando</dc:creator>
  <cp:lastModifiedBy>AOrlando</cp:lastModifiedBy>
  <cp:revision>73</cp:revision>
  <dcterms:created xsi:type="dcterms:W3CDTF">2005-08-25T11:15:56Z</dcterms:created>
  <dcterms:modified xsi:type="dcterms:W3CDTF">2019-10-10T10:43:43Z</dcterms:modified>
</cp:coreProperties>
</file>