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471-2304-46BA-B096-5697C0A9C68C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0E12-3389-41E4-B53F-7BD9B52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9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471-2304-46BA-B096-5697C0A9C68C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0E12-3389-41E4-B53F-7BD9B52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471-2304-46BA-B096-5697C0A9C68C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0E12-3389-41E4-B53F-7BD9B52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471-2304-46BA-B096-5697C0A9C68C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0E12-3389-41E4-B53F-7BD9B52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8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471-2304-46BA-B096-5697C0A9C68C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0E12-3389-41E4-B53F-7BD9B52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0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471-2304-46BA-B096-5697C0A9C68C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0E12-3389-41E4-B53F-7BD9B52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7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471-2304-46BA-B096-5697C0A9C68C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0E12-3389-41E4-B53F-7BD9B52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471-2304-46BA-B096-5697C0A9C68C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0E12-3389-41E4-B53F-7BD9B52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471-2304-46BA-B096-5697C0A9C68C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0E12-3389-41E4-B53F-7BD9B52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9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471-2304-46BA-B096-5697C0A9C68C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0E12-3389-41E4-B53F-7BD9B52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0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471-2304-46BA-B096-5697C0A9C68C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0E12-3389-41E4-B53F-7BD9B52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5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67471-2304-46BA-B096-5697C0A9C68C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90E12-3389-41E4-B53F-7BD9B52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Furniture</a:t>
            </a:r>
            <a:br>
              <a:rPr lang="en-US" dirty="0" smtClean="0"/>
            </a:br>
            <a:r>
              <a:rPr lang="en-US" dirty="0" smtClean="0"/>
              <a:t>Plymouth, 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23 December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8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Six Maple Dining Chairs</a:t>
            </a:r>
            <a:br>
              <a:rPr lang="en-US" sz="3200" dirty="0" smtClean="0"/>
            </a:br>
            <a:r>
              <a:rPr lang="en-US" sz="3200" dirty="0" smtClean="0"/>
              <a:t>2 w Arms; Purchased New 1981</a:t>
            </a:r>
            <a:endParaRPr lang="en-US" sz="3200" dirty="0"/>
          </a:p>
        </p:txBody>
      </p:sp>
      <p:pic>
        <p:nvPicPr>
          <p:cNvPr id="9218" name="Picture 2" descr="C:\Users\AOrlando\Pictures\Plymouth Furniture\IMG_06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Orlando\Pictures\Plymouth Furniture\IMG_06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4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Coffee 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Purchased used</a:t>
            </a:r>
          </a:p>
          <a:p>
            <a:pPr lvl="1"/>
            <a:r>
              <a:rPr lang="en-US" dirty="0" smtClean="0"/>
              <a:t>W = 48”</a:t>
            </a:r>
          </a:p>
          <a:p>
            <a:pPr lvl="1"/>
            <a:r>
              <a:rPr lang="en-US" dirty="0" smtClean="0"/>
              <a:t>D = 24</a:t>
            </a:r>
          </a:p>
          <a:p>
            <a:pPr lvl="1"/>
            <a:r>
              <a:rPr lang="en-US" dirty="0" smtClean="0"/>
              <a:t>H = 17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C:\Users\AOrlando\Pictures\Plymouth Furniture\IMG_06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1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Twin Bed </a:t>
            </a:r>
            <a:br>
              <a:rPr lang="en-US" dirty="0" smtClean="0"/>
            </a:br>
            <a:r>
              <a:rPr lang="en-US" dirty="0" smtClean="0"/>
              <a:t>Quantity =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Woodforms</a:t>
            </a:r>
            <a:r>
              <a:rPr lang="en-US" dirty="0" smtClean="0"/>
              <a:t> Twin bedframe</a:t>
            </a:r>
          </a:p>
          <a:p>
            <a:r>
              <a:rPr lang="en-US" dirty="0" smtClean="0"/>
              <a:t>Cherry</a:t>
            </a:r>
            <a:endParaRPr lang="en-US" dirty="0" smtClean="0"/>
          </a:p>
          <a:p>
            <a:r>
              <a:rPr lang="en-US" dirty="0" smtClean="0"/>
              <a:t>Cabinet storage underneath</a:t>
            </a:r>
            <a:endParaRPr lang="en-US" dirty="0" smtClean="0"/>
          </a:p>
          <a:p>
            <a:r>
              <a:rPr lang="en-US" dirty="0" smtClean="0"/>
              <a:t>Purchased new 2007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C:\Users\AOrlando\Pictures\Plymouth Furniture\IMG_06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7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 Bedframe</a:t>
            </a:r>
            <a:br>
              <a:rPr lang="en-US" dirty="0" smtClean="0"/>
            </a:br>
            <a:r>
              <a:rPr lang="en-US" dirty="0" smtClean="0"/>
              <a:t>Quantity =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Woodforms</a:t>
            </a:r>
            <a:r>
              <a:rPr lang="en-US" dirty="0" smtClean="0"/>
              <a:t> Full bedframe</a:t>
            </a:r>
          </a:p>
          <a:p>
            <a:r>
              <a:rPr lang="en-US" dirty="0" smtClean="0"/>
              <a:t>Cabinet storage underneath</a:t>
            </a:r>
          </a:p>
          <a:p>
            <a:r>
              <a:rPr lang="en-US" dirty="0" smtClean="0"/>
              <a:t>Cherry</a:t>
            </a:r>
            <a:endParaRPr lang="en-US" dirty="0" smtClean="0"/>
          </a:p>
          <a:p>
            <a:r>
              <a:rPr lang="en-US" dirty="0" smtClean="0"/>
              <a:t>Purchased new 2007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2290" name="Picture 2" descr="C:\Users\AOrlando\Pictures\Plymouth Furniture\IMG_0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1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Gentleman’s Chest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Woodforms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Cherry</a:t>
            </a:r>
          </a:p>
          <a:p>
            <a:r>
              <a:rPr lang="en-US" dirty="0" smtClean="0"/>
              <a:t>Purchased new 2007</a:t>
            </a:r>
          </a:p>
          <a:p>
            <a:pPr lvl="1"/>
            <a:r>
              <a:rPr lang="en-US" dirty="0" smtClean="0"/>
              <a:t>W = 55”</a:t>
            </a:r>
          </a:p>
          <a:p>
            <a:pPr lvl="1"/>
            <a:r>
              <a:rPr lang="en-US" dirty="0" smtClean="0"/>
              <a:t>D = 19</a:t>
            </a:r>
          </a:p>
          <a:p>
            <a:pPr lvl="1"/>
            <a:r>
              <a:rPr lang="en-US" dirty="0" smtClean="0"/>
              <a:t>H = 49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C:\Users\AOrlando\Pictures\Plymouth Furniture\IMG_06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57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Daybed with Trundle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Jordan’s Furniture</a:t>
            </a:r>
          </a:p>
          <a:p>
            <a:r>
              <a:rPr lang="en-US" dirty="0" smtClean="0"/>
              <a:t>Purchased new 2007</a:t>
            </a:r>
          </a:p>
          <a:p>
            <a:pPr lvl="1"/>
            <a:r>
              <a:rPr lang="en-US" dirty="0" smtClean="0"/>
              <a:t>W = 82”</a:t>
            </a:r>
          </a:p>
          <a:p>
            <a:pPr lvl="1"/>
            <a:r>
              <a:rPr lang="en-US" dirty="0" smtClean="0"/>
              <a:t>D = 42</a:t>
            </a:r>
          </a:p>
          <a:p>
            <a:pPr lvl="1"/>
            <a:r>
              <a:rPr lang="en-US" dirty="0" smtClean="0"/>
              <a:t>H = 45</a:t>
            </a:r>
          </a:p>
          <a:p>
            <a:endParaRPr lang="en-US" dirty="0"/>
          </a:p>
        </p:txBody>
      </p:sp>
      <p:pic>
        <p:nvPicPr>
          <p:cNvPr id="14338" name="Picture 2" descr="C:\Users\AOrlando\Pictures\Plymouth Furniture\IMG_06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19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Maple Desk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Purchased new 1981</a:t>
            </a:r>
          </a:p>
          <a:p>
            <a:pPr lvl="1"/>
            <a:r>
              <a:rPr lang="en-US" dirty="0" smtClean="0"/>
              <a:t>W = 48”</a:t>
            </a:r>
          </a:p>
          <a:p>
            <a:pPr lvl="1"/>
            <a:r>
              <a:rPr lang="en-US" dirty="0" smtClean="0"/>
              <a:t>D = 20</a:t>
            </a:r>
          </a:p>
          <a:p>
            <a:pPr lvl="1"/>
            <a:r>
              <a:rPr lang="en-US" dirty="0" smtClean="0"/>
              <a:t>H = 30</a:t>
            </a:r>
          </a:p>
          <a:p>
            <a:endParaRPr lang="en-US" dirty="0"/>
          </a:p>
        </p:txBody>
      </p:sp>
      <p:pic>
        <p:nvPicPr>
          <p:cNvPr id="15362" name="Picture 2" descr="C:\Users\AOrlando\Pictures\Plymouth Furniture\IMG_06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2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Maple Dresser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Purchased new 1981</a:t>
            </a:r>
          </a:p>
          <a:p>
            <a:pPr lvl="1"/>
            <a:r>
              <a:rPr lang="en-US" dirty="0" smtClean="0"/>
              <a:t>W = 63”</a:t>
            </a:r>
          </a:p>
          <a:p>
            <a:pPr lvl="1"/>
            <a:r>
              <a:rPr lang="en-US" dirty="0" smtClean="0"/>
              <a:t>D = 18</a:t>
            </a:r>
          </a:p>
          <a:p>
            <a:pPr lvl="1"/>
            <a:r>
              <a:rPr lang="en-US" dirty="0" smtClean="0"/>
              <a:t>H = 32</a:t>
            </a:r>
          </a:p>
          <a:p>
            <a:endParaRPr lang="en-US" dirty="0"/>
          </a:p>
        </p:txBody>
      </p:sp>
      <p:pic>
        <p:nvPicPr>
          <p:cNvPr id="16386" name="Picture 2" descr="C:\Users\AOrlando\Pictures\Plymouth Furniture\IMG_06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992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Maple Bookcases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Purchased new 1981</a:t>
            </a:r>
          </a:p>
          <a:p>
            <a:pPr lvl="1"/>
            <a:r>
              <a:rPr lang="en-US" dirty="0" smtClean="0"/>
              <a:t>W = 37”</a:t>
            </a:r>
          </a:p>
          <a:p>
            <a:pPr lvl="1"/>
            <a:r>
              <a:rPr lang="en-US" dirty="0" smtClean="0"/>
              <a:t>D = 9.5</a:t>
            </a:r>
          </a:p>
          <a:p>
            <a:pPr lvl="1"/>
            <a:r>
              <a:rPr lang="en-US" dirty="0" smtClean="0"/>
              <a:t>H = 48</a:t>
            </a:r>
          </a:p>
          <a:p>
            <a:endParaRPr lang="en-US" dirty="0"/>
          </a:p>
        </p:txBody>
      </p:sp>
      <p:pic>
        <p:nvPicPr>
          <p:cNvPr id="17411" name="Picture 3" descr="C:\Users\AOrlando\Pictures\Plymouth Furniture\IMG_0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33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Expandable Kitchen 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Purchased new 2007</a:t>
            </a:r>
          </a:p>
          <a:p>
            <a:pPr lvl="1"/>
            <a:r>
              <a:rPr lang="en-US" dirty="0" smtClean="0"/>
              <a:t>W = 36” (expands with 2 pull-out leaves to 66”)</a:t>
            </a:r>
          </a:p>
          <a:p>
            <a:pPr lvl="1"/>
            <a:r>
              <a:rPr lang="en-US" dirty="0" smtClean="0"/>
              <a:t>D = 36</a:t>
            </a:r>
          </a:p>
          <a:p>
            <a:pPr lvl="1"/>
            <a:r>
              <a:rPr lang="en-US" dirty="0" smtClean="0"/>
              <a:t>H = 30.5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5" name="Picture 3" descr="C:\Users\AOrlando\Pictures\Plymouth Furniture\IMG_06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7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White Bookcase</a:t>
            </a:r>
            <a:br>
              <a:rPr lang="en-US" dirty="0" smtClean="0"/>
            </a:br>
            <a:r>
              <a:rPr lang="en-US" dirty="0" smtClean="0"/>
              <a:t>Quantity: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Crate and Barrel White Bookcases</a:t>
            </a:r>
          </a:p>
          <a:p>
            <a:r>
              <a:rPr lang="en-US" dirty="0" smtClean="0"/>
              <a:t>Purchased new 2007</a:t>
            </a:r>
          </a:p>
          <a:p>
            <a:pPr lvl="1"/>
            <a:r>
              <a:rPr lang="en-US" dirty="0" smtClean="0"/>
              <a:t>W = 39”</a:t>
            </a:r>
          </a:p>
          <a:p>
            <a:pPr lvl="1"/>
            <a:r>
              <a:rPr lang="en-US" dirty="0" smtClean="0"/>
              <a:t>D = 16.5</a:t>
            </a:r>
          </a:p>
          <a:p>
            <a:pPr lvl="1"/>
            <a:r>
              <a:rPr lang="en-US" dirty="0" smtClean="0"/>
              <a:t>H = 58.5</a:t>
            </a:r>
          </a:p>
        </p:txBody>
      </p:sp>
      <p:pic>
        <p:nvPicPr>
          <p:cNvPr id="1026" name="Picture 2" descr="C:\Users\AOrlando\Pictures\Plymouth Furniture\IMG_06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9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Cabinet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Purchased used 2008</a:t>
            </a:r>
          </a:p>
          <a:p>
            <a:pPr lvl="1"/>
            <a:r>
              <a:rPr lang="en-US" dirty="0" smtClean="0"/>
              <a:t>W = 23”</a:t>
            </a:r>
          </a:p>
          <a:p>
            <a:pPr lvl="1"/>
            <a:r>
              <a:rPr lang="en-US" dirty="0" smtClean="0"/>
              <a:t>D = 13</a:t>
            </a:r>
          </a:p>
          <a:p>
            <a:pPr lvl="1"/>
            <a:r>
              <a:rPr lang="en-US" dirty="0" smtClean="0"/>
              <a:t>H = 46</a:t>
            </a:r>
          </a:p>
          <a:p>
            <a:endParaRPr lang="en-US" dirty="0"/>
          </a:p>
        </p:txBody>
      </p:sp>
      <p:pic>
        <p:nvPicPr>
          <p:cNvPr id="19458" name="Picture 2" descr="C:\Users\AOrlando\Pictures\Plymouth Furniture\IMG_06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Dark Hitchcock Chairs</a:t>
            </a:r>
            <a:br>
              <a:rPr lang="en-US" dirty="0" smtClean="0"/>
            </a:br>
            <a:r>
              <a:rPr lang="en-US" dirty="0" smtClean="0"/>
              <a:t>Quantity =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Purchased used 2008</a:t>
            </a:r>
          </a:p>
          <a:p>
            <a:r>
              <a:rPr lang="en-US" dirty="0" smtClean="0"/>
              <a:t>Maple, some painted wood</a:t>
            </a:r>
            <a:endParaRPr lang="en-US" dirty="0"/>
          </a:p>
        </p:txBody>
      </p:sp>
      <p:pic>
        <p:nvPicPr>
          <p:cNvPr id="20482" name="Picture 2" descr="C:\Users\AOrlando\Pictures\Plymouth Furniture\IMG_06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0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White Desk</a:t>
            </a:r>
            <a:br>
              <a:rPr lang="en-US" dirty="0" smtClean="0"/>
            </a:br>
            <a:r>
              <a:rPr lang="en-US" dirty="0" smtClean="0"/>
              <a:t>Quantity: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Crate and Barrel White Desk</a:t>
            </a:r>
          </a:p>
          <a:p>
            <a:r>
              <a:rPr lang="en-US" dirty="0" smtClean="0"/>
              <a:t>Purchased new 2007</a:t>
            </a:r>
          </a:p>
          <a:p>
            <a:pPr lvl="1"/>
            <a:r>
              <a:rPr lang="en-US" dirty="0" smtClean="0"/>
              <a:t>W = 42”</a:t>
            </a:r>
          </a:p>
          <a:p>
            <a:pPr lvl="1"/>
            <a:r>
              <a:rPr lang="en-US" dirty="0" smtClean="0"/>
              <a:t>D = 22</a:t>
            </a:r>
          </a:p>
          <a:p>
            <a:pPr lvl="1"/>
            <a:r>
              <a:rPr lang="en-US" dirty="0" smtClean="0"/>
              <a:t>H = 30</a:t>
            </a:r>
          </a:p>
        </p:txBody>
      </p:sp>
      <p:pic>
        <p:nvPicPr>
          <p:cNvPr id="2050" name="Picture 2" descr="C:\Users\AOrlando\Pictures\Plymouth Furniture\IMG_06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7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Sideboard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Purchased Used</a:t>
            </a:r>
          </a:p>
          <a:p>
            <a:pPr lvl="1"/>
            <a:r>
              <a:rPr lang="en-US" dirty="0" smtClean="0"/>
              <a:t>W = 42”</a:t>
            </a:r>
          </a:p>
          <a:p>
            <a:pPr lvl="1"/>
            <a:r>
              <a:rPr lang="en-US" dirty="0" smtClean="0"/>
              <a:t>D = 17.5</a:t>
            </a:r>
          </a:p>
          <a:p>
            <a:pPr lvl="1"/>
            <a:r>
              <a:rPr lang="en-US" dirty="0" smtClean="0"/>
              <a:t>H = 32</a:t>
            </a:r>
          </a:p>
          <a:p>
            <a:endParaRPr lang="en-US" dirty="0"/>
          </a:p>
        </p:txBody>
      </p:sp>
      <p:pic>
        <p:nvPicPr>
          <p:cNvPr id="3074" name="Picture 2" descr="C:\Users\AOrlando\Pictures\Plymouth Furniture\IMG_06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4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 Hitchcock Chairs</a:t>
            </a:r>
            <a:br>
              <a:rPr lang="en-US" dirty="0" smtClean="0"/>
            </a:br>
            <a:r>
              <a:rPr lang="en-US" dirty="0" smtClean="0"/>
              <a:t>Quantity: 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Purchased Used</a:t>
            </a:r>
          </a:p>
          <a:p>
            <a:r>
              <a:rPr lang="en-US" dirty="0" smtClean="0"/>
              <a:t>Solid Maple, some painted</a:t>
            </a:r>
            <a:endParaRPr lang="en-US" dirty="0"/>
          </a:p>
        </p:txBody>
      </p:sp>
      <p:pic>
        <p:nvPicPr>
          <p:cNvPr id="4098" name="Picture 2" descr="C:\Users\AOrlando\Pictures\Plymouth Furniture\IMG_06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2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Maple End Tables</a:t>
            </a:r>
            <a:br>
              <a:rPr lang="en-US" dirty="0" smtClean="0"/>
            </a:br>
            <a:r>
              <a:rPr lang="en-US" dirty="0" smtClean="0"/>
              <a:t>Quantity: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Solid Maple</a:t>
            </a:r>
          </a:p>
          <a:p>
            <a:r>
              <a:rPr lang="en-US" dirty="0" smtClean="0"/>
              <a:t>Purchased new 1981</a:t>
            </a:r>
          </a:p>
          <a:p>
            <a:pPr lvl="1"/>
            <a:r>
              <a:rPr lang="en-US" dirty="0" smtClean="0"/>
              <a:t>W = 20”</a:t>
            </a:r>
          </a:p>
          <a:p>
            <a:pPr lvl="1"/>
            <a:r>
              <a:rPr lang="en-US" dirty="0" smtClean="0"/>
              <a:t>D = 15</a:t>
            </a:r>
          </a:p>
          <a:p>
            <a:pPr lvl="1"/>
            <a:r>
              <a:rPr lang="en-US" dirty="0" smtClean="0"/>
              <a:t>H = 27</a:t>
            </a:r>
          </a:p>
        </p:txBody>
      </p:sp>
      <p:pic>
        <p:nvPicPr>
          <p:cNvPr id="5122" name="Picture 2" descr="C:\Users\AOrlando\Pictures\Plymouth Furniture\IMG_06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5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Upholstered Chairs</a:t>
            </a:r>
            <a:br>
              <a:rPr lang="en-US" dirty="0" smtClean="0"/>
            </a:br>
            <a:r>
              <a:rPr lang="en-US" dirty="0" smtClean="0"/>
              <a:t>Quantity: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Purchased new 2008</a:t>
            </a:r>
          </a:p>
          <a:p>
            <a:pPr lvl="1"/>
            <a:r>
              <a:rPr lang="en-US" dirty="0" smtClean="0"/>
              <a:t>W = 28”</a:t>
            </a:r>
          </a:p>
          <a:p>
            <a:pPr lvl="1"/>
            <a:r>
              <a:rPr lang="en-US" dirty="0" smtClean="0"/>
              <a:t>D = 27</a:t>
            </a:r>
          </a:p>
          <a:p>
            <a:pPr lvl="1"/>
            <a:r>
              <a:rPr lang="en-US" dirty="0" smtClean="0"/>
              <a:t>H = 36</a:t>
            </a:r>
          </a:p>
          <a:p>
            <a:r>
              <a:rPr lang="en-US" dirty="0" smtClean="0"/>
              <a:t>Chairs swivel and rock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AOrlando\Pictures\Plymouth Furniture\IMG_06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Antique Tea Cart</a:t>
            </a:r>
            <a:br>
              <a:rPr lang="en-US" dirty="0" smtClean="0"/>
            </a:br>
            <a:r>
              <a:rPr lang="en-US" dirty="0" smtClean="0"/>
              <a:t>Late 19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Purchased used</a:t>
            </a:r>
          </a:p>
          <a:p>
            <a:pPr lvl="1"/>
            <a:r>
              <a:rPr lang="en-US" dirty="0" smtClean="0"/>
              <a:t>W = 27”</a:t>
            </a:r>
          </a:p>
          <a:p>
            <a:pPr lvl="1"/>
            <a:r>
              <a:rPr lang="en-US" dirty="0" smtClean="0"/>
              <a:t>D = 17</a:t>
            </a:r>
          </a:p>
          <a:p>
            <a:pPr lvl="1"/>
            <a:r>
              <a:rPr lang="en-US" dirty="0" smtClean="0"/>
              <a:t>H = 29</a:t>
            </a:r>
          </a:p>
          <a:p>
            <a:endParaRPr lang="en-US" dirty="0"/>
          </a:p>
        </p:txBody>
      </p:sp>
      <p:pic>
        <p:nvPicPr>
          <p:cNvPr id="7170" name="Picture 2" descr="C:\Users\AOrlando\Pictures\Plymouth Furniture\IMG_06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30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Sleeper Sofa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Jordan’s Furniture</a:t>
            </a:r>
          </a:p>
          <a:p>
            <a:r>
              <a:rPr lang="en-US" dirty="0" smtClean="0"/>
              <a:t>Purchased new 2007</a:t>
            </a:r>
          </a:p>
          <a:p>
            <a:pPr lvl="1"/>
            <a:r>
              <a:rPr lang="en-US" dirty="0" smtClean="0"/>
              <a:t>W = 79”</a:t>
            </a:r>
          </a:p>
          <a:p>
            <a:pPr lvl="1"/>
            <a:r>
              <a:rPr lang="en-US" dirty="0" smtClean="0"/>
              <a:t>D = 39</a:t>
            </a:r>
          </a:p>
          <a:p>
            <a:pPr lvl="1"/>
            <a:r>
              <a:rPr lang="en-US" dirty="0" smtClean="0"/>
              <a:t>H = 32</a:t>
            </a:r>
          </a:p>
          <a:p>
            <a:r>
              <a:rPr lang="en-US" dirty="0" smtClean="0"/>
              <a:t>Queen-sized sleeper sofa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C:\Users\AOrlando\Pictures\Plymouth Furniture\IMG_06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47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316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Furniture Plymouth, MA</vt:lpstr>
      <vt:lpstr>White Bookcase Quantity: 2</vt:lpstr>
      <vt:lpstr>White Desk Quantity: 1</vt:lpstr>
      <vt:lpstr>Small Sideboard</vt:lpstr>
      <vt:lpstr>Light Hitchcock Chairs Quantity: 4</vt:lpstr>
      <vt:lpstr>Maple End Tables Quantity: 2</vt:lpstr>
      <vt:lpstr>Upholstered Chairs Quantity: 2</vt:lpstr>
      <vt:lpstr>Antique Tea Cart Late 19th C</vt:lpstr>
      <vt:lpstr>Sleeper Sofa</vt:lpstr>
      <vt:lpstr>Six Maple Dining Chairs 2 w Arms; Purchased New 1981</vt:lpstr>
      <vt:lpstr>Coffee Table</vt:lpstr>
      <vt:lpstr>Twin Bed  Quantity = 1</vt:lpstr>
      <vt:lpstr>Full Bedframe Quantity = 1</vt:lpstr>
      <vt:lpstr>Gentleman’s Chest</vt:lpstr>
      <vt:lpstr>Daybed with Trundle</vt:lpstr>
      <vt:lpstr>Maple Desk</vt:lpstr>
      <vt:lpstr>Maple Dresser</vt:lpstr>
      <vt:lpstr>Maple Bookcases (2)</vt:lpstr>
      <vt:lpstr>Expandable Kitchen Table</vt:lpstr>
      <vt:lpstr>Pie Cabinet</vt:lpstr>
      <vt:lpstr>Dark Hitchcock Chairs Quantity = 2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Furniture Plymouth, MA</dc:title>
  <dc:creator/>
  <cp:lastModifiedBy>AOrlando</cp:lastModifiedBy>
  <cp:revision>16</cp:revision>
  <dcterms:created xsi:type="dcterms:W3CDTF">2014-12-23T18:24:33Z</dcterms:created>
  <dcterms:modified xsi:type="dcterms:W3CDTF">2014-12-23T19:12:07Z</dcterms:modified>
</cp:coreProperties>
</file>