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4" r:id="rId5"/>
    <p:sldId id="260" r:id="rId6"/>
    <p:sldId id="261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6" y="-10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B53AFE0A-E5A2-4DC1-BBBF-66D85D90A2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22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DE4F8-D53D-43AE-8AC3-BD76D00AE9D8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5EEEC-753B-446C-9584-B74BF18736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34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29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29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056910B-3F27-4459-B630-45EF5EF104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E1A49-473B-4F18-8FD2-EBAA20F2A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C5C87-7FE9-471F-BE1F-2D39266C62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7D380-8D4A-46A6-9C2F-1B0E4214EC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A850-3FC5-479E-BF56-38445FDC8A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FE7A3-E277-443F-9BF0-B6A35AF79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7408A-D401-4965-B64E-F233586B8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1477B-6AFD-4579-861C-430073A2B2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5B1AA-9F9E-443D-B7DC-61550BC0D8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E5356-08DB-47C2-89AB-40811E18FD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FFFDB-97BD-4948-A559-00CAE6178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BSJ</a:t>
            </a:r>
            <a:endParaRPr lang="en-U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AA8838D-F3A8-4C7D-BAEB-0006AC3586C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Review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</a:t>
            </a:r>
            <a:r>
              <a:rPr lang="en-US" dirty="0" smtClean="0"/>
              <a:t>Orlando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056910B-3F27-4459-B630-45EF5EF104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 sz="4000" b="1" dirty="0" smtClean="0"/>
              <a:t>Final </a:t>
            </a:r>
            <a:r>
              <a:rPr lang="en-US" sz="4000" b="1" dirty="0"/>
              <a:t>Review: </a:t>
            </a:r>
            <a:r>
              <a:rPr lang="en-US" sz="4000" b="1" dirty="0" smtClean="0"/>
              <a:t>Test Structure</a:t>
            </a:r>
            <a:endParaRPr lang="en-US" sz="40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27275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Test on </a:t>
            </a:r>
            <a:r>
              <a:rPr lang="en-US" sz="2400" smtClean="0"/>
              <a:t>December </a:t>
            </a:r>
            <a:r>
              <a:rPr lang="en-US" sz="2400" dirty="0"/>
              <a:t>6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Closed book, closed </a:t>
            </a:r>
            <a:r>
              <a:rPr lang="en-US" sz="2400" dirty="0" smtClean="0"/>
              <a:t>notes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Match events with dates, more dates than events </a:t>
            </a:r>
            <a:r>
              <a:rPr lang="en-US" sz="2000" dirty="0" smtClean="0"/>
              <a:t>(10 </a:t>
            </a:r>
            <a:r>
              <a:rPr lang="en-US" sz="2000" dirty="0"/>
              <a:t>pts)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Matching people with descriptions; more people than descriptions (</a:t>
            </a:r>
            <a:r>
              <a:rPr lang="en-US" sz="2000" dirty="0" smtClean="0"/>
              <a:t>20 </a:t>
            </a:r>
            <a:r>
              <a:rPr lang="en-US" sz="2000" dirty="0"/>
              <a:t>pts</a:t>
            </a:r>
            <a:r>
              <a:rPr lang="en-US" sz="20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Definitions (20 pts)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Match quotes from readings to authors; more authors than quotes (</a:t>
            </a:r>
            <a:r>
              <a:rPr lang="en-US" sz="2000" dirty="0" smtClean="0"/>
              <a:t>20 </a:t>
            </a:r>
            <a:r>
              <a:rPr lang="en-US" sz="2000" dirty="0"/>
              <a:t>pts)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Table of Orders (15 pts)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Essay </a:t>
            </a:r>
            <a:r>
              <a:rPr lang="en-US" sz="2000" dirty="0" smtClean="0"/>
              <a:t>(15 pts)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D380-8D4A-46A6-9C2F-1B0E4214E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If I were you, I would know what key events in Church History are associated with these dates:</a:t>
            </a:r>
            <a:endParaRPr lang="en-US" sz="2400" b="1" dirty="0"/>
          </a:p>
          <a:p>
            <a:pPr>
              <a:lnSpc>
                <a:spcPct val="90000"/>
              </a:lnSpc>
            </a:pPr>
            <a:r>
              <a:rPr lang="en-US" sz="2400" b="1" dirty="0" smtClean="0"/>
              <a:t>910,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1095,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1187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1204,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1303,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1414,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1453</a:t>
            </a:r>
            <a:endParaRPr lang="en-US" sz="24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D380-8D4A-46A6-9C2F-1B0E4214EC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306887"/>
          </a:xfrm>
        </p:spPr>
        <p:txBody>
          <a:bodyPr/>
          <a:lstStyle/>
          <a:p>
            <a:r>
              <a:rPr lang="en-US" sz="2400" dirty="0" smtClean="0"/>
              <a:t>Scholasticism</a:t>
            </a:r>
          </a:p>
          <a:p>
            <a:r>
              <a:rPr lang="en-US" sz="2400" dirty="0" smtClean="0"/>
              <a:t>Lay Investiture </a:t>
            </a:r>
          </a:p>
          <a:p>
            <a:r>
              <a:rPr lang="en-US" sz="2400" dirty="0" smtClean="0"/>
              <a:t>Simony</a:t>
            </a:r>
          </a:p>
          <a:p>
            <a:r>
              <a:rPr lang="en-US" sz="2400" dirty="0" smtClean="0"/>
              <a:t>Nepotism </a:t>
            </a:r>
          </a:p>
          <a:p>
            <a:r>
              <a:rPr lang="en-US" sz="2400" dirty="0" smtClean="0"/>
              <a:t>Avignon Papacy </a:t>
            </a:r>
          </a:p>
          <a:p>
            <a:r>
              <a:rPr lang="en-US" sz="2400" dirty="0" err="1" smtClean="0"/>
              <a:t>Conciliarism</a:t>
            </a:r>
            <a:endParaRPr lang="en-US" sz="2400" dirty="0" smtClean="0"/>
          </a:p>
          <a:p>
            <a:r>
              <a:rPr lang="en-US" sz="2400" dirty="0" smtClean="0"/>
              <a:t>Indulgence</a:t>
            </a:r>
          </a:p>
          <a:p>
            <a:r>
              <a:rPr lang="en-US" sz="2400" dirty="0" smtClean="0"/>
              <a:t>Inquisition</a:t>
            </a:r>
          </a:p>
          <a:p>
            <a:r>
              <a:rPr lang="en-US" sz="2400" dirty="0" smtClean="0"/>
              <a:t>Fourth Lateran Council</a:t>
            </a:r>
          </a:p>
          <a:p>
            <a:r>
              <a:rPr lang="en-US" sz="2400" dirty="0" smtClean="0"/>
              <a:t>Mendicants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D380-8D4A-46A6-9C2F-1B0E4214EC2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17713"/>
            <a:ext cx="4540250" cy="4114800"/>
          </a:xfrm>
        </p:spPr>
        <p:txBody>
          <a:bodyPr/>
          <a:lstStyle/>
          <a:p>
            <a:r>
              <a:rPr lang="en-US" sz="1100" dirty="0" smtClean="0"/>
              <a:t> </a:t>
            </a:r>
            <a:r>
              <a:rPr lang="en-US" sz="1600" dirty="0" smtClean="0"/>
              <a:t>Bonaventure</a:t>
            </a:r>
          </a:p>
          <a:p>
            <a:r>
              <a:rPr lang="en-US" sz="1600" dirty="0" smtClean="0"/>
              <a:t>Richard Lionhearted</a:t>
            </a:r>
          </a:p>
          <a:p>
            <a:r>
              <a:rPr lang="en-US" sz="1600" dirty="0" smtClean="0"/>
              <a:t>Innocent III</a:t>
            </a:r>
          </a:p>
          <a:p>
            <a:r>
              <a:rPr lang="en-US" sz="1600" dirty="0" smtClean="0"/>
              <a:t>Peter Damien</a:t>
            </a:r>
          </a:p>
          <a:p>
            <a:r>
              <a:rPr lang="en-US" sz="1600" dirty="0" smtClean="0"/>
              <a:t>Thomas Aquinas</a:t>
            </a:r>
          </a:p>
          <a:p>
            <a:r>
              <a:rPr lang="en-US" sz="1600" dirty="0" smtClean="0"/>
              <a:t>Anselm</a:t>
            </a:r>
          </a:p>
          <a:p>
            <a:r>
              <a:rPr lang="en-US" sz="1600" dirty="0" smtClean="0"/>
              <a:t>Thomas Becket</a:t>
            </a:r>
          </a:p>
          <a:p>
            <a:r>
              <a:rPr lang="en-US" sz="1600" dirty="0" smtClean="0"/>
              <a:t>Leonardo </a:t>
            </a:r>
            <a:r>
              <a:rPr lang="en-US" sz="1600" dirty="0" err="1" smtClean="0"/>
              <a:t>Bruni</a:t>
            </a:r>
            <a:endParaRPr lang="en-US" sz="1600" dirty="0" smtClean="0"/>
          </a:p>
          <a:p>
            <a:r>
              <a:rPr lang="en-US" sz="1600" dirty="0" smtClean="0"/>
              <a:t>Petrarch</a:t>
            </a:r>
          </a:p>
          <a:p>
            <a:r>
              <a:rPr lang="en-US" sz="1600" dirty="0" smtClean="0"/>
              <a:t>Bernard of </a:t>
            </a:r>
            <a:r>
              <a:rPr lang="en-US" sz="1600" dirty="0" err="1" smtClean="0"/>
              <a:t>Clairvaux</a:t>
            </a:r>
            <a:endParaRPr lang="en-US" sz="1600" dirty="0" smtClean="0"/>
          </a:p>
          <a:p>
            <a:r>
              <a:rPr lang="en-US" sz="1600" dirty="0" smtClean="0"/>
              <a:t>Machiavelli </a:t>
            </a:r>
          </a:p>
          <a:p>
            <a:r>
              <a:rPr lang="en-US" sz="1600" dirty="0" smtClean="0"/>
              <a:t>Catherine of Sienna</a:t>
            </a:r>
          </a:p>
          <a:p>
            <a:r>
              <a:rPr lang="en-US" sz="1600" dirty="0" smtClean="0"/>
              <a:t>Bridget of Sweden</a:t>
            </a:r>
          </a:p>
          <a:p>
            <a:r>
              <a:rPr lang="en-US" sz="1600" dirty="0" smtClean="0"/>
              <a:t>Hildegard von </a:t>
            </a:r>
            <a:r>
              <a:rPr lang="en-US" sz="1600" dirty="0" err="1" smtClean="0"/>
              <a:t>Bingen</a:t>
            </a:r>
            <a:endParaRPr lang="en-US" sz="1600" dirty="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0325" y="2017713"/>
            <a:ext cx="3814763" cy="4114800"/>
          </a:xfrm>
        </p:spPr>
        <p:txBody>
          <a:bodyPr/>
          <a:lstStyle/>
          <a:p>
            <a:r>
              <a:rPr lang="en-US" sz="1800" dirty="0" smtClean="0"/>
              <a:t>Gregory VII</a:t>
            </a:r>
          </a:p>
          <a:p>
            <a:r>
              <a:rPr lang="en-US" sz="1800" dirty="0" smtClean="0"/>
              <a:t>Boniface VIII</a:t>
            </a:r>
          </a:p>
          <a:p>
            <a:r>
              <a:rPr lang="en-US" sz="1800" dirty="0" smtClean="0"/>
              <a:t>Dante</a:t>
            </a:r>
          </a:p>
          <a:p>
            <a:r>
              <a:rPr lang="en-US" sz="1800" dirty="0" err="1" smtClean="0"/>
              <a:t>Mehmed</a:t>
            </a:r>
            <a:r>
              <a:rPr lang="en-US" sz="1800" dirty="0" smtClean="0"/>
              <a:t> II</a:t>
            </a:r>
          </a:p>
          <a:p>
            <a:r>
              <a:rPr lang="en-US" sz="1800" dirty="0" smtClean="0"/>
              <a:t>Philip IV the Fair </a:t>
            </a:r>
          </a:p>
          <a:p>
            <a:r>
              <a:rPr lang="en-US" sz="1800" dirty="0" smtClean="0"/>
              <a:t>Peter Lombard</a:t>
            </a:r>
          </a:p>
          <a:p>
            <a:r>
              <a:rPr lang="en-US" sz="1800" dirty="0" smtClean="0"/>
              <a:t>Francis of Assisi</a:t>
            </a:r>
          </a:p>
          <a:p>
            <a:r>
              <a:rPr lang="en-US" sz="1800" dirty="0" smtClean="0"/>
              <a:t>Dominic</a:t>
            </a:r>
          </a:p>
          <a:p>
            <a:r>
              <a:rPr lang="en-US" sz="1800" dirty="0" smtClean="0"/>
              <a:t>Louis IX</a:t>
            </a:r>
            <a:r>
              <a:rPr lang="en-US" sz="1400" dirty="0" smtClean="0"/>
              <a:t> </a:t>
            </a:r>
          </a:p>
          <a:p>
            <a:r>
              <a:rPr lang="en-US" sz="1800" dirty="0" smtClean="0"/>
              <a:t>Otto I</a:t>
            </a:r>
          </a:p>
          <a:p>
            <a:r>
              <a:rPr lang="en-US" sz="1800" dirty="0" smtClean="0"/>
              <a:t>Saladin</a:t>
            </a:r>
          </a:p>
          <a:p>
            <a:r>
              <a:rPr lang="en-US" sz="1800" smtClean="0"/>
              <a:t>Bruno</a:t>
            </a:r>
            <a:endParaRPr lang="en-US" sz="1800" dirty="0" smtClean="0"/>
          </a:p>
          <a:p>
            <a:endParaRPr lang="en-US" sz="1800" dirty="0" smtClean="0"/>
          </a:p>
          <a:p>
            <a:pPr lvl="1"/>
            <a:endParaRPr lang="en-US" sz="18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7A3-E277-443F-9BF0-B6A35AF79D3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Will not be tricky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Five quotes, 7 authors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If I were you, I would re-read this</a:t>
            </a:r>
            <a:r>
              <a:rPr lang="en-US" sz="2000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US" sz="1600" i="1" dirty="0" smtClean="0"/>
              <a:t>Charter of Cluny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Urban II, </a:t>
            </a:r>
            <a:r>
              <a:rPr lang="en-US" sz="1600" i="1" dirty="0" smtClean="0"/>
              <a:t>Call to First Crusade</a:t>
            </a:r>
            <a:r>
              <a:rPr lang="en-US" sz="16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Gregory VII, </a:t>
            </a:r>
            <a:r>
              <a:rPr lang="en-US" sz="1600" i="1" dirty="0" err="1" smtClean="0"/>
              <a:t>Dictatus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Papae</a:t>
            </a:r>
            <a:endParaRPr lang="en-US" sz="16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Anselm, </a:t>
            </a:r>
            <a:r>
              <a:rPr lang="en-US" sz="1600" i="1" dirty="0" smtClean="0"/>
              <a:t>Cur Deus Homo</a:t>
            </a:r>
            <a:endParaRPr lang="en-US" sz="16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Francis of Assisi, </a:t>
            </a:r>
            <a:r>
              <a:rPr lang="en-US" sz="1600" i="1" dirty="0" smtClean="0"/>
              <a:t>Rule</a:t>
            </a:r>
            <a:endParaRPr lang="en-US" sz="16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Dante, </a:t>
            </a:r>
            <a:r>
              <a:rPr lang="en-US" sz="1600" i="1" dirty="0" smtClean="0"/>
              <a:t>Divine Comedy</a:t>
            </a:r>
            <a:endParaRPr lang="en-US" sz="16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Boniface VIII, </a:t>
            </a:r>
            <a:r>
              <a:rPr lang="en-US" sz="1600" i="1" dirty="0" err="1" smtClean="0"/>
              <a:t>Unam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Sanctam</a:t>
            </a:r>
            <a:endParaRPr lang="en-US" sz="1600" i="1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Catherine of Sienna, Letter 74</a:t>
            </a:r>
          </a:p>
          <a:p>
            <a:pPr lvl="1">
              <a:lnSpc>
                <a:spcPct val="80000"/>
              </a:lnSpc>
            </a:pPr>
            <a:r>
              <a:rPr lang="en-US" sz="1600" smtClean="0"/>
              <a:t>Sack of </a:t>
            </a:r>
            <a:r>
              <a:rPr lang="en-US" sz="1600" dirty="0" smtClean="0"/>
              <a:t>Constantinople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Petrarch, </a:t>
            </a:r>
            <a:r>
              <a:rPr lang="en-US" sz="1600" i="1" dirty="0" smtClean="0"/>
              <a:t>Ascent of Mount </a:t>
            </a:r>
            <a:r>
              <a:rPr lang="en-US" sz="1600" i="1" dirty="0" err="1" smtClean="0"/>
              <a:t>Ventoux</a:t>
            </a:r>
            <a:endParaRPr lang="en-US" sz="16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D380-8D4A-46A6-9C2F-1B0E4214EC2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on 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Provide Founder, Century, Mission, Rule for these Orders</a:t>
            </a:r>
          </a:p>
          <a:p>
            <a:pPr lvl="1"/>
            <a:r>
              <a:rPr lang="en-US" sz="2000" dirty="0" smtClean="0"/>
              <a:t>Benedictines</a:t>
            </a:r>
          </a:p>
          <a:p>
            <a:pPr lvl="1"/>
            <a:r>
              <a:rPr lang="en-US" sz="2000" dirty="0" smtClean="0"/>
              <a:t>Cluny</a:t>
            </a:r>
          </a:p>
          <a:p>
            <a:pPr lvl="1"/>
            <a:r>
              <a:rPr lang="en-US" sz="2000" dirty="0" err="1" smtClean="0"/>
              <a:t>Carthusians</a:t>
            </a:r>
            <a:endParaRPr lang="en-US" sz="2000" dirty="0" smtClean="0"/>
          </a:p>
          <a:p>
            <a:pPr lvl="1"/>
            <a:r>
              <a:rPr lang="en-US" sz="2000" dirty="0" smtClean="0"/>
              <a:t>Cistercians</a:t>
            </a:r>
          </a:p>
          <a:p>
            <a:pPr lvl="1"/>
            <a:r>
              <a:rPr lang="en-US" sz="2000" dirty="0" smtClean="0"/>
              <a:t>Franciscans</a:t>
            </a:r>
          </a:p>
          <a:p>
            <a:pPr lvl="1"/>
            <a:r>
              <a:rPr lang="en-US" sz="2000" dirty="0" smtClean="0"/>
              <a:t>Dominicans</a:t>
            </a:r>
          </a:p>
          <a:p>
            <a:pPr lvl="1"/>
            <a:r>
              <a:rPr lang="en-US" sz="2000" dirty="0" smtClean="0"/>
              <a:t>Carmelites</a:t>
            </a:r>
          </a:p>
          <a:p>
            <a:pPr lvl="1"/>
            <a:r>
              <a:rPr lang="en-US" sz="2000" dirty="0" smtClean="0"/>
              <a:t>Augustinians</a:t>
            </a:r>
          </a:p>
          <a:p>
            <a:pPr lvl="1"/>
            <a:r>
              <a:rPr lang="en-US" sz="2000" dirty="0" smtClean="0"/>
              <a:t>Templars</a:t>
            </a:r>
          </a:p>
          <a:p>
            <a:pPr lvl="1"/>
            <a:r>
              <a:rPr lang="en-US" sz="2000" dirty="0" err="1" smtClean="0"/>
              <a:t>Nobertines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D380-8D4A-46A6-9C2F-1B0E4214EC2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Essay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Describe why the office of bishop was so </a:t>
            </a:r>
            <a:r>
              <a:rPr lang="en-US" sz="2000" smtClean="0"/>
              <a:t>contested from </a:t>
            </a:r>
            <a:r>
              <a:rPr lang="en-US" sz="2000" dirty="0" smtClean="0"/>
              <a:t>900 to 1450. 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Otto I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Gregory VII and HRE Henry IV</a:t>
            </a:r>
          </a:p>
          <a:p>
            <a:pPr lvl="1">
              <a:lnSpc>
                <a:spcPct val="80000"/>
              </a:lnSpc>
            </a:pPr>
            <a:r>
              <a:rPr lang="en-US" sz="1800" dirty="0" err="1" smtClean="0"/>
              <a:t>Calixtus</a:t>
            </a:r>
            <a:r>
              <a:rPr lang="en-US" sz="1800" dirty="0" smtClean="0"/>
              <a:t> II and HRE Henry V, </a:t>
            </a:r>
            <a:r>
              <a:rPr lang="en-US" sz="1800" i="1" dirty="0" smtClean="0"/>
              <a:t>Concordat of Worms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Innocent III and English King John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Boniface VIII and French Philip the Fair 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Avignon Papacy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Great Western Schism</a:t>
            </a:r>
          </a:p>
          <a:p>
            <a:pPr lvl="1">
              <a:lnSpc>
                <a:spcPct val="80000"/>
              </a:lnSpc>
            </a:pPr>
            <a:r>
              <a:rPr lang="en-US" sz="1800" dirty="0" err="1" smtClean="0"/>
              <a:t>Conciliarism</a:t>
            </a:r>
            <a:endParaRPr lang="en-US" sz="1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D380-8D4A-46A6-9C2F-1B0E4214EC2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5087</TotalTime>
  <Words>330</Words>
  <Application>Microsoft Office PowerPoint</Application>
  <PresentationFormat>On-screen Show (4:3)</PresentationFormat>
  <Paragraphs>104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Blends</vt:lpstr>
      <vt:lpstr>Final Review</vt:lpstr>
      <vt:lpstr>Final Review: Test Structure</vt:lpstr>
      <vt:lpstr>Dates</vt:lpstr>
      <vt:lpstr>Definitions</vt:lpstr>
      <vt:lpstr>People</vt:lpstr>
      <vt:lpstr>Quotes</vt:lpstr>
      <vt:lpstr>Table on Orders</vt:lpstr>
      <vt:lpstr>Essay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16 Midterm Review</dc:title>
  <dc:creator>aorlando</dc:creator>
  <cp:lastModifiedBy>AOrlando</cp:lastModifiedBy>
  <cp:revision>76</cp:revision>
  <dcterms:created xsi:type="dcterms:W3CDTF">2010-08-19T11:26:59Z</dcterms:created>
  <dcterms:modified xsi:type="dcterms:W3CDTF">2018-12-02T11:08:31Z</dcterms:modified>
</cp:coreProperties>
</file>