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1" r:id="rId3"/>
    <p:sldId id="276" r:id="rId4"/>
    <p:sldId id="280" r:id="rId5"/>
    <p:sldId id="266" r:id="rId6"/>
    <p:sldId id="268" r:id="rId7"/>
    <p:sldId id="267" r:id="rId8"/>
    <p:sldId id="278" r:id="rId9"/>
    <p:sldId id="269" r:id="rId10"/>
    <p:sldId id="270" r:id="rId11"/>
    <p:sldId id="271" r:id="rId12"/>
    <p:sldId id="279" r:id="rId13"/>
    <p:sldId id="272" r:id="rId14"/>
    <p:sldId id="277" r:id="rId15"/>
    <p:sldId id="273" r:id="rId16"/>
    <p:sldId id="274" r:id="rId17"/>
    <p:sldId id="275" r:id="rId18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0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2574431A-7308-4588-8AEB-D1ED64C9C41A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2D15191-3602-46A1-A287-D1CBFC047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6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092" y="0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4913" y="704850"/>
            <a:ext cx="4692650" cy="3519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248" y="4459526"/>
            <a:ext cx="5681980" cy="422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7422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092" y="8917422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DCE920F-D9BD-4C88-8530-EB0E0A245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186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36BB8-9C55-42DF-BD29-74A6CA059A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4115E-4144-44EA-BB7B-1CC117307C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8019B-925D-4DBD-92BD-76120F52C1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1F20B-DB03-499E-8A34-5D60AE5EBB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C1EF1-8EA8-4C49-A6F6-43F1FAE04B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870DB-C8BA-4FDC-865E-6B9F4234B7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8893F-8769-4FB6-9A54-6D8F185EE9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B4F51-6B44-48CA-BCE6-CFFFDBD86A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7C87B-F375-476E-A7EC-4CC5521CCC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1F155-E6AA-4A86-9E78-AC060ED49E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A3D92-0A51-4CCB-B12A-73EDC80453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fld id="{C2228E25-4F5D-4953-9370-C426A45220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15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rdham.edu/halsall/mod/1715chineserites.html" TargetMode="External"/><Relationship Id="rId2" Type="http://schemas.openxmlformats.org/officeDocument/2006/relationships/hyperlink" Target="http://www.fordham.edu/halsall/mod/1543xavier1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09528-7CA0-4218-890A-D58AD1DEAB2F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400" dirty="0" smtClean="0"/>
              <a:t>Class 14: </a:t>
            </a:r>
            <a:br>
              <a:rPr lang="en-US" sz="4400" dirty="0" smtClean="0"/>
            </a:br>
            <a:r>
              <a:rPr lang="en-US" sz="4400" dirty="0" smtClean="0"/>
              <a:t>Missionary Activities, The Orient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Dr. Ann T. Orlando</a:t>
            </a:r>
          </a:p>
          <a:p>
            <a:pPr eaLnBrk="1" hangingPunct="1"/>
            <a:r>
              <a:rPr lang="en-US" dirty="0" smtClean="0"/>
              <a:t>15</a:t>
            </a:r>
            <a:r>
              <a:rPr lang="en-US" dirty="0" smtClean="0"/>
              <a:t> </a:t>
            </a:r>
            <a:r>
              <a:rPr lang="en-US" dirty="0" smtClean="0"/>
              <a:t>February </a:t>
            </a:r>
            <a:r>
              <a:rPr lang="en-US" dirty="0" smtClean="0"/>
              <a:t>2019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62AB69-2ADB-4E1F-8C2A-BAECB5C8CBDC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Swift Violent End to Japanese Missions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Christianity in Japan flourished due to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Political instability </a:t>
            </a:r>
            <a:r>
              <a:rPr lang="en-US" sz="2000" smtClean="0"/>
              <a:t>in Japan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Support of Portuguese trading centers in Japan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Both circumstances changed in 1600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Tokugawa </a:t>
            </a:r>
            <a:r>
              <a:rPr lang="en-US" sz="2000" dirty="0" err="1" smtClean="0"/>
              <a:t>Kyasu</a:t>
            </a:r>
            <a:r>
              <a:rPr lang="en-US" sz="2000" dirty="0" smtClean="0"/>
              <a:t> unified Japan and destroyed power of individual daimyos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English and Dutch arrived to challenge Portuguese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Christianity was viewed by Tokugawa as a threat to his regime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Edicts in 1614 outlawing Christianity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Brutal methods of execution; virtually eliminated Christianity in Japan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Closing of Japan to foreigners (missionaries and traders)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39013-D993-432D-9154-5D4FAB2D8CA0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China 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600" smtClean="0"/>
              <a:t>Ming Dynasty (1388-1662)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Confucianism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Scholar administrators, civil service exams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Establish Beijing as capital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smtClean="0"/>
              <a:t>Jesuit Matteo Ricci invited to Beijing in 1600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Wore robes of a Confucian scholar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Approved of ancestor worship on grounds that it was like honoring the saints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Lived at Imperial court 10 years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smtClean="0"/>
              <a:t>Impact of Ricci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Few converts (perhaps 2,000)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Chinese impressed with his scientific knowledge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Chinese held Ricci and Jesuits in high regard as educators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Chinese Rites Controversy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30725"/>
          </a:xfrm>
        </p:spPr>
        <p:txBody>
          <a:bodyPr/>
          <a:lstStyle/>
          <a:p>
            <a:r>
              <a:rPr lang="en-US" sz="2000" dirty="0" smtClean="0"/>
              <a:t>Begins in 17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 with Jesuits (Ricci) eager to include many Confucian rites</a:t>
            </a:r>
          </a:p>
          <a:p>
            <a:r>
              <a:rPr lang="en-US" sz="2000" dirty="0" smtClean="0"/>
              <a:t>Jesuits claim these are primarily secular and can be made compatible with Christianity and included (enculturation) in Chinese Christian practice</a:t>
            </a:r>
          </a:p>
          <a:p>
            <a:pPr lvl="1"/>
            <a:r>
              <a:rPr lang="en-US" sz="1800" dirty="0" smtClean="0"/>
              <a:t>Ancestor veneration (worship?)</a:t>
            </a:r>
          </a:p>
          <a:p>
            <a:pPr lvl="1"/>
            <a:r>
              <a:rPr lang="en-US" sz="1800" dirty="0" smtClean="0"/>
              <a:t>Seasonal Confucian rites (paganism?)</a:t>
            </a:r>
          </a:p>
          <a:p>
            <a:r>
              <a:rPr lang="en-US" sz="2000" dirty="0" smtClean="0"/>
              <a:t>Dominicans and Franciscans opposed this</a:t>
            </a:r>
          </a:p>
          <a:p>
            <a:r>
              <a:rPr lang="en-US" sz="2000" dirty="0" smtClean="0"/>
              <a:t>In 1715 Pope Clement XI condemned the use of Chinese rites</a:t>
            </a:r>
          </a:p>
          <a:p>
            <a:r>
              <a:rPr lang="en-US" sz="2000" dirty="0" smtClean="0"/>
              <a:t>Epilog: In 1939 Pope Pius XII reconsidered and relaxed many of the earlier prohibitions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41F20B-DB03-499E-8A34-5D60AE5EBBC6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978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5CB966-1443-451A-BD31-D60DD916262E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Philippines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Because of Line of Demarcation, Spain and Portugal considered Philippines part of Spanish trading and colonial interests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One of the major reasons for Magellan’s voyage was for Spain to find a way to reach Philippines via South America, rather than having to go via Portuguese areas to the West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Main trading center between China and Spain (Latin America)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In 1561 Spanish expedition from South America firmly established Spanish rule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More like Latin America; Philippine natives not very advanced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Real colony, not just trading post in Philippines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Remains most Catholic country in Asia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St. Lorenzo Ruiz (1600 -1636)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Born of Chinese father and Philippine mother </a:t>
            </a:r>
          </a:p>
          <a:p>
            <a:pPr lvl="1"/>
            <a:r>
              <a:rPr lang="en-US" sz="2400" dirty="0" smtClean="0"/>
              <a:t>Father employed by Spanish silver trading industry</a:t>
            </a:r>
          </a:p>
          <a:p>
            <a:pPr lvl="1"/>
            <a:r>
              <a:rPr lang="en-US" sz="2400" dirty="0" smtClean="0"/>
              <a:t>Devout family, recent converts</a:t>
            </a:r>
          </a:p>
          <a:p>
            <a:r>
              <a:rPr lang="en-US" sz="2800" dirty="0" smtClean="0"/>
              <a:t>Lorenzo joined the Dominicans as a lay brother and travelled with Dominican missionaries to Japan</a:t>
            </a:r>
          </a:p>
          <a:p>
            <a:r>
              <a:rPr lang="en-US" sz="2800" dirty="0" smtClean="0"/>
              <a:t>Arrested and tortured for being Christians</a:t>
            </a:r>
          </a:p>
          <a:p>
            <a:r>
              <a:rPr lang="en-US" sz="2800" dirty="0" smtClean="0"/>
              <a:t>Canonized by John Paul II in 1987</a:t>
            </a:r>
          </a:p>
          <a:p>
            <a:pPr lvl="1"/>
            <a:r>
              <a:rPr lang="en-US" sz="2400" dirty="0" smtClean="0"/>
              <a:t>First Filipino saint and martyr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41F20B-DB03-499E-8A34-5D60AE5EBBC6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E588F-DE96-4E71-8141-CF7CC9E0A765}" type="slidenum">
              <a:rPr lang="en-US" altLang="en-US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Africa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this period, little missionary work in Africa</a:t>
            </a:r>
          </a:p>
          <a:p>
            <a:pPr eaLnBrk="1" hangingPunct="1"/>
            <a:r>
              <a:rPr lang="en-US" smtClean="0"/>
              <a:t>Muslims domination of north Africa and much of sub-Saharan Africa</a:t>
            </a:r>
          </a:p>
          <a:p>
            <a:pPr eaLnBrk="1" hangingPunct="1"/>
            <a:r>
              <a:rPr lang="en-US" smtClean="0"/>
              <a:t>Portuguese traders involved in slave trade with Dutch and English</a:t>
            </a:r>
          </a:p>
          <a:p>
            <a:pPr lvl="1" eaLnBrk="1" hangingPunct="1"/>
            <a:r>
              <a:rPr lang="en-US" smtClean="0"/>
              <a:t>Trafficking slaves from Africa to South America</a:t>
            </a:r>
          </a:p>
          <a:p>
            <a:pPr lvl="1" eaLnBrk="1" hangingPunct="1"/>
            <a:r>
              <a:rPr lang="en-US" smtClean="0"/>
              <a:t>Did not welcome missionaries ministering to slaves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E3EFB1-0CC9-45B5-8538-026F5FC07F72}" type="slidenum">
              <a:rPr lang="en-US" altLang="en-US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End of First Wave of European Missionary Activity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Rise of English and Dutch trading and colonization</a:t>
            </a:r>
          </a:p>
          <a:p>
            <a:pPr eaLnBrk="1" hangingPunct="1"/>
            <a:r>
              <a:rPr lang="en-US" dirty="0" smtClean="0"/>
              <a:t>Waning of Spanish and Portuguese naval power</a:t>
            </a:r>
          </a:p>
          <a:p>
            <a:pPr lvl="1" eaLnBrk="1" hangingPunct="1"/>
            <a:r>
              <a:rPr lang="en-US" dirty="0" smtClean="0"/>
              <a:t>Armada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C6311-913C-4057-B44E-AD3771E2E3AD}" type="slidenum">
              <a:rPr lang="en-US" altLang="en-US"/>
              <a:pPr>
                <a:defRPr/>
              </a:pPr>
              <a:t>17</a:t>
            </a:fld>
            <a:endParaRPr lang="en-US" alt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Assignments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100" smtClean="0"/>
              <a:t>Francis </a:t>
            </a:r>
            <a:r>
              <a:rPr lang="en-US" sz="2100" dirty="0" smtClean="0"/>
              <a:t>Xavier </a:t>
            </a:r>
            <a:r>
              <a:rPr lang="en-US" sz="2100" i="1" dirty="0" smtClean="0"/>
              <a:t>Letter from India.</a:t>
            </a:r>
            <a:r>
              <a:rPr lang="en-US" sz="2100" dirty="0" smtClean="0"/>
              <a:t> Available at 	</a:t>
            </a:r>
            <a:r>
              <a:rPr lang="en-US" sz="2100" dirty="0" smtClean="0">
                <a:hlinkClick r:id="rId2"/>
              </a:rPr>
              <a:t>http://www.fordham.edu/halsall/mod/1543xavier1.html</a:t>
            </a:r>
            <a:endParaRPr lang="en-US" sz="2100" dirty="0" smtClean="0"/>
          </a:p>
          <a:p>
            <a:pPr eaLnBrk="1" hangingPunct="1">
              <a:lnSpc>
                <a:spcPct val="80000"/>
              </a:lnSpc>
            </a:pPr>
            <a:r>
              <a:rPr lang="en-US" sz="2100" dirty="0" smtClean="0"/>
              <a:t>Chinese Rites Documents, excerpts at </a:t>
            </a:r>
            <a:r>
              <a:rPr lang="en-US" sz="2100" dirty="0" smtClean="0">
                <a:hlinkClick r:id="rId3"/>
              </a:rPr>
              <a:t>http://www.fordham.edu/halsall/mod/1715chineserites.html</a:t>
            </a:r>
            <a:endParaRPr lang="en-US" sz="2100" dirty="0" smtClean="0"/>
          </a:p>
          <a:p>
            <a:pPr eaLnBrk="1" hangingPunct="1">
              <a:lnSpc>
                <a:spcPct val="80000"/>
              </a:lnSpc>
            </a:pPr>
            <a:endParaRPr lang="en-US" sz="21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Church Missions: Orient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229600" cy="48768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Dominicans, Franciscans, Jesuits followed the Portuguese</a:t>
            </a:r>
          </a:p>
          <a:p>
            <a:pPr lvl="1" eaLnBrk="1" hangingPunct="1"/>
            <a:r>
              <a:rPr lang="en-US" sz="1800" dirty="0" smtClean="0"/>
              <a:t>Strong oriental governments meant Europeans established trading centers</a:t>
            </a:r>
          </a:p>
          <a:p>
            <a:pPr eaLnBrk="1" hangingPunct="1"/>
            <a:r>
              <a:rPr lang="en-US" sz="2000" dirty="0" smtClean="0"/>
              <a:t>Missionaries confronted with ancient and strong religions</a:t>
            </a:r>
          </a:p>
          <a:p>
            <a:pPr lvl="1" eaLnBrk="1" hangingPunct="1"/>
            <a:r>
              <a:rPr lang="en-US" sz="1800" dirty="0" smtClean="0"/>
              <a:t>India</a:t>
            </a:r>
          </a:p>
          <a:p>
            <a:pPr lvl="1" eaLnBrk="1" hangingPunct="1"/>
            <a:r>
              <a:rPr lang="en-US" sz="1800" dirty="0" smtClean="0"/>
              <a:t>China</a:t>
            </a:r>
          </a:p>
          <a:p>
            <a:pPr lvl="1" eaLnBrk="1" hangingPunct="1"/>
            <a:r>
              <a:rPr lang="en-US" sz="1800" dirty="0" smtClean="0"/>
              <a:t>Japan</a:t>
            </a:r>
          </a:p>
          <a:p>
            <a:pPr eaLnBrk="1" hangingPunct="1"/>
            <a:r>
              <a:rPr lang="en-US" sz="2000" dirty="0" smtClean="0"/>
              <a:t>Question for Church: how much native culture and religious view point to incorporate into Christianity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AA31D-C635-4B6A-B89B-9837FFBAF757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pic>
        <p:nvPicPr>
          <p:cNvPr id="4101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29200" y="4114800"/>
            <a:ext cx="3657600" cy="220345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St. Francis Xavier (1506-1552)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486400" cy="4530725"/>
          </a:xfrm>
        </p:spPr>
        <p:txBody>
          <a:bodyPr/>
          <a:lstStyle/>
          <a:p>
            <a:pPr eaLnBrk="1" hangingPunct="1"/>
            <a:r>
              <a:rPr lang="en-US" sz="2000" dirty="0" smtClean="0"/>
              <a:t>Born in Spain</a:t>
            </a:r>
          </a:p>
          <a:p>
            <a:pPr eaLnBrk="1" hangingPunct="1"/>
            <a:r>
              <a:rPr lang="en-US" sz="2000" dirty="0" smtClean="0"/>
              <a:t>Met Ignatius Loyola at University of Paris; Francis Xavier was one of original members of Company of Jesus</a:t>
            </a:r>
          </a:p>
          <a:p>
            <a:pPr eaLnBrk="1" hangingPunct="1"/>
            <a:r>
              <a:rPr lang="en-US" sz="2000" dirty="0" smtClean="0"/>
              <a:t>At request of King of Portugal, Francis Xavier was appointed as missionary to Eastern peoples by Pope in 1541</a:t>
            </a:r>
          </a:p>
          <a:p>
            <a:pPr eaLnBrk="1" hangingPunct="1"/>
            <a:r>
              <a:rPr lang="en-US" sz="2000" dirty="0" smtClean="0"/>
              <a:t>Preached and established missions in India, Philippines and Japan.  Died waiting to enter China</a:t>
            </a:r>
          </a:p>
          <a:p>
            <a:pPr eaLnBrk="1" hangingPunct="1"/>
            <a:r>
              <a:rPr lang="en-US" sz="2000" dirty="0" smtClean="0"/>
              <a:t>Remains returned to Goa, while arm sent to Rome, Church of </a:t>
            </a:r>
            <a:r>
              <a:rPr lang="en-US" sz="2000" dirty="0" err="1" smtClean="0"/>
              <a:t>Gesu</a:t>
            </a:r>
            <a:r>
              <a:rPr lang="en-US" sz="2000" dirty="0" smtClean="0"/>
              <a:t> </a:t>
            </a:r>
          </a:p>
          <a:p>
            <a:pPr eaLnBrk="1" hangingPunct="1"/>
            <a:r>
              <a:rPr lang="en-US" sz="2000" dirty="0" smtClean="0"/>
              <a:t>Feast day Dec.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DF02E5-4F53-4E24-99A6-22FCFC43E908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76400"/>
            <a:ext cx="2352675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Missionary Travels of St. Francis Xavier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D53B-28D4-4597-83F3-FA5CAFE93996}" type="slidenum">
              <a:rPr lang="en-US" smtClean="0"/>
              <a:t>4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625" y="1447800"/>
            <a:ext cx="7709949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0118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2F393C-A466-4AAF-9082-78C07E9BBA34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Christianity in India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229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Recall that there was an ancient Christian community in India, especially along the western coast and in Ceylon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Early Christians called themselves the Church of St. Thomas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700" dirty="0" smtClean="0"/>
              <a:t>Associated with Nestorian missionaries in 5</a:t>
            </a:r>
            <a:r>
              <a:rPr lang="en-US" sz="1700" baseline="30000" dirty="0" smtClean="0"/>
              <a:t>th</a:t>
            </a:r>
            <a:r>
              <a:rPr lang="en-US" sz="1700" dirty="0" smtClean="0"/>
              <a:t> C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Liturgy in ancient Syrian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Church had over the centuries maintained contact with the Nestorian Churches in Mesopotamia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Many were incorporated into Portuguese Catholic communities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Rome recently (2001) accepted the ancient Syrian Eucharistic Prayer, which does not include words of institution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F9A50-BD4B-4B84-BF50-F88ACE66F378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India 16</a:t>
            </a:r>
            <a:r>
              <a:rPr lang="en-US" baseline="30000" smtClean="0"/>
              <a:t>th</a:t>
            </a:r>
            <a:r>
              <a:rPr lang="en-US" smtClean="0"/>
              <a:t> C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16</a:t>
            </a:r>
            <a:r>
              <a:rPr lang="en-US" baseline="30000" smtClean="0"/>
              <a:t>th</a:t>
            </a:r>
            <a:r>
              <a:rPr lang="en-US" smtClean="0"/>
              <a:t> C India dominated by Muslim Moguls in North</a:t>
            </a:r>
          </a:p>
          <a:p>
            <a:pPr eaLnBrk="1" hangingPunct="1"/>
            <a:r>
              <a:rPr lang="en-US" smtClean="0"/>
              <a:t>Missionaries part of trading centers</a:t>
            </a:r>
          </a:p>
          <a:p>
            <a:pPr eaLnBrk="1" hangingPunct="1"/>
            <a:r>
              <a:rPr lang="en-US" smtClean="0"/>
              <a:t>Because of the strong caste system, most converts were from lower castes </a:t>
            </a:r>
          </a:p>
          <a:p>
            <a:pPr eaLnBrk="1" hangingPunct="1"/>
            <a:r>
              <a:rPr lang="en-US" smtClean="0"/>
              <a:t>Francis Xavier first went to India on his way to Japan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963D88-58E4-4DED-9982-FEBA76F45352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Robert de Nobili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Italian Jesuit, arrived in India 1605; key figure in Indian Christianity</a:t>
            </a:r>
          </a:p>
          <a:p>
            <a:pPr eaLnBrk="1" hangingPunct="1"/>
            <a:r>
              <a:rPr lang="en-US" dirty="0" smtClean="0"/>
              <a:t>Lived in Madurai as an Indian holy man</a:t>
            </a:r>
          </a:p>
          <a:p>
            <a:pPr lvl="1" eaLnBrk="1" hangingPunct="1"/>
            <a:r>
              <a:rPr lang="en-US" dirty="0" smtClean="0"/>
              <a:t>Dressed in ochre robes, ate no meat</a:t>
            </a:r>
          </a:p>
          <a:p>
            <a:pPr lvl="1" eaLnBrk="1" hangingPunct="1"/>
            <a:r>
              <a:rPr lang="en-US" dirty="0" smtClean="0"/>
              <a:t>Learned Tamil and Sanskrit</a:t>
            </a:r>
          </a:p>
          <a:p>
            <a:pPr eaLnBrk="1" hangingPunct="1"/>
            <a:r>
              <a:rPr lang="en-US" dirty="0" smtClean="0"/>
              <a:t>Refused to engage anyone but Brahmans</a:t>
            </a:r>
          </a:p>
          <a:p>
            <a:pPr eaLnBrk="1" hangingPunct="1"/>
            <a:r>
              <a:rPr lang="en-US" dirty="0" err="1" smtClean="0"/>
              <a:t>Nobili</a:t>
            </a:r>
            <a:r>
              <a:rPr lang="en-US" dirty="0" smtClean="0"/>
              <a:t> forced the question about enculturation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Missionaries to Vietnam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Some Portuguese missionaries at end of 16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</a:t>
            </a:r>
          </a:p>
          <a:p>
            <a:r>
              <a:rPr lang="en-US" sz="2000" dirty="0" smtClean="0"/>
              <a:t>Most important missionaries were French Jesuits in early 17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</a:t>
            </a:r>
          </a:p>
          <a:p>
            <a:r>
              <a:rPr lang="en-US" sz="2000" dirty="0" err="1" smtClean="0"/>
              <a:t>Alexandre</a:t>
            </a:r>
            <a:r>
              <a:rPr lang="en-US" sz="2000" dirty="0" smtClean="0"/>
              <a:t> de Rhodes (1591-1660)</a:t>
            </a:r>
          </a:p>
          <a:p>
            <a:pPr lvl="1"/>
            <a:r>
              <a:rPr lang="en-US" sz="1800" dirty="0" smtClean="0"/>
              <a:t>Born in France, became a Jesuit missionary</a:t>
            </a:r>
          </a:p>
          <a:p>
            <a:pPr lvl="1"/>
            <a:r>
              <a:rPr lang="en-US" sz="1800" dirty="0" smtClean="0"/>
              <a:t>Arrived in Vietnam in 1620 and remained until exiled in 1648</a:t>
            </a:r>
          </a:p>
          <a:p>
            <a:pPr lvl="1"/>
            <a:r>
              <a:rPr lang="en-US" sz="1800" dirty="0" smtClean="0"/>
              <a:t>Returned to Rome, then was sent to Persia where he died</a:t>
            </a:r>
          </a:p>
          <a:p>
            <a:r>
              <a:rPr lang="en-US" sz="2000" dirty="0" smtClean="0"/>
              <a:t>Contributions in Vietnam</a:t>
            </a:r>
          </a:p>
          <a:p>
            <a:pPr lvl="1"/>
            <a:r>
              <a:rPr lang="en-US" sz="1800" dirty="0" smtClean="0"/>
              <a:t>Many thousands of converts</a:t>
            </a:r>
          </a:p>
          <a:p>
            <a:pPr lvl="1"/>
            <a:r>
              <a:rPr lang="en-US" sz="1800" dirty="0" smtClean="0"/>
              <a:t>Wrote the first Vietnamese Catechism</a:t>
            </a:r>
          </a:p>
          <a:p>
            <a:pPr lvl="1"/>
            <a:r>
              <a:rPr lang="en-US" sz="1800" dirty="0" smtClean="0"/>
              <a:t>Developed the first Portuguese-Vietnamese-Latin Dictionary</a:t>
            </a:r>
          </a:p>
          <a:p>
            <a:pPr lvl="1"/>
            <a:r>
              <a:rPr lang="en-US" sz="1800" dirty="0" smtClean="0"/>
              <a:t>This dictionary is basis of written Vietnamese language with Latin characters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41F20B-DB03-499E-8A34-5D60AE5EBBC6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5078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AB127C-DD8B-4567-B489-F01B802CCF34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Early Missions in Japan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16</a:t>
            </a:r>
            <a:r>
              <a:rPr lang="en-US" sz="2100" baseline="30000" dirty="0" smtClean="0"/>
              <a:t>th</a:t>
            </a:r>
            <a:r>
              <a:rPr lang="en-US" sz="2100" dirty="0" smtClean="0"/>
              <a:t> C Japan ruled by ~200 war lords (daimyos)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Francis Xavier one of the first missionaries in Japan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Succeeded by preaching to and being able to convert some of the daimyos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Appealed to cult of honor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Francis Xavier died in 1552 waiting for permission to go to China 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 err="1" smtClean="0"/>
              <a:t>Alessandri</a:t>
            </a:r>
            <a:r>
              <a:rPr lang="en-US" sz="2100" dirty="0" smtClean="0"/>
              <a:t> </a:t>
            </a:r>
            <a:r>
              <a:rPr lang="en-US" sz="2100" dirty="0" err="1" smtClean="0"/>
              <a:t>Valignano</a:t>
            </a:r>
            <a:r>
              <a:rPr lang="en-US" sz="2100" dirty="0" smtClean="0"/>
              <a:t> arrived in Japan 1579,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Developed policy that all customs not directly opposed to Christianity were to be accepted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Jesuits had status of Zen priests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Observe Japanese etiquette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By 1600 approximately 300,000 converts in Japan, mostly around Nagasaki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2328</TotalTime>
  <Words>996</Words>
  <Application>Microsoft Office PowerPoint</Application>
  <PresentationFormat>On-screen Show (4:3)</PresentationFormat>
  <Paragraphs>140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Edge</vt:lpstr>
      <vt:lpstr>Class 14:  Missionary Activities, The Orient</vt:lpstr>
      <vt:lpstr>Church Missions: Orient</vt:lpstr>
      <vt:lpstr>St. Francis Xavier (1506-1552) </vt:lpstr>
      <vt:lpstr>Missionary Travels of St. Francis Xavier</vt:lpstr>
      <vt:lpstr>Christianity in India</vt:lpstr>
      <vt:lpstr>India 16th C</vt:lpstr>
      <vt:lpstr>Robert de Nobili</vt:lpstr>
      <vt:lpstr>Early Missionaries to Vietnam</vt:lpstr>
      <vt:lpstr>Early Missions in Japan</vt:lpstr>
      <vt:lpstr>Swift Violent End to Japanese Missions</vt:lpstr>
      <vt:lpstr>China </vt:lpstr>
      <vt:lpstr>Chinese Rites Controversy</vt:lpstr>
      <vt:lpstr>Philippines</vt:lpstr>
      <vt:lpstr>St. Lorenzo Ruiz (1600 -1636)</vt:lpstr>
      <vt:lpstr>Africa</vt:lpstr>
      <vt:lpstr>End of First Wave of European Missionary Activity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Missionary Activities</dc:title>
  <dc:creator>ann orlando</dc:creator>
  <cp:lastModifiedBy>AOrlando</cp:lastModifiedBy>
  <cp:revision>129</cp:revision>
  <cp:lastPrinted>2013-02-16T19:59:36Z</cp:lastPrinted>
  <dcterms:created xsi:type="dcterms:W3CDTF">2005-12-23T13:06:21Z</dcterms:created>
  <dcterms:modified xsi:type="dcterms:W3CDTF">2019-01-31T13:11:21Z</dcterms:modified>
</cp:coreProperties>
</file>