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8" y="-8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2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12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12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923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28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42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2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08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9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98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7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ECB0981F-BA8D-43DD-8556-8AEA01F7FD2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7B4BAEEA-5017-43C6-9A41-8C62A379BF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Quiz 2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36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Quiz II Review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Matching People and Events</a:t>
            </a:r>
          </a:p>
          <a:p>
            <a:r>
              <a:rPr lang="en-US" dirty="0" smtClean="0"/>
              <a:t>Define Terms</a:t>
            </a:r>
          </a:p>
          <a:p>
            <a:r>
              <a:rPr lang="en-US" dirty="0" smtClean="0"/>
              <a:t>Identify Quotes</a:t>
            </a:r>
          </a:p>
          <a:p>
            <a:r>
              <a:rPr lang="en-US" dirty="0" smtClean="0"/>
              <a:t>Essay Question</a:t>
            </a:r>
          </a:p>
        </p:txBody>
      </p:sp>
    </p:spTree>
    <p:extLst>
      <p:ext uri="{BB962C8B-B14F-4D97-AF65-F5344CB8AC3E}">
        <p14:creationId xmlns:p14="http://schemas.microsoft.com/office/powerpoint/2010/main" val="326876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Match People 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000" dirty="0" smtClean="0"/>
              <a:t>Descartes </a:t>
            </a:r>
          </a:p>
          <a:p>
            <a:r>
              <a:rPr lang="en-US" sz="2000" dirty="0" smtClean="0"/>
              <a:t>Pascal </a:t>
            </a:r>
          </a:p>
          <a:p>
            <a:r>
              <a:rPr lang="en-US" sz="2000" dirty="0" smtClean="0"/>
              <a:t>Newton </a:t>
            </a:r>
          </a:p>
          <a:p>
            <a:r>
              <a:rPr lang="en-US" sz="2000" dirty="0" smtClean="0"/>
              <a:t>Galileo </a:t>
            </a:r>
          </a:p>
          <a:p>
            <a:r>
              <a:rPr lang="en-US" sz="2000" dirty="0" smtClean="0"/>
              <a:t>Robert </a:t>
            </a:r>
            <a:r>
              <a:rPr lang="en-US" sz="2000" dirty="0" err="1" smtClean="0"/>
              <a:t>Bellarmine</a:t>
            </a:r>
            <a:r>
              <a:rPr lang="en-US" sz="2000" dirty="0" smtClean="0"/>
              <a:t> </a:t>
            </a:r>
          </a:p>
          <a:p>
            <a:r>
              <a:rPr lang="en-US" sz="2000" dirty="0" smtClean="0"/>
              <a:t>Leibniz </a:t>
            </a:r>
          </a:p>
          <a:p>
            <a:r>
              <a:rPr lang="en-US" sz="2000" dirty="0" smtClean="0"/>
              <a:t>John Locke </a:t>
            </a:r>
          </a:p>
          <a:p>
            <a:r>
              <a:rPr lang="en-US" sz="2000" dirty="0" smtClean="0"/>
              <a:t>John Wesley </a:t>
            </a:r>
          </a:p>
          <a:p>
            <a:r>
              <a:rPr lang="en-US" sz="2000" dirty="0" smtClean="0"/>
              <a:t>St. Just</a:t>
            </a:r>
          </a:p>
          <a:p>
            <a:r>
              <a:rPr lang="en-US" sz="2000" dirty="0" smtClean="0"/>
              <a:t>Voltaire</a:t>
            </a:r>
          </a:p>
          <a:p>
            <a:r>
              <a:rPr lang="en-US" sz="2000" dirty="0" smtClean="0"/>
              <a:t>Thomas Jefferson</a:t>
            </a:r>
          </a:p>
          <a:p>
            <a:r>
              <a:rPr lang="en-US" sz="2000" dirty="0" smtClean="0"/>
              <a:t>John Adams</a:t>
            </a:r>
            <a:endParaRPr lang="en-US" sz="4200" dirty="0" smtClean="0"/>
          </a:p>
          <a:p>
            <a:r>
              <a:rPr lang="en-US" sz="2100" dirty="0"/>
              <a:t>George </a:t>
            </a:r>
            <a:r>
              <a:rPr lang="en-US" sz="2100" dirty="0" smtClean="0"/>
              <a:t>Fox</a:t>
            </a:r>
          </a:p>
          <a:p>
            <a:r>
              <a:rPr lang="en-US" sz="2100" dirty="0" smtClean="0"/>
              <a:t>Benedict XV</a:t>
            </a:r>
          </a:p>
          <a:p>
            <a:endParaRPr lang="en-US" sz="1100" dirty="0" smtClean="0"/>
          </a:p>
        </p:txBody>
      </p:sp>
      <p:sp>
        <p:nvSpPr>
          <p:cNvPr id="13316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447800"/>
            <a:ext cx="329184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sz="2000" dirty="0" smtClean="0"/>
              <a:t> </a:t>
            </a:r>
          </a:p>
          <a:p>
            <a:r>
              <a:rPr lang="en-US" sz="2000" dirty="0" smtClean="0"/>
              <a:t>Robespierre </a:t>
            </a:r>
          </a:p>
          <a:p>
            <a:r>
              <a:rPr lang="en-US" sz="2000" dirty="0" smtClean="0"/>
              <a:t>Louis XIV </a:t>
            </a:r>
          </a:p>
          <a:p>
            <a:r>
              <a:rPr lang="en-US" sz="2000" dirty="0" smtClean="0"/>
              <a:t>Louis XVI </a:t>
            </a:r>
          </a:p>
          <a:p>
            <a:r>
              <a:rPr lang="en-US" sz="2000" dirty="0" smtClean="0"/>
              <a:t>Immanuel Kant</a:t>
            </a:r>
          </a:p>
          <a:p>
            <a:r>
              <a:rPr lang="en-US" sz="2000" dirty="0" smtClean="0"/>
              <a:t>Adam Smith  </a:t>
            </a:r>
          </a:p>
          <a:p>
            <a:r>
              <a:rPr lang="en-US" sz="2000" dirty="0" smtClean="0"/>
              <a:t>Innocent XI </a:t>
            </a:r>
          </a:p>
          <a:p>
            <a:r>
              <a:rPr lang="en-US" sz="2000" dirty="0" smtClean="0"/>
              <a:t>Pius VII</a:t>
            </a:r>
          </a:p>
          <a:p>
            <a:r>
              <a:rPr lang="en-US" sz="2000" dirty="0" smtClean="0"/>
              <a:t>Pius IX</a:t>
            </a:r>
          </a:p>
          <a:p>
            <a:r>
              <a:rPr lang="en-US" sz="2000" dirty="0" smtClean="0"/>
              <a:t>Leo XIII</a:t>
            </a:r>
          </a:p>
          <a:p>
            <a:r>
              <a:rPr lang="en-US" sz="2000" dirty="0" smtClean="0"/>
              <a:t>Napoleon </a:t>
            </a:r>
          </a:p>
          <a:p>
            <a:r>
              <a:rPr lang="en-US" sz="2000" dirty="0" smtClean="0"/>
              <a:t>Pius X</a:t>
            </a:r>
          </a:p>
          <a:p>
            <a:r>
              <a:rPr lang="en-US" sz="2000" dirty="0" smtClean="0"/>
              <a:t>Pius XII</a:t>
            </a:r>
          </a:p>
          <a:p>
            <a:r>
              <a:rPr lang="en-US" sz="2000" dirty="0" smtClean="0"/>
              <a:t>John Mill</a:t>
            </a:r>
          </a:p>
          <a:p>
            <a:endParaRPr lang="en-US" sz="200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259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Define Terms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Pascal’s Wager </a:t>
            </a:r>
            <a:endParaRPr lang="en-US" dirty="0" smtClean="0"/>
          </a:p>
          <a:p>
            <a:r>
              <a:rPr lang="en-US" b="1" dirty="0" smtClean="0"/>
              <a:t>Theodicy</a:t>
            </a:r>
            <a:endParaRPr lang="en-US" dirty="0" smtClean="0"/>
          </a:p>
          <a:p>
            <a:r>
              <a:rPr lang="en-US" b="1" dirty="0" smtClean="0"/>
              <a:t>Skepticism</a:t>
            </a:r>
            <a:endParaRPr lang="en-US" dirty="0" smtClean="0"/>
          </a:p>
          <a:p>
            <a:r>
              <a:rPr lang="en-US" b="1" dirty="0" smtClean="0"/>
              <a:t>Enlightenment</a:t>
            </a:r>
            <a:endParaRPr lang="en-US" dirty="0" smtClean="0"/>
          </a:p>
          <a:p>
            <a:r>
              <a:rPr lang="en-US" b="1" i="1" dirty="0" err="1" smtClean="0"/>
              <a:t>Rerum</a:t>
            </a:r>
            <a:r>
              <a:rPr lang="en-US" b="1" i="1" dirty="0" smtClean="0"/>
              <a:t> </a:t>
            </a:r>
            <a:r>
              <a:rPr lang="en-US" b="1" i="1" dirty="0" err="1" smtClean="0"/>
              <a:t>Novarum</a:t>
            </a:r>
            <a:endParaRPr lang="en-US" i="1" dirty="0" smtClean="0"/>
          </a:p>
          <a:p>
            <a:endParaRPr lang="en-US" dirty="0" smtClean="0"/>
          </a:p>
        </p:txBody>
      </p:sp>
      <p:sp>
        <p:nvSpPr>
          <p:cNvPr id="14340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Empiricism</a:t>
            </a:r>
            <a:endParaRPr lang="en-US" dirty="0" smtClean="0"/>
          </a:p>
          <a:p>
            <a:r>
              <a:rPr lang="en-US" b="1" dirty="0" smtClean="0"/>
              <a:t>Toleration</a:t>
            </a:r>
            <a:endParaRPr lang="en-US" dirty="0" smtClean="0"/>
          </a:p>
          <a:p>
            <a:r>
              <a:rPr lang="en-US" b="1" dirty="0" smtClean="0"/>
              <a:t>Utilitarianism</a:t>
            </a:r>
            <a:endParaRPr lang="en-US" dirty="0" smtClean="0"/>
          </a:p>
          <a:p>
            <a:r>
              <a:rPr lang="en-US" b="1" dirty="0" smtClean="0"/>
              <a:t>Gallicanism</a:t>
            </a:r>
          </a:p>
          <a:p>
            <a:r>
              <a:rPr lang="en-US" b="1" dirty="0" smtClean="0"/>
              <a:t>Marian Apparition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334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Match Readings with Author</a:t>
            </a:r>
          </a:p>
        </p:txBody>
      </p:sp>
      <p:sp>
        <p:nvSpPr>
          <p:cNvPr id="15363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Galileo, </a:t>
            </a:r>
          </a:p>
          <a:p>
            <a:r>
              <a:rPr lang="en-US" dirty="0" smtClean="0"/>
              <a:t>Pascal,</a:t>
            </a:r>
          </a:p>
          <a:p>
            <a:r>
              <a:rPr lang="en-US" dirty="0" smtClean="0"/>
              <a:t>Bacon,</a:t>
            </a:r>
          </a:p>
          <a:p>
            <a:r>
              <a:rPr lang="en-US" dirty="0" smtClean="0"/>
              <a:t>Leibniz, </a:t>
            </a:r>
          </a:p>
          <a:p>
            <a:r>
              <a:rPr lang="en-US" dirty="0" smtClean="0"/>
              <a:t>Voltaire, </a:t>
            </a:r>
          </a:p>
          <a:p>
            <a:r>
              <a:rPr lang="en-US" dirty="0" smtClean="0"/>
              <a:t>Locke, </a:t>
            </a:r>
          </a:p>
          <a:p>
            <a:r>
              <a:rPr lang="en-US" dirty="0" smtClean="0"/>
              <a:t>Adams, </a:t>
            </a:r>
          </a:p>
          <a:p>
            <a:r>
              <a:rPr lang="en-US" dirty="0" smtClean="0"/>
              <a:t>Jefferson, </a:t>
            </a:r>
          </a:p>
          <a:p>
            <a:r>
              <a:rPr lang="en-US" dirty="0" smtClean="0"/>
              <a:t>St. Just, </a:t>
            </a:r>
          </a:p>
          <a:p>
            <a:r>
              <a:rPr lang="en-US" dirty="0" smtClean="0"/>
              <a:t>Kant,</a:t>
            </a:r>
          </a:p>
          <a:p>
            <a:r>
              <a:rPr lang="en-US" dirty="0" smtClean="0"/>
              <a:t>Pius IX,</a:t>
            </a:r>
          </a:p>
          <a:p>
            <a:r>
              <a:rPr lang="en-US" dirty="0" smtClean="0"/>
              <a:t>Marx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405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How have earlier fundamental understandings changed in 17</a:t>
            </a:r>
            <a:r>
              <a:rPr lang="en-US" baseline="30000" dirty="0" smtClean="0"/>
              <a:t>th</a:t>
            </a:r>
            <a:r>
              <a:rPr lang="en-US" dirty="0" smtClean="0"/>
              <a:t> and 18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pPr lvl="1"/>
            <a:r>
              <a:rPr lang="en-US" dirty="0" smtClean="0"/>
              <a:t>Physics</a:t>
            </a:r>
          </a:p>
          <a:p>
            <a:pPr lvl="1"/>
            <a:r>
              <a:rPr lang="en-US" dirty="0" smtClean="0"/>
              <a:t>Political Philosophy and Law</a:t>
            </a:r>
          </a:p>
          <a:p>
            <a:pPr lvl="1"/>
            <a:r>
              <a:rPr lang="en-US" dirty="0" smtClean="0"/>
              <a:t>Relationship between Religion and Society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640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Reminder: Panel Schedule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smtClean="0"/>
              <a:t>Panel 1 on Chapters 2 and 3: Fri, May 3</a:t>
            </a:r>
            <a:endParaRPr lang="en-US" altLang="en-US" sz="2000" smtClean="0"/>
          </a:p>
          <a:p>
            <a:r>
              <a:rPr lang="en-US" altLang="en-US" sz="2400" dirty="0" smtClean="0"/>
              <a:t>Panel 2 on Chapter 4: Wed, May 8</a:t>
            </a:r>
            <a:endParaRPr lang="en-US" altLang="en-US" sz="2000" dirty="0" smtClean="0"/>
          </a:p>
          <a:p>
            <a:r>
              <a:rPr lang="en-US" altLang="en-US" sz="2400" dirty="0" smtClean="0"/>
              <a:t>Panel 3 on Chapter 5: Wed, May 8</a:t>
            </a:r>
            <a:endParaRPr lang="en-US" altLang="en-US" sz="2000" dirty="0" smtClean="0"/>
          </a:p>
          <a:p>
            <a:r>
              <a:rPr lang="en-US" altLang="en-US" sz="2400" dirty="0" smtClean="0"/>
              <a:t>Panel 4 on Chapter 6 and Others: Fri, May 10</a:t>
            </a:r>
            <a:endParaRPr lang="en-US" alt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9390B9-BFBB-492E-8B73-8C1B34181B57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106320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132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Essential</vt:lpstr>
      <vt:lpstr>Quiz 2 Review</vt:lpstr>
      <vt:lpstr>Quiz II Review</vt:lpstr>
      <vt:lpstr>Match People </vt:lpstr>
      <vt:lpstr>Define Terms</vt:lpstr>
      <vt:lpstr>Match Readings with Author</vt:lpstr>
      <vt:lpstr>Essay</vt:lpstr>
      <vt:lpstr>Reminder: Panel Schedule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2 Review</dc:title>
  <dc:creator>Ann Orlando</dc:creator>
  <cp:lastModifiedBy>AOrlando</cp:lastModifiedBy>
  <cp:revision>26</cp:revision>
  <dcterms:created xsi:type="dcterms:W3CDTF">2013-04-13T10:09:49Z</dcterms:created>
  <dcterms:modified xsi:type="dcterms:W3CDTF">2019-04-18T13:23:27Z</dcterms:modified>
</cp:coreProperties>
</file>