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8"/>
  </p:notesMasterIdLst>
  <p:sldIdLst>
    <p:sldId id="256" r:id="rId2"/>
    <p:sldId id="265" r:id="rId3"/>
    <p:sldId id="266" r:id="rId4"/>
    <p:sldId id="260" r:id="rId5"/>
    <p:sldId id="261" r:id="rId6"/>
    <p:sldId id="275" r:id="rId7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08" y="-89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946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8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2458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458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74761B8F-1B03-4EE3-A817-C6207E184ED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871999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7"/>
          <p:cNvSpPr>
            <a:spLocks noChangeArrowheads="1"/>
          </p:cNvSpPr>
          <p:nvPr/>
        </p:nvSpPr>
        <p:spPr bwMode="auto">
          <a:xfrm>
            <a:off x="609600" y="1219200"/>
            <a:ext cx="7924800" cy="914400"/>
          </a:xfrm>
          <a:custGeom>
            <a:avLst/>
            <a:gdLst/>
            <a:ahLst/>
            <a:cxnLst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25400" cap="flat" cmpd="sng">
            <a:solidFill>
              <a:schemeClr val="accent1"/>
            </a:solidFill>
            <a:prstDash val="solid"/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5" name="Line 8"/>
          <p:cNvSpPr>
            <a:spLocks noChangeShapeType="1"/>
          </p:cNvSpPr>
          <p:nvPr/>
        </p:nvSpPr>
        <p:spPr bwMode="auto">
          <a:xfrm>
            <a:off x="1981200" y="3962400"/>
            <a:ext cx="6511925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1524000"/>
            <a:ext cx="7623175" cy="1752600"/>
          </a:xfrm>
        </p:spPr>
        <p:txBody>
          <a:bodyPr/>
          <a:lstStyle>
            <a:lvl1pPr>
              <a:defRPr sz="5000"/>
            </a:lvl1pPr>
          </a:lstStyle>
          <a:p>
            <a:r>
              <a:rPr lang="en-US" altLang="en-US"/>
              <a:t>Click to edit Master title style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981200" y="3962400"/>
            <a:ext cx="65532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800"/>
            </a:lvl1pPr>
          </a:lstStyle>
          <a:p>
            <a:r>
              <a:rPr lang="en-US" altLang="en-US"/>
              <a:t>Click to edit Master subtitle style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3638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2CEA34-FBB6-44EF-AA52-8558F09927B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AFE3AD-8617-442C-864F-6919FEC056B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9C0401-A1A4-489D-BF6E-235D676D807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F1633C-18EA-42B7-B121-DC7C960F9E6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A5B94D-9B29-4771-9912-1FAA53E02BE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AAF566-A43C-4282-B38F-D876CA0B51A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2FBD28-C986-4A33-9E9D-148DFAE19F1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C35C01-5938-4903-B35E-C4615FA04EC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69743C-C259-4BC6-B7E2-16E428A36C0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871E74-88CC-4257-AF1A-F3E6ED263CF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B6457B-EA8B-4E32-9AA6-7D855A03C02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+mj-lt"/>
                <a:cs typeface="+mn-cs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latin typeface="+mj-lt"/>
                <a:cs typeface="+mn-cs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+mj-lt"/>
                <a:cs typeface="+mn-cs"/>
              </a:defRPr>
            </a:lvl1pPr>
          </a:lstStyle>
          <a:p>
            <a:pPr>
              <a:defRPr/>
            </a:pPr>
            <a:fld id="{2F4C8EBF-64B1-4B99-AFF1-CA54A93A604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4103" name="Freeform 7"/>
          <p:cNvSpPr>
            <a:spLocks noChangeArrowheads="1"/>
          </p:cNvSpPr>
          <p:nvPr/>
        </p:nvSpPr>
        <p:spPr bwMode="auto">
          <a:xfrm>
            <a:off x="381000" y="228600"/>
            <a:ext cx="8229600" cy="609600"/>
          </a:xfrm>
          <a:custGeom>
            <a:avLst/>
            <a:gdLst/>
            <a:ahLst/>
            <a:cxnLst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19050" cap="flat" cmpd="sng">
            <a:solidFill>
              <a:schemeClr val="accent1"/>
            </a:solidFill>
            <a:prstDash val="solid"/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4104" name="Line 8"/>
          <p:cNvSpPr>
            <a:spLocks noChangeShapeType="1"/>
          </p:cNvSpPr>
          <p:nvPr/>
        </p:nvSpPr>
        <p:spPr bwMode="auto">
          <a:xfrm>
            <a:off x="457200" y="6172200"/>
            <a:ext cx="8229600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n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669925" indent="-325438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60000"/>
        <a:buFont typeface="Wingdings" pitchFamily="2" charset="2"/>
        <a:buChar char="q"/>
        <a:defRPr sz="2600">
          <a:solidFill>
            <a:schemeClr val="tx1"/>
          </a:solidFill>
          <a:latin typeface="+mn-lt"/>
        </a:defRPr>
      </a:lvl2pPr>
      <a:lvl3pPr marL="1022350" indent="-350838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n"/>
        <a:defRPr sz="2200">
          <a:solidFill>
            <a:schemeClr val="tx1"/>
          </a:solidFill>
          <a:latin typeface="+mn-lt"/>
        </a:defRPr>
      </a:lvl3pPr>
      <a:lvl4pPr marL="1339850" indent="-31591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q"/>
        <a:defRPr sz="2000">
          <a:solidFill>
            <a:schemeClr val="tx1"/>
          </a:solidFill>
          <a:latin typeface="+mn-lt"/>
        </a:defRPr>
      </a:lvl4pPr>
      <a:lvl5pPr marL="1681163" indent="-339725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1383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5955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0527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5099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521A7B5-16E3-4FC5-AE38-2AE71CB6864D}" type="slidenum">
              <a:rPr lang="en-US" altLang="en-US"/>
              <a:pPr>
                <a:defRPr/>
              </a:pPr>
              <a:t>1</a:t>
            </a:fld>
            <a:endParaRPr lang="en-US" altLang="en-US"/>
          </a:p>
        </p:txBody>
      </p:sp>
      <p:sp>
        <p:nvSpPr>
          <p:cNvPr id="3075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Quiz I Review</a:t>
            </a:r>
          </a:p>
        </p:txBody>
      </p:sp>
      <p:sp>
        <p:nvSpPr>
          <p:cNvPr id="3076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Dr. Ann T. Orlando</a:t>
            </a:r>
          </a:p>
          <a:p>
            <a:pPr eaLnBrk="1" hangingPunct="1"/>
            <a:endParaRPr lang="en-US" dirty="0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514CB3F-E89D-4341-A4F3-D27E88FF6C91}" type="slidenum">
              <a:rPr lang="en-US" altLang="en-US"/>
              <a:pPr>
                <a:defRPr/>
              </a:pPr>
              <a:t>2</a:t>
            </a:fld>
            <a:endParaRPr lang="en-US" altLang="en-US"/>
          </a:p>
        </p:txBody>
      </p:sp>
      <p:sp>
        <p:nvSpPr>
          <p:cNvPr id="409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Outline</a:t>
            </a:r>
          </a:p>
        </p:txBody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Matching people with descriptions (</a:t>
            </a:r>
            <a:r>
              <a:rPr lang="en-US" dirty="0" smtClean="0"/>
              <a:t>25 </a:t>
            </a:r>
            <a:r>
              <a:rPr lang="en-US" dirty="0" smtClean="0"/>
              <a:t>pts)</a:t>
            </a:r>
          </a:p>
          <a:p>
            <a:pPr eaLnBrk="1" hangingPunct="1"/>
            <a:r>
              <a:rPr lang="en-US" dirty="0" smtClean="0"/>
              <a:t>Definitions (25 pts)</a:t>
            </a:r>
          </a:p>
          <a:p>
            <a:pPr eaLnBrk="1" hangingPunct="1"/>
            <a:r>
              <a:rPr lang="en-US" dirty="0" smtClean="0"/>
              <a:t>Identifying quotes (</a:t>
            </a:r>
            <a:r>
              <a:rPr lang="en-US" dirty="0" smtClean="0"/>
              <a:t>20 </a:t>
            </a:r>
            <a:r>
              <a:rPr lang="en-US" dirty="0" smtClean="0"/>
              <a:t>pts)</a:t>
            </a:r>
          </a:p>
          <a:p>
            <a:pPr eaLnBrk="1" hangingPunct="1"/>
            <a:r>
              <a:rPr lang="en-US" dirty="0" smtClean="0"/>
              <a:t>Essays (30 pts)</a:t>
            </a:r>
          </a:p>
          <a:p>
            <a:pPr eaLnBrk="1" hangingPunct="1"/>
            <a:endParaRPr lang="en-US" dirty="0" smtClean="0"/>
          </a:p>
          <a:p>
            <a:pPr eaLnBrk="1" hangingPunct="1">
              <a:buFont typeface="Wingdings" pitchFamily="2" charset="2"/>
              <a:buNone/>
            </a:pPr>
            <a:endParaRPr lang="en-US" dirty="0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People</a:t>
            </a:r>
          </a:p>
        </p:txBody>
      </p:sp>
      <p:sp>
        <p:nvSpPr>
          <p:cNvPr id="5124" name="Rectangle 3"/>
          <p:cNvSpPr>
            <a:spLocks noGrp="1" noChangeArrowheads="1"/>
          </p:cNvSpPr>
          <p:nvPr>
            <p:ph sz="half" idx="1"/>
          </p:nvPr>
        </p:nvSpPr>
        <p:spPr/>
        <p:txBody>
          <a:bodyPr/>
          <a:lstStyle/>
          <a:p>
            <a:pPr eaLnBrk="1" hangingPunct="1"/>
            <a:r>
              <a:rPr lang="en-US" sz="1800" dirty="0" smtClean="0"/>
              <a:t>Alexander VI</a:t>
            </a:r>
          </a:p>
          <a:p>
            <a:pPr eaLnBrk="1" hangingPunct="1"/>
            <a:r>
              <a:rPr lang="en-US" sz="1800" dirty="0" smtClean="0"/>
              <a:t>Leo X</a:t>
            </a:r>
          </a:p>
          <a:p>
            <a:pPr eaLnBrk="1" hangingPunct="1"/>
            <a:r>
              <a:rPr lang="en-US" sz="1800" dirty="0" smtClean="0"/>
              <a:t>Erasmus</a:t>
            </a:r>
          </a:p>
          <a:p>
            <a:pPr eaLnBrk="1" hangingPunct="1"/>
            <a:r>
              <a:rPr lang="en-US" sz="1800" dirty="0" smtClean="0"/>
              <a:t>Martin Luther</a:t>
            </a:r>
          </a:p>
          <a:p>
            <a:pPr eaLnBrk="1" hangingPunct="1"/>
            <a:r>
              <a:rPr lang="en-US" sz="1800" dirty="0" smtClean="0"/>
              <a:t>Phillip Melanchthon</a:t>
            </a:r>
          </a:p>
          <a:p>
            <a:pPr eaLnBrk="1" hangingPunct="1"/>
            <a:r>
              <a:rPr lang="en-US" sz="1800" dirty="0" smtClean="0"/>
              <a:t>Fredrick the Wise</a:t>
            </a:r>
          </a:p>
          <a:p>
            <a:pPr eaLnBrk="1" hangingPunct="1"/>
            <a:r>
              <a:rPr lang="en-US" sz="1800" dirty="0" smtClean="0"/>
              <a:t>Clement VII</a:t>
            </a:r>
          </a:p>
          <a:p>
            <a:pPr eaLnBrk="1" hangingPunct="1"/>
            <a:r>
              <a:rPr lang="en-US" sz="1800" dirty="0" smtClean="0"/>
              <a:t>Zwingli</a:t>
            </a:r>
          </a:p>
          <a:p>
            <a:pPr eaLnBrk="1" hangingPunct="1"/>
            <a:r>
              <a:rPr lang="en-US" sz="1800" dirty="0" smtClean="0"/>
              <a:t>John Calvin</a:t>
            </a:r>
          </a:p>
          <a:p>
            <a:pPr eaLnBrk="1" hangingPunct="1"/>
            <a:r>
              <a:rPr lang="en-US" sz="1800" dirty="0" smtClean="0"/>
              <a:t>Charles V</a:t>
            </a:r>
          </a:p>
          <a:p>
            <a:pPr eaLnBrk="1" hangingPunct="1"/>
            <a:r>
              <a:rPr lang="en-US" sz="1800" dirty="0" smtClean="0"/>
              <a:t>Francois I</a:t>
            </a:r>
          </a:p>
          <a:p>
            <a:pPr eaLnBrk="1" hangingPunct="1"/>
            <a:r>
              <a:rPr lang="en-US" sz="1800" dirty="0" smtClean="0"/>
              <a:t>Henry VIII (England)</a:t>
            </a:r>
          </a:p>
          <a:p>
            <a:pPr eaLnBrk="1" hangingPunct="1"/>
            <a:r>
              <a:rPr lang="en-US" sz="1800" dirty="0" smtClean="0"/>
              <a:t>Henry IV (France)</a:t>
            </a:r>
          </a:p>
          <a:p>
            <a:pPr eaLnBrk="1" hangingPunct="1"/>
            <a:r>
              <a:rPr lang="en-US" sz="1800" dirty="0" smtClean="0"/>
              <a:t>Louis XIII</a:t>
            </a:r>
          </a:p>
          <a:p>
            <a:pPr eaLnBrk="1" hangingPunct="1"/>
            <a:endParaRPr lang="en-US" sz="1800" dirty="0" smtClean="0"/>
          </a:p>
          <a:p>
            <a:pPr eaLnBrk="1" hangingPunct="1"/>
            <a:endParaRPr lang="en-US" dirty="0" smtClean="0"/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sz="1800" dirty="0" err="1" smtClean="0"/>
              <a:t>Ximenes</a:t>
            </a:r>
            <a:r>
              <a:rPr lang="en-US" sz="1800" dirty="0" smtClean="0"/>
              <a:t> de Cisneros</a:t>
            </a:r>
          </a:p>
          <a:p>
            <a:r>
              <a:rPr lang="en-US" sz="1800" dirty="0" smtClean="0"/>
              <a:t>Philip II</a:t>
            </a:r>
          </a:p>
          <a:p>
            <a:r>
              <a:rPr lang="en-US" sz="1800" dirty="0" smtClean="0"/>
              <a:t>Francis Xavier</a:t>
            </a:r>
          </a:p>
          <a:p>
            <a:r>
              <a:rPr lang="en-US" sz="1800" dirty="0" smtClean="0"/>
              <a:t>Bartolome de las Casas</a:t>
            </a:r>
          </a:p>
          <a:p>
            <a:r>
              <a:rPr lang="en-US" sz="1800" dirty="0" smtClean="0"/>
              <a:t>Mateo Ricci</a:t>
            </a:r>
          </a:p>
          <a:p>
            <a:r>
              <a:rPr lang="en-US" sz="1800" dirty="0" smtClean="0"/>
              <a:t>Francis de Sales</a:t>
            </a:r>
          </a:p>
          <a:p>
            <a:r>
              <a:rPr lang="en-US" sz="1800" dirty="0" smtClean="0"/>
              <a:t>Martin de Pores</a:t>
            </a:r>
          </a:p>
          <a:p>
            <a:r>
              <a:rPr lang="en-US" sz="1800" dirty="0" smtClean="0"/>
              <a:t>Juan Diego</a:t>
            </a:r>
          </a:p>
          <a:p>
            <a:pPr eaLnBrk="1" hangingPunct="1"/>
            <a:r>
              <a:rPr lang="en-US" sz="1800" dirty="0" smtClean="0"/>
              <a:t>Teresa of Avila</a:t>
            </a:r>
          </a:p>
          <a:p>
            <a:pPr eaLnBrk="1" hangingPunct="1"/>
            <a:r>
              <a:rPr lang="en-US" sz="1800" dirty="0" smtClean="0"/>
              <a:t>Ignatius Loyola</a:t>
            </a:r>
          </a:p>
          <a:p>
            <a:pPr eaLnBrk="1" hangingPunct="1"/>
            <a:r>
              <a:rPr lang="en-US" sz="1800" dirty="0" smtClean="0"/>
              <a:t>John of the Cross</a:t>
            </a:r>
          </a:p>
          <a:p>
            <a:pPr eaLnBrk="1" hangingPunct="1"/>
            <a:r>
              <a:rPr lang="en-US" sz="1800" dirty="0" smtClean="0"/>
              <a:t>Paul </a:t>
            </a:r>
            <a:r>
              <a:rPr lang="en-US" sz="1800" dirty="0" smtClean="0"/>
              <a:t>III</a:t>
            </a:r>
          </a:p>
          <a:p>
            <a:pPr eaLnBrk="1" hangingPunct="1"/>
            <a:r>
              <a:rPr lang="en-US" sz="1800" dirty="0" smtClean="0"/>
              <a:t>Elizabeth I</a:t>
            </a:r>
          </a:p>
          <a:p>
            <a:pPr eaLnBrk="1" hangingPunct="1"/>
            <a:r>
              <a:rPr lang="en-US" sz="1800" dirty="0" smtClean="0"/>
              <a:t>Mary Tudor</a:t>
            </a:r>
            <a:endParaRPr lang="en-US" sz="1800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21B1415-CA55-4FEB-9201-12AEE8CBDB79}" type="slidenum">
              <a:rPr lang="en-US" altLang="en-US"/>
              <a:pPr>
                <a:defRPr/>
              </a:pPr>
              <a:t>3</a:t>
            </a:fld>
            <a:endParaRPr lang="en-US" alt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F2B399-AB92-4D61-8793-E92C6C206CBB}" type="slidenum">
              <a:rPr lang="en-US" altLang="en-US"/>
              <a:pPr>
                <a:defRPr/>
              </a:pPr>
              <a:t>4</a:t>
            </a:fld>
            <a:endParaRPr lang="en-US" altLang="en-US"/>
          </a:p>
        </p:txBody>
      </p:sp>
      <p:sp>
        <p:nvSpPr>
          <p:cNvPr id="614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 dirty="0" smtClean="0"/>
              <a:t>Definitions</a:t>
            </a:r>
          </a:p>
        </p:txBody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400" b="1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1. Jansenists</a:t>
            </a:r>
            <a:endParaRPr lang="en-US" sz="24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2400" b="1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2. Enculturation</a:t>
            </a:r>
            <a:endParaRPr lang="en-US" sz="24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2400" b="1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3. Consubstantiation</a:t>
            </a:r>
            <a:endParaRPr lang="en-US" sz="24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2400" b="1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4.  </a:t>
            </a:r>
            <a:r>
              <a:rPr lang="en-US" sz="2400" b="1" i="1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Cujus</a:t>
            </a:r>
            <a:r>
              <a:rPr lang="en-US" sz="2400" b="1" i="1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400" b="1" i="1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regio</a:t>
            </a:r>
            <a:r>
              <a:rPr lang="en-US" sz="2400" b="1" i="1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</a:t>
            </a:r>
            <a:r>
              <a:rPr lang="en-US" sz="2400" b="1" i="1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ejus</a:t>
            </a:r>
            <a:r>
              <a:rPr lang="en-US" sz="2400" b="1" i="1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400" b="1" i="1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religio</a:t>
            </a:r>
            <a:r>
              <a:rPr lang="en-US" sz="2400" b="1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endParaRPr lang="en-US" sz="24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2400" b="1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5. Anabaptists</a:t>
            </a:r>
            <a:endParaRPr lang="en-US" sz="24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2400" b="1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6. The King’s Great Matter</a:t>
            </a:r>
          </a:p>
          <a:p>
            <a:r>
              <a:rPr lang="en-US" sz="2400" b="1" dirty="0" smtClean="0"/>
              <a:t>7. The Edict of </a:t>
            </a:r>
            <a:r>
              <a:rPr lang="en-US" sz="2400" b="1" dirty="0" smtClean="0"/>
              <a:t>Nantes</a:t>
            </a:r>
          </a:p>
          <a:p>
            <a:r>
              <a:rPr lang="en-US" sz="2400" b="1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8. </a:t>
            </a:r>
            <a:r>
              <a:rPr lang="en-US" sz="2400" b="1" dirty="0" smtClean="0"/>
              <a:t>Luther’s three </a:t>
            </a:r>
            <a:r>
              <a:rPr lang="en-US" sz="2400" b="1" i="1" dirty="0" err="1" smtClean="0"/>
              <a:t>solas</a:t>
            </a:r>
            <a:endParaRPr lang="en-US" sz="2400" i="1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en-US" sz="24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eaLnBrk="1" hangingPunct="1">
              <a:lnSpc>
                <a:spcPct val="90000"/>
              </a:lnSpc>
            </a:pPr>
            <a:endParaRPr lang="en-US" sz="2400" dirty="0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23F95B8-4A1E-426D-81EE-D11E8548047A}" type="slidenum">
              <a:rPr lang="en-US" altLang="en-US"/>
              <a:pPr>
                <a:defRPr/>
              </a:pPr>
              <a:t>5</a:t>
            </a:fld>
            <a:endParaRPr lang="en-US" altLang="en-US"/>
          </a:p>
        </p:txBody>
      </p:sp>
      <p:sp>
        <p:nvSpPr>
          <p:cNvPr id="717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 dirty="0" smtClean="0"/>
              <a:t>Five Quotes, from these Selections</a:t>
            </a:r>
          </a:p>
        </p:txBody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 eaLnBrk="1" hangingPunct="1">
              <a:lnSpc>
                <a:spcPct val="80000"/>
              </a:lnSpc>
              <a:buNone/>
            </a:pPr>
            <a:endParaRPr lang="en-US" sz="1900" dirty="0" smtClean="0"/>
          </a:p>
          <a:p>
            <a:pPr eaLnBrk="1" hangingPunct="1">
              <a:lnSpc>
                <a:spcPct val="80000"/>
              </a:lnSpc>
            </a:pPr>
            <a:r>
              <a:rPr lang="en-US" sz="1900" dirty="0" smtClean="0"/>
              <a:t>Luther, </a:t>
            </a:r>
            <a:r>
              <a:rPr lang="en-US" sz="1900" i="1" dirty="0" smtClean="0"/>
              <a:t>95 Theses; Freedom of a Christian</a:t>
            </a:r>
          </a:p>
          <a:p>
            <a:pPr eaLnBrk="1" hangingPunct="1">
              <a:lnSpc>
                <a:spcPct val="80000"/>
              </a:lnSpc>
            </a:pPr>
            <a:r>
              <a:rPr lang="en-US" sz="1900" dirty="0" smtClean="0"/>
              <a:t>Melanchthon, </a:t>
            </a:r>
            <a:r>
              <a:rPr lang="en-US" sz="1900" i="1" dirty="0" smtClean="0"/>
              <a:t>Augsburg Confession</a:t>
            </a:r>
            <a:endParaRPr lang="en-US" sz="1900" dirty="0" smtClean="0"/>
          </a:p>
          <a:p>
            <a:pPr eaLnBrk="1" hangingPunct="1">
              <a:lnSpc>
                <a:spcPct val="80000"/>
              </a:lnSpc>
            </a:pPr>
            <a:r>
              <a:rPr lang="en-US" sz="1900" dirty="0" smtClean="0"/>
              <a:t>Calvin, </a:t>
            </a:r>
            <a:r>
              <a:rPr lang="en-US" sz="1900" i="1" dirty="0" smtClean="0"/>
              <a:t>Institutes</a:t>
            </a:r>
          </a:p>
          <a:p>
            <a:pPr eaLnBrk="1" hangingPunct="1">
              <a:lnSpc>
                <a:spcPct val="80000"/>
              </a:lnSpc>
            </a:pPr>
            <a:r>
              <a:rPr lang="en-US" sz="1900" dirty="0" smtClean="0"/>
              <a:t>Teresa, </a:t>
            </a:r>
            <a:r>
              <a:rPr lang="en-US" sz="1900" i="1" dirty="0" smtClean="0"/>
              <a:t>Autobiography</a:t>
            </a:r>
          </a:p>
          <a:p>
            <a:pPr eaLnBrk="1" hangingPunct="1">
              <a:lnSpc>
                <a:spcPct val="80000"/>
              </a:lnSpc>
            </a:pPr>
            <a:r>
              <a:rPr lang="en-US" sz="1900" dirty="0" smtClean="0"/>
              <a:t>Ignatius</a:t>
            </a:r>
            <a:r>
              <a:rPr lang="en-US" sz="1900" i="1" dirty="0" smtClean="0"/>
              <a:t>, Spiritual Exercises</a:t>
            </a:r>
          </a:p>
          <a:p>
            <a:pPr eaLnBrk="1" hangingPunct="1">
              <a:lnSpc>
                <a:spcPct val="80000"/>
              </a:lnSpc>
            </a:pPr>
            <a:r>
              <a:rPr lang="en-US" sz="1900" dirty="0" smtClean="0"/>
              <a:t>Council of Trent Decrees</a:t>
            </a:r>
          </a:p>
          <a:p>
            <a:pPr eaLnBrk="1" hangingPunct="1">
              <a:lnSpc>
                <a:spcPct val="80000"/>
              </a:lnSpc>
            </a:pPr>
            <a:r>
              <a:rPr lang="en-US" sz="1900" dirty="0" smtClean="0"/>
              <a:t>Francis de Sales, </a:t>
            </a:r>
            <a:r>
              <a:rPr lang="en-US" sz="1900" i="1" dirty="0" smtClean="0"/>
              <a:t>Devout Life</a:t>
            </a:r>
          </a:p>
          <a:p>
            <a:pPr eaLnBrk="1" hangingPunct="1">
              <a:lnSpc>
                <a:spcPct val="80000"/>
              </a:lnSpc>
            </a:pPr>
            <a:r>
              <a:rPr lang="en-US" sz="1900" dirty="0" err="1" smtClean="0"/>
              <a:t>Bartolome</a:t>
            </a:r>
            <a:r>
              <a:rPr lang="en-US" sz="1900" dirty="0" smtClean="0"/>
              <a:t> de </a:t>
            </a:r>
            <a:r>
              <a:rPr lang="en-US" sz="1900" dirty="0" err="1" smtClean="0"/>
              <a:t>las</a:t>
            </a:r>
            <a:r>
              <a:rPr lang="en-US" sz="1900" dirty="0" smtClean="0"/>
              <a:t> Casas, </a:t>
            </a:r>
            <a:r>
              <a:rPr lang="en-US" sz="1900" i="1" dirty="0" smtClean="0"/>
              <a:t>On the Indians</a:t>
            </a:r>
          </a:p>
          <a:p>
            <a:pPr eaLnBrk="1" hangingPunct="1">
              <a:lnSpc>
                <a:spcPct val="80000"/>
              </a:lnSpc>
            </a:pPr>
            <a:r>
              <a:rPr lang="en-US" sz="1900" dirty="0" smtClean="0"/>
              <a:t>Francis Xavier, </a:t>
            </a:r>
            <a:r>
              <a:rPr lang="en-US" sz="1900" i="1" dirty="0" smtClean="0"/>
              <a:t>Letter from India </a:t>
            </a:r>
            <a:endParaRPr lang="en-US" sz="1900" dirty="0" smtClean="0"/>
          </a:p>
          <a:p>
            <a:pPr eaLnBrk="1" hangingPunct="1">
              <a:lnSpc>
                <a:spcPct val="80000"/>
              </a:lnSpc>
            </a:pPr>
            <a:endParaRPr lang="en-US" sz="1800" dirty="0" smtClean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0AD1AA9-5539-4BD4-A859-C202052851DE}" type="slidenum">
              <a:rPr lang="en-US" altLang="en-US"/>
              <a:pPr>
                <a:defRPr/>
              </a:pPr>
              <a:t>6</a:t>
            </a:fld>
            <a:endParaRPr lang="en-US" altLang="en-US"/>
          </a:p>
        </p:txBody>
      </p:sp>
      <p:sp>
        <p:nvSpPr>
          <p:cNvPr id="819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Brief Essays</a:t>
            </a:r>
          </a:p>
        </p:txBody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endParaRPr lang="en-US" sz="1800" dirty="0" smtClean="0"/>
          </a:p>
          <a:p>
            <a:r>
              <a:rPr lang="en-US" sz="2800" dirty="0" smtClean="0">
                <a:solidFill>
                  <a:schemeClr val="tx1"/>
                </a:solidFill>
              </a:rPr>
              <a:t>Two essay questions:</a:t>
            </a:r>
          </a:p>
          <a:p>
            <a:r>
              <a:rPr lang="en-US" sz="2800" dirty="0" smtClean="0">
                <a:solidFill>
                  <a:schemeClr val="tx1"/>
                </a:solidFill>
              </a:rPr>
              <a:t>1.  Describe Council of Trent’s teaching on </a:t>
            </a:r>
            <a:r>
              <a:rPr lang="en-US" sz="2800" dirty="0" smtClean="0">
                <a:solidFill>
                  <a:schemeClr val="tx1"/>
                </a:solidFill>
              </a:rPr>
              <a:t>sacraments</a:t>
            </a:r>
            <a:endParaRPr lang="en-US" sz="2800" dirty="0" smtClean="0">
              <a:solidFill>
                <a:schemeClr val="tx1"/>
              </a:solidFill>
            </a:endParaRPr>
          </a:p>
          <a:p>
            <a:r>
              <a:rPr lang="en-US" sz="2800" dirty="0" smtClean="0"/>
              <a:t>2. I </a:t>
            </a:r>
            <a:r>
              <a:rPr lang="en-US" sz="2800" dirty="0"/>
              <a:t>will select </a:t>
            </a:r>
            <a:r>
              <a:rPr lang="en-US" sz="2800" dirty="0" smtClean="0"/>
              <a:t>ONE </a:t>
            </a:r>
            <a:r>
              <a:rPr lang="en-US" sz="2800" dirty="0"/>
              <a:t>of the below for the quiz.</a:t>
            </a:r>
          </a:p>
          <a:p>
            <a:pPr lvl="1"/>
            <a:r>
              <a:rPr lang="en-US" sz="2000" dirty="0" smtClean="0">
                <a:solidFill>
                  <a:schemeClr val="tx1"/>
                </a:solidFill>
                <a:ea typeface="+mn-ea"/>
                <a:cs typeface="+mn-cs"/>
              </a:rPr>
              <a:t>Describe the missionary activity in 16th C Western Hemisphere</a:t>
            </a:r>
          </a:p>
          <a:p>
            <a:pPr lvl="1"/>
            <a:r>
              <a:rPr lang="en-US" sz="2000" dirty="0" smtClean="0"/>
              <a:t>Describe </a:t>
            </a:r>
            <a:r>
              <a:rPr lang="en-US" sz="2000" dirty="0" smtClean="0">
                <a:solidFill>
                  <a:schemeClr val="tx1"/>
                </a:solidFill>
                <a:ea typeface="+mn-ea"/>
                <a:cs typeface="+mn-cs"/>
              </a:rPr>
              <a:t>the missionary activity in 16th C in the Orient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Edge">
  <a:themeElements>
    <a:clrScheme name="Edge 7">
      <a:dk1>
        <a:srgbClr val="000000"/>
      </a:dk1>
      <a:lt1>
        <a:srgbClr val="FFFFFF"/>
      </a:lt1>
      <a:dk2>
        <a:srgbClr val="006633"/>
      </a:dk2>
      <a:lt2>
        <a:srgbClr val="5F5F5F"/>
      </a:lt2>
      <a:accent1>
        <a:srgbClr val="CC9900"/>
      </a:accent1>
      <a:accent2>
        <a:srgbClr val="3B812F"/>
      </a:accent2>
      <a:accent3>
        <a:srgbClr val="FFFFFF"/>
      </a:accent3>
      <a:accent4>
        <a:srgbClr val="000000"/>
      </a:accent4>
      <a:accent5>
        <a:srgbClr val="E2CAAA"/>
      </a:accent5>
      <a:accent6>
        <a:srgbClr val="35742A"/>
      </a:accent6>
      <a:hlink>
        <a:srgbClr val="996600"/>
      </a:hlink>
      <a:folHlink>
        <a:srgbClr val="AFBF39"/>
      </a:folHlink>
    </a:clrScheme>
    <a:fontScheme name="Edge">
      <a:majorFont>
        <a:latin typeface="Garamond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Edge 1">
        <a:dk1>
          <a:srgbClr val="333333"/>
        </a:dk1>
        <a:lt1>
          <a:srgbClr val="FFFFFF"/>
        </a:lt1>
        <a:dk2>
          <a:srgbClr val="820000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C1AAAA"/>
        </a:accent3>
        <a:accent4>
          <a:srgbClr val="DADADA"/>
        </a:accent4>
        <a:accent5>
          <a:srgbClr val="FFCAAA"/>
        </a:accent5>
        <a:accent6>
          <a:srgbClr val="B92D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2">
        <a:dk1>
          <a:srgbClr val="333333"/>
        </a:dk1>
        <a:lt1>
          <a:srgbClr val="CCCCFF"/>
        </a:lt1>
        <a:dk2>
          <a:srgbClr val="0B0506"/>
        </a:dk2>
        <a:lt2>
          <a:srgbClr val="FFFFFF"/>
        </a:lt2>
        <a:accent1>
          <a:srgbClr val="3366CC"/>
        </a:accent1>
        <a:accent2>
          <a:srgbClr val="3333CC"/>
        </a:accent2>
        <a:accent3>
          <a:srgbClr val="AAAAAA"/>
        </a:accent3>
        <a:accent4>
          <a:srgbClr val="AEAEDA"/>
        </a:accent4>
        <a:accent5>
          <a:srgbClr val="ADB8E2"/>
        </a:accent5>
        <a:accent6>
          <a:srgbClr val="2D2DB9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3">
        <a:dk1>
          <a:srgbClr val="333333"/>
        </a:dk1>
        <a:lt1>
          <a:srgbClr val="FFFFFF"/>
        </a:lt1>
        <a:dk2>
          <a:srgbClr val="221013"/>
        </a:dk2>
        <a:lt2>
          <a:srgbClr val="FFFFFF"/>
        </a:lt2>
        <a:accent1>
          <a:srgbClr val="CC3300"/>
        </a:accent1>
        <a:accent2>
          <a:srgbClr val="CC9900"/>
        </a:accent2>
        <a:accent3>
          <a:srgbClr val="ABAAAA"/>
        </a:accent3>
        <a:accent4>
          <a:srgbClr val="DADADA"/>
        </a:accent4>
        <a:accent5>
          <a:srgbClr val="E2ADAA"/>
        </a:accent5>
        <a:accent6>
          <a:srgbClr val="B98A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4">
        <a:dk1>
          <a:srgbClr val="11054B"/>
        </a:dk1>
        <a:lt1>
          <a:srgbClr val="FFFFFF"/>
        </a:lt1>
        <a:dk2>
          <a:srgbClr val="0000CC"/>
        </a:dk2>
        <a:lt2>
          <a:srgbClr val="FFFFFF"/>
        </a:lt2>
        <a:accent1>
          <a:srgbClr val="FF6600"/>
        </a:accent1>
        <a:accent2>
          <a:srgbClr val="FF3300"/>
        </a:accent2>
        <a:accent3>
          <a:srgbClr val="AAAAE2"/>
        </a:accent3>
        <a:accent4>
          <a:srgbClr val="DADADA"/>
        </a:accent4>
        <a:accent5>
          <a:srgbClr val="FFB8AA"/>
        </a:accent5>
        <a:accent6>
          <a:srgbClr val="E72D00"/>
        </a:accent6>
        <a:hlink>
          <a:srgbClr val="CC9900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5">
        <a:dk1>
          <a:srgbClr val="9B8D65"/>
        </a:dk1>
        <a:lt1>
          <a:srgbClr val="F8F8F8"/>
        </a:lt1>
        <a:dk2>
          <a:srgbClr val="002600"/>
        </a:dk2>
        <a:lt2>
          <a:srgbClr val="FAFACC"/>
        </a:lt2>
        <a:accent1>
          <a:srgbClr val="CC9933"/>
        </a:accent1>
        <a:accent2>
          <a:srgbClr val="8F9967"/>
        </a:accent2>
        <a:accent3>
          <a:srgbClr val="AAACAA"/>
        </a:accent3>
        <a:accent4>
          <a:srgbClr val="D4D4D4"/>
        </a:accent4>
        <a:accent5>
          <a:srgbClr val="E2CAAD"/>
        </a:accent5>
        <a:accent6>
          <a:srgbClr val="818A5D"/>
        </a:accent6>
        <a:hlink>
          <a:srgbClr val="336600"/>
        </a:hlink>
        <a:folHlink>
          <a:srgbClr val="8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6">
        <a:dk1>
          <a:srgbClr val="333333"/>
        </a:dk1>
        <a:lt1>
          <a:srgbClr val="FFFFFF"/>
        </a:lt1>
        <a:dk2>
          <a:srgbClr val="006699"/>
        </a:dk2>
        <a:lt2>
          <a:srgbClr val="FFFFFF"/>
        </a:lt2>
        <a:accent1>
          <a:srgbClr val="CC9900"/>
        </a:accent1>
        <a:accent2>
          <a:srgbClr val="FF9900"/>
        </a:accent2>
        <a:accent3>
          <a:srgbClr val="AAB8CA"/>
        </a:accent3>
        <a:accent4>
          <a:srgbClr val="DADADA"/>
        </a:accent4>
        <a:accent5>
          <a:srgbClr val="E2CAAA"/>
        </a:accent5>
        <a:accent6>
          <a:srgbClr val="E78A00"/>
        </a:accent6>
        <a:hlink>
          <a:srgbClr val="FFCC00"/>
        </a:hlink>
        <a:folHlink>
          <a:srgbClr val="706F3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7">
        <a:dk1>
          <a:srgbClr val="000000"/>
        </a:dk1>
        <a:lt1>
          <a:srgbClr val="FFFFFF"/>
        </a:lt1>
        <a:dk2>
          <a:srgbClr val="006633"/>
        </a:dk2>
        <a:lt2>
          <a:srgbClr val="5F5F5F"/>
        </a:lt2>
        <a:accent1>
          <a:srgbClr val="CC9900"/>
        </a:accent1>
        <a:accent2>
          <a:srgbClr val="3B812F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35742A"/>
        </a:accent6>
        <a:hlink>
          <a:srgbClr val="996600"/>
        </a:hlink>
        <a:folHlink>
          <a:srgbClr val="AFBF3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dge 8">
        <a:dk1>
          <a:srgbClr val="000000"/>
        </a:dk1>
        <a:lt1>
          <a:srgbClr val="FFFFFF"/>
        </a:lt1>
        <a:dk2>
          <a:srgbClr val="CC0000"/>
        </a:dk2>
        <a:lt2>
          <a:srgbClr val="666699"/>
        </a:lt2>
        <a:accent1>
          <a:srgbClr val="808080"/>
        </a:accent1>
        <a:accent2>
          <a:srgbClr val="999933"/>
        </a:accent2>
        <a:accent3>
          <a:srgbClr val="FFFFFF"/>
        </a:accent3>
        <a:accent4>
          <a:srgbClr val="000000"/>
        </a:accent4>
        <a:accent5>
          <a:srgbClr val="C0C0C0"/>
        </a:accent5>
        <a:accent6>
          <a:srgbClr val="8A8A2D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dge 9">
        <a:dk1>
          <a:srgbClr val="000000"/>
        </a:dk1>
        <a:lt1>
          <a:srgbClr val="FFFFFF"/>
        </a:lt1>
        <a:dk2>
          <a:srgbClr val="003399"/>
        </a:dk2>
        <a:lt2>
          <a:srgbClr val="666699"/>
        </a:lt2>
        <a:accent1>
          <a:srgbClr val="009999"/>
        </a:accent1>
        <a:accent2>
          <a:srgbClr val="4C6D4E"/>
        </a:accent2>
        <a:accent3>
          <a:srgbClr val="FFFFFF"/>
        </a:accent3>
        <a:accent4>
          <a:srgbClr val="000000"/>
        </a:accent4>
        <a:accent5>
          <a:srgbClr val="AACACA"/>
        </a:accent5>
        <a:accent6>
          <a:srgbClr val="446246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Edge</Template>
  <TotalTime>772</TotalTime>
  <Words>214</Words>
  <Application>Microsoft Office PowerPoint</Application>
  <PresentationFormat>On-screen Show (4:3)</PresentationFormat>
  <Paragraphs>70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Edge</vt:lpstr>
      <vt:lpstr>Quiz I Review</vt:lpstr>
      <vt:lpstr>Outline</vt:lpstr>
      <vt:lpstr>People</vt:lpstr>
      <vt:lpstr>Definitions</vt:lpstr>
      <vt:lpstr>Five Quotes, from these Selections</vt:lpstr>
      <vt:lpstr>Brief Essays</vt:lpstr>
    </vt:vector>
  </TitlesOfParts>
  <Company>self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Class 16: History of 17th C</dc:title>
  <dc:creator>ann orlando</dc:creator>
  <cp:lastModifiedBy>AOrlando</cp:lastModifiedBy>
  <cp:revision>91</cp:revision>
  <dcterms:created xsi:type="dcterms:W3CDTF">2005-12-23T15:46:07Z</dcterms:created>
  <dcterms:modified xsi:type="dcterms:W3CDTF">2019-02-14T19:43:08Z</dcterms:modified>
</cp:coreProperties>
</file>