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3" r:id="rId9"/>
    <p:sldId id="264" r:id="rId10"/>
    <p:sldId id="271" r:id="rId11"/>
    <p:sldId id="273" r:id="rId12"/>
    <p:sldId id="274" r:id="rId13"/>
    <p:sldId id="276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79EE-DBD1-46EE-BC66-B1BDD42B160C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F360-63D7-49C5-9EB5-855802516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79EE-DBD1-46EE-BC66-B1BDD42B160C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F360-63D7-49C5-9EB5-855802516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79EE-DBD1-46EE-BC66-B1BDD42B160C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F360-63D7-49C5-9EB5-855802516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275298E-42F5-4FAA-8C93-5C39AEE4F7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79EE-DBD1-46EE-BC66-B1BDD42B160C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F360-63D7-49C5-9EB5-855802516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79EE-DBD1-46EE-BC66-B1BDD42B160C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F360-63D7-49C5-9EB5-855802516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79EE-DBD1-46EE-BC66-B1BDD42B160C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F360-63D7-49C5-9EB5-855802516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79EE-DBD1-46EE-BC66-B1BDD42B160C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F360-63D7-49C5-9EB5-855802516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79EE-DBD1-46EE-BC66-B1BDD42B160C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F360-63D7-49C5-9EB5-855802516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79EE-DBD1-46EE-BC66-B1BDD42B160C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F360-63D7-49C5-9EB5-855802516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79EE-DBD1-46EE-BC66-B1BDD42B160C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F360-63D7-49C5-9EB5-855802516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79EE-DBD1-46EE-BC66-B1BDD42B160C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F360-63D7-49C5-9EB5-855802516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979EE-DBD1-46EE-BC66-B1BDD42B160C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CF360-63D7-49C5-9EB5-855802516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Episode 9: Notre Dame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Ann T. Orlando</a:t>
            </a:r>
          </a:p>
          <a:p>
            <a:r>
              <a:rPr lang="en-US" dirty="0" smtClean="0"/>
              <a:t>Music ‘</a:t>
            </a:r>
            <a:r>
              <a:rPr lang="en-US" dirty="0" err="1" smtClean="0"/>
              <a:t>Pange</a:t>
            </a:r>
            <a:r>
              <a:rPr lang="en-US" dirty="0" smtClean="0"/>
              <a:t> Lingua’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i="1"/>
              <a:t>Adoro Te Devote</a:t>
            </a:r>
            <a:r>
              <a:rPr lang="en-US" sz="4000" b="1"/>
              <a:t/>
            </a:r>
            <a:br>
              <a:rPr lang="en-US" sz="4000" b="1"/>
            </a:br>
            <a:r>
              <a:rPr lang="en-US" sz="4000" b="1"/>
              <a:t>by Thomas Aquinas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Godhead here in hiding, whom I do adore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Masked by these bare shadows, shape and nothing more,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See, Lord, at thy service low lies here a heart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Lost, all lost in wonder at the God thou art.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Seeing, touching, tasting are in thee deceived;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How says trusty hearing? that shall be believed;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What God's Son has told me, take for truth I do;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Truth himself speaks truly or there's nothing true.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From CCC translated by Gerard Manley Hopkins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8452" y="2315562"/>
            <a:ext cx="2238095" cy="30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St. Bonaventure </a:t>
            </a:r>
            <a:r>
              <a:rPr lang="en-US" b="1" dirty="0"/>
              <a:t>(1221-1274)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/>
              <a:t>Student and professor at University of Paris when Aquinas was there </a:t>
            </a:r>
          </a:p>
          <a:p>
            <a:r>
              <a:rPr lang="en-US" sz="2800" dirty="0"/>
              <a:t>Becomes head of Franciscans shortly after Francis</a:t>
            </a:r>
          </a:p>
          <a:p>
            <a:r>
              <a:rPr lang="en-US" sz="2800" dirty="0"/>
              <a:t>Describes Franciscan way of life in philosophical terms</a:t>
            </a:r>
          </a:p>
          <a:p>
            <a:r>
              <a:rPr lang="en-US" sz="2800" dirty="0"/>
              <a:t>Very dependent on </a:t>
            </a:r>
            <a:r>
              <a:rPr lang="en-US" sz="2800" dirty="0" smtClean="0"/>
              <a:t>St. Augustine</a:t>
            </a:r>
          </a:p>
          <a:p>
            <a:r>
              <a:rPr lang="en-US" dirty="0" smtClean="0"/>
              <a:t>Known as the Seraphic Doctor, Feast Day July 15</a:t>
            </a:r>
            <a:endParaRPr lang="en-US" sz="2800" dirty="0"/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999" y="2057401"/>
            <a:ext cx="2616815" cy="283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/>
              <a:t>Itinerarium </a:t>
            </a:r>
            <a:r>
              <a:rPr lang="en-US"/>
              <a:t>or </a:t>
            </a:r>
            <a:r>
              <a:rPr lang="en-US" i="1"/>
              <a:t> </a:t>
            </a:r>
            <a:br>
              <a:rPr lang="en-US" i="1"/>
            </a:br>
            <a:r>
              <a:rPr lang="en-US" i="1"/>
              <a:t>Journey of the Mind to God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Written </a:t>
            </a:r>
            <a:r>
              <a:rPr lang="en-US" dirty="0" smtClean="0"/>
              <a:t>as a retreat guide for students at University of Paris</a:t>
            </a:r>
            <a:endParaRPr lang="en-US" dirty="0"/>
          </a:p>
          <a:p>
            <a:r>
              <a:rPr lang="en-US" dirty="0"/>
              <a:t>Details steps of spiritual progress</a:t>
            </a:r>
          </a:p>
          <a:p>
            <a:pPr lvl="1"/>
            <a:r>
              <a:rPr lang="en-US" dirty="0"/>
              <a:t>Mimics pilgrimage itinerary</a:t>
            </a:r>
          </a:p>
          <a:p>
            <a:pPr lvl="1"/>
            <a:r>
              <a:rPr lang="en-US" dirty="0"/>
              <a:t>Approach God by leaving world </a:t>
            </a:r>
            <a:r>
              <a:rPr lang="en-US" dirty="0" smtClean="0"/>
              <a:t>behind</a:t>
            </a:r>
          </a:p>
          <a:p>
            <a:pPr lvl="1"/>
            <a:r>
              <a:rPr lang="en-US" dirty="0" smtClean="0"/>
              <a:t>Deeply mystical work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362200"/>
            <a:ext cx="2601930" cy="236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Later History of Notre Dame Cathedral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During the French Revolution, 1789-1799, Notre Dame was taken over by the enlightenment revolutionaries</a:t>
            </a:r>
          </a:p>
          <a:p>
            <a:pPr lvl="1"/>
            <a:r>
              <a:rPr lang="en-US" dirty="0" smtClean="0"/>
              <a:t>Turned into a ‘temple of reason’</a:t>
            </a:r>
          </a:p>
          <a:p>
            <a:pPr lvl="1"/>
            <a:r>
              <a:rPr lang="en-US" dirty="0" smtClean="0"/>
              <a:t>Most of the religious decorations and stained glass were defaced</a:t>
            </a:r>
          </a:p>
          <a:p>
            <a:r>
              <a:rPr lang="en-US" dirty="0" smtClean="0"/>
              <a:t>Restored to the Church by Napoleon in 1802</a:t>
            </a:r>
          </a:p>
          <a:p>
            <a:pPr lvl="1"/>
            <a:r>
              <a:rPr lang="en-US" dirty="0" smtClean="0"/>
              <a:t>Extensive restoration efforts</a:t>
            </a:r>
          </a:p>
          <a:p>
            <a:pPr lvl="1"/>
            <a:r>
              <a:rPr lang="en-US" dirty="0" smtClean="0"/>
              <a:t>Re-dedicated in 1864</a:t>
            </a:r>
          </a:p>
          <a:p>
            <a:r>
              <a:rPr lang="en-US" dirty="0" smtClean="0"/>
              <a:t>Remains the primary Cathedral of Paris </a:t>
            </a:r>
            <a:r>
              <a:rPr lang="en-US" dirty="0" smtClean="0"/>
              <a:t>today</a:t>
            </a:r>
          </a:p>
          <a:p>
            <a:r>
              <a:rPr lang="en-US" dirty="0" smtClean="0"/>
              <a:t>And the University of Paris, remains one of the most important universities in the world</a:t>
            </a:r>
            <a:endParaRPr lang="en-US" dirty="0" smtClean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362200"/>
            <a:ext cx="3319140" cy="208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Waypoint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Renaissance and the Sistine Chapel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Theme: The Church and Development of Universities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the Cathedral of Notre Dame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By tradition, the first stone was laid in 1163</a:t>
            </a:r>
          </a:p>
          <a:p>
            <a:r>
              <a:rPr lang="en-US" dirty="0" smtClean="0"/>
              <a:t>But not completed until 1250, with additional work after that for the next several centuries</a:t>
            </a:r>
          </a:p>
          <a:p>
            <a:r>
              <a:rPr lang="en-US" dirty="0" smtClean="0"/>
              <a:t>Built in the ‘Gothic’ style that became the standard for grand church architecture throughout Europe in the Middle Ages</a:t>
            </a:r>
          </a:p>
          <a:p>
            <a:r>
              <a:rPr lang="en-US" dirty="0" smtClean="0"/>
              <a:t>As the primary cathedral of Paris, Notre Dame assumed an important role in Church and French political history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057400"/>
            <a:ext cx="3408158" cy="227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Paris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Paris started as a Roman town, Lutetium</a:t>
            </a:r>
          </a:p>
          <a:p>
            <a:pPr lvl="1"/>
            <a:r>
              <a:rPr lang="en-US" dirty="0" smtClean="0"/>
              <a:t>Renamed Paris in 3</a:t>
            </a:r>
            <a:r>
              <a:rPr lang="en-US" baseline="30000" dirty="0" smtClean="0"/>
              <a:t>rd</a:t>
            </a:r>
            <a:r>
              <a:rPr lang="en-US" dirty="0" smtClean="0"/>
              <a:t> C after local Celtic tribe</a:t>
            </a:r>
          </a:p>
          <a:p>
            <a:r>
              <a:rPr lang="en-US" dirty="0" smtClean="0"/>
              <a:t>First Christian missionaries  probably sent by Pope Fabian in 3</a:t>
            </a:r>
            <a:r>
              <a:rPr lang="en-US" baseline="30000" dirty="0" smtClean="0"/>
              <a:t>rd</a:t>
            </a:r>
            <a:r>
              <a:rPr lang="en-US" dirty="0" smtClean="0"/>
              <a:t> C</a:t>
            </a:r>
          </a:p>
          <a:p>
            <a:pPr lvl="1"/>
            <a:r>
              <a:rPr lang="en-US" dirty="0" smtClean="0"/>
              <a:t>First bishop was Dionysius, or Denis</a:t>
            </a:r>
          </a:p>
          <a:p>
            <a:pPr lvl="1"/>
            <a:r>
              <a:rPr lang="en-US" dirty="0" smtClean="0"/>
              <a:t>St. Denis and his companions was martyred by the Romans on </a:t>
            </a:r>
            <a:r>
              <a:rPr lang="en-US" dirty="0" err="1" smtClean="0"/>
              <a:t>Montmarte</a:t>
            </a:r>
            <a:r>
              <a:rPr lang="en-US" dirty="0" smtClean="0"/>
              <a:t> (Mont of the martyrs)</a:t>
            </a:r>
          </a:p>
          <a:p>
            <a:r>
              <a:rPr lang="en-US" dirty="0" smtClean="0"/>
              <a:t>There may have been a pagan temple where Notre Dame now stands</a:t>
            </a:r>
          </a:p>
          <a:p>
            <a:pPr lvl="1"/>
            <a:r>
              <a:rPr lang="en-US" dirty="0" smtClean="0"/>
              <a:t>After Constantine the Great, several churches were built in Paris, including one on the site of Notre Dame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9404" y="1828800"/>
            <a:ext cx="2202364" cy="354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Paris in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During the Middle Ages, Paris was transformed from a small fishing and trading town to an important political capital</a:t>
            </a:r>
          </a:p>
          <a:p>
            <a:r>
              <a:rPr lang="en-US" dirty="0" smtClean="0"/>
              <a:t>With this transformation, Church in </a:t>
            </a:r>
            <a:r>
              <a:rPr lang="en-US" dirty="0"/>
              <a:t>P</a:t>
            </a:r>
            <a:r>
              <a:rPr lang="en-US" dirty="0" smtClean="0"/>
              <a:t>aris also became very important</a:t>
            </a:r>
          </a:p>
          <a:p>
            <a:pPr lvl="1"/>
            <a:r>
              <a:rPr lang="en-US" dirty="0" smtClean="0"/>
              <a:t>A place of learning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75" y="2910681"/>
            <a:ext cx="2381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of University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Churches, especially cathedrals, and monasteries were primary sources of education for over 1,000 years in </a:t>
            </a:r>
            <a:r>
              <a:rPr lang="en-US" dirty="0" smtClean="0"/>
              <a:t>Europe</a:t>
            </a:r>
          </a:p>
          <a:p>
            <a:r>
              <a:rPr lang="en-US" dirty="0" smtClean="0"/>
              <a:t>During 11</a:t>
            </a:r>
            <a:r>
              <a:rPr lang="en-US" baseline="30000" dirty="0" smtClean="0"/>
              <a:t>th</a:t>
            </a:r>
            <a:r>
              <a:rPr lang="en-US" dirty="0" smtClean="0"/>
              <a:t> C, Pope Gregory VII initiated many reforms, including requirements for education of secular clergy</a:t>
            </a:r>
          </a:p>
          <a:p>
            <a:pPr lvl="1"/>
            <a:r>
              <a:rPr lang="en-US" dirty="0" smtClean="0"/>
              <a:t>Bishops established cathedral schools </a:t>
            </a:r>
          </a:p>
          <a:p>
            <a:pPr lvl="1"/>
            <a:r>
              <a:rPr lang="en-US" dirty="0" smtClean="0"/>
              <a:t>Education focused on Canon law, administration, higher learning</a:t>
            </a:r>
          </a:p>
          <a:p>
            <a:pPr lvl="1"/>
            <a:r>
              <a:rPr lang="en-US" dirty="0" smtClean="0"/>
              <a:t>Enrollment not limited to clergy</a:t>
            </a:r>
            <a:endParaRPr lang="en-US" dirty="0" smtClean="0"/>
          </a:p>
          <a:p>
            <a:r>
              <a:rPr lang="en-US" dirty="0" smtClean="0"/>
              <a:t>The university system as we know it today grew out of the Cathedral schools of the Middle Ages</a:t>
            </a:r>
          </a:p>
          <a:p>
            <a:pPr lvl="1"/>
            <a:r>
              <a:rPr lang="en-US" dirty="0" smtClean="0"/>
              <a:t>Most famous and important was the Cathedral School of Notre Dame</a:t>
            </a:r>
          </a:p>
          <a:p>
            <a:pPr lvl="1"/>
            <a:r>
              <a:rPr lang="en-US" dirty="0" smtClean="0"/>
              <a:t>Became the University of Paris, also known as the </a:t>
            </a:r>
            <a:r>
              <a:rPr lang="en-US" dirty="0" smtClean="0"/>
              <a:t>Sorbonne</a:t>
            </a:r>
          </a:p>
          <a:p>
            <a:pPr lvl="1"/>
            <a:r>
              <a:rPr lang="en-US" dirty="0" smtClean="0"/>
              <a:t>Students from all over Europe sought to enter the most prestigious schools</a:t>
            </a:r>
            <a:endParaRPr lang="en-US" dirty="0" smtClean="0"/>
          </a:p>
          <a:p>
            <a:r>
              <a:rPr lang="en-US" dirty="0" smtClean="0"/>
              <a:t>To be an </a:t>
            </a:r>
            <a:r>
              <a:rPr lang="en-US" i="1" dirty="0" err="1" smtClean="0"/>
              <a:t>universitas</a:t>
            </a:r>
            <a:r>
              <a:rPr lang="en-US" i="1" dirty="0" smtClean="0"/>
              <a:t> </a:t>
            </a:r>
            <a:r>
              <a:rPr lang="en-US" dirty="0" smtClean="0"/>
              <a:t>an institution had to recognized as such by the Vatican</a:t>
            </a:r>
          </a:p>
          <a:p>
            <a:r>
              <a:rPr lang="en-US" dirty="0" smtClean="0"/>
              <a:t>‘Nation’ was a fraternal group of students at the major universities who came from the same region and spoke the same language</a:t>
            </a:r>
            <a:endParaRPr lang="en-US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0" y="2086769"/>
            <a:ext cx="20955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Medieval </a:t>
            </a:r>
            <a:r>
              <a:rPr lang="en-US" dirty="0" smtClean="0"/>
              <a:t>University Degrees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Bachelors degree</a:t>
            </a:r>
          </a:p>
          <a:p>
            <a:pPr lvl="1"/>
            <a:r>
              <a:rPr lang="en-US" dirty="0" smtClean="0"/>
              <a:t>S</a:t>
            </a:r>
            <a:r>
              <a:rPr lang="en-US" dirty="0" smtClean="0"/>
              <a:t>ix years to obtain</a:t>
            </a:r>
          </a:p>
          <a:p>
            <a:pPr lvl="1"/>
            <a:r>
              <a:rPr lang="en-US" dirty="0" smtClean="0"/>
              <a:t>Study of seven liberal arts</a:t>
            </a:r>
          </a:p>
          <a:p>
            <a:r>
              <a:rPr lang="en-US" dirty="0" smtClean="0"/>
              <a:t>Masters degree</a:t>
            </a:r>
          </a:p>
          <a:p>
            <a:pPr lvl="1"/>
            <a:r>
              <a:rPr lang="en-US" dirty="0" smtClean="0"/>
              <a:t>Four to six more years</a:t>
            </a:r>
          </a:p>
          <a:p>
            <a:pPr lvl="1"/>
            <a:r>
              <a:rPr lang="en-US" dirty="0" smtClean="0"/>
              <a:t>Specialization in Law, medicine or theology</a:t>
            </a:r>
          </a:p>
          <a:p>
            <a:pPr lvl="1"/>
            <a:r>
              <a:rPr lang="en-US" dirty="0" smtClean="0"/>
              <a:t>Theology was most important and prestigious</a:t>
            </a:r>
          </a:p>
          <a:p>
            <a:pPr lvl="1"/>
            <a:r>
              <a:rPr lang="en-US" dirty="0" smtClean="0"/>
              <a:t>Holder of masters degree could teach others</a:t>
            </a:r>
          </a:p>
          <a:p>
            <a:r>
              <a:rPr lang="en-US" dirty="0" smtClean="0"/>
              <a:t>Doctorate</a:t>
            </a:r>
          </a:p>
          <a:p>
            <a:pPr lvl="1"/>
            <a:r>
              <a:rPr lang="en-US" dirty="0" smtClean="0"/>
              <a:t>Several more years of study</a:t>
            </a:r>
          </a:p>
          <a:p>
            <a:pPr lvl="1"/>
            <a:r>
              <a:rPr lang="en-US" dirty="0" smtClean="0"/>
              <a:t>Holder could teach at most prestigious universities</a:t>
            </a:r>
          </a:p>
          <a:p>
            <a:r>
              <a:rPr lang="en-US" dirty="0" smtClean="0"/>
              <a:t>Two great professors, theologians and doctors of the Church in 13</a:t>
            </a:r>
            <a:r>
              <a:rPr lang="en-US" baseline="30000" dirty="0" smtClean="0"/>
              <a:t>th</a:t>
            </a:r>
            <a:r>
              <a:rPr lang="en-US" dirty="0" smtClean="0"/>
              <a:t> C</a:t>
            </a:r>
          </a:p>
          <a:p>
            <a:pPr lvl="1"/>
            <a:r>
              <a:rPr lang="en-US" dirty="0" smtClean="0"/>
              <a:t>St. Thomas </a:t>
            </a:r>
            <a:r>
              <a:rPr lang="en-US" dirty="0" smtClean="0"/>
              <a:t>Aquinas, Dominican</a:t>
            </a:r>
          </a:p>
          <a:p>
            <a:pPr lvl="1"/>
            <a:r>
              <a:rPr lang="en-US" dirty="0" smtClean="0"/>
              <a:t>St. Bonaventure</a:t>
            </a:r>
            <a:r>
              <a:rPr lang="en-US" dirty="0" smtClean="0"/>
              <a:t>, Franciscan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86000"/>
            <a:ext cx="3091255" cy="250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St. Thomas Aquinas (1225-1274)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5903912" cy="4114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Born in Italy, studied in Italy and Paris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Dominican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Student and professor at University of Paris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Key Influences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Albert the Great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Church Fathers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Aristotle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Earlier Aristotelian commentators, especially Averroes and Maimonides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Feast Day is January 28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7010400" y="2017713"/>
            <a:ext cx="194468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3077" name="Picture 5" descr="200px-St-thomas-aquin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362200"/>
            <a:ext cx="1905000" cy="290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Thomas Aquinas</a:t>
            </a:r>
            <a:br>
              <a:rPr lang="en-US" sz="4000" b="1"/>
            </a:br>
            <a:r>
              <a:rPr lang="en-US" sz="4000" b="1"/>
              <a:t>Angelic Doctor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Developed systematic approach to theology using Aristotelian methods (Aristotle as the Philosopher in the </a:t>
            </a:r>
            <a:r>
              <a:rPr lang="en-US" sz="2000" i="1" dirty="0"/>
              <a:t>Summa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Relied on newly available Greek works from Jewish and Moslem sources; Moses Maimonides, </a:t>
            </a:r>
            <a:r>
              <a:rPr lang="en-US" sz="2000" dirty="0" err="1"/>
              <a:t>Averrhoes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Very different from theological approach; Aristotelian rather than neo-Platonic</a:t>
            </a:r>
          </a:p>
          <a:p>
            <a:pPr lvl="1">
              <a:lnSpc>
                <a:spcPct val="80000"/>
              </a:lnSpc>
            </a:pPr>
            <a:r>
              <a:rPr lang="en-US" sz="1700" dirty="0"/>
              <a:t>Emphasis on causes</a:t>
            </a:r>
          </a:p>
          <a:p>
            <a:pPr lvl="1">
              <a:lnSpc>
                <a:spcPct val="80000"/>
              </a:lnSpc>
            </a:pPr>
            <a:r>
              <a:rPr lang="en-US" sz="1700" dirty="0"/>
              <a:t>Emphasis on categories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Two </a:t>
            </a:r>
            <a:r>
              <a:rPr lang="en-US" sz="2000" dirty="0"/>
              <a:t>great works: </a:t>
            </a:r>
            <a:r>
              <a:rPr lang="en-US" sz="2000" i="1" dirty="0"/>
              <a:t>Summa </a:t>
            </a:r>
            <a:r>
              <a:rPr lang="en-US" sz="2000" i="1" dirty="0" err="1"/>
              <a:t>Theologica</a:t>
            </a:r>
            <a:r>
              <a:rPr lang="en-US" sz="2000" dirty="0"/>
              <a:t> (theological) or </a:t>
            </a:r>
            <a:r>
              <a:rPr lang="en-US" sz="2000" dirty="0" err="1"/>
              <a:t>Theologiae</a:t>
            </a:r>
            <a:r>
              <a:rPr lang="en-US" sz="2000" dirty="0"/>
              <a:t> (theology); </a:t>
            </a:r>
            <a:r>
              <a:rPr lang="en-US" sz="2000" i="1" dirty="0"/>
              <a:t>Summa Contra Gentiles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But he also wrote beautiful songs, especially in praise of Eucharist (one of which we sing at Benediction, and another during Holy Thursday)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40099"/>
            <a:ext cx="4038600" cy="444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852</Words>
  <Application>Microsoft Office PowerPoint</Application>
  <PresentationFormat>On-screen Show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Episode 9: Notre Dame</vt:lpstr>
      <vt:lpstr>Timeline</vt:lpstr>
      <vt:lpstr>Building the Cathedral of Notre Dame</vt:lpstr>
      <vt:lpstr>Early Paris</vt:lpstr>
      <vt:lpstr>Importance of Paris in Middle Ages</vt:lpstr>
      <vt:lpstr>Beginning of University System</vt:lpstr>
      <vt:lpstr>Medieval University Degrees</vt:lpstr>
      <vt:lpstr>St. Thomas Aquinas (1225-1274)</vt:lpstr>
      <vt:lpstr>Thomas Aquinas Angelic Doctor</vt:lpstr>
      <vt:lpstr>Adoro Te Devote by Thomas Aquinas</vt:lpstr>
      <vt:lpstr>St. Bonaventure (1221-1274)</vt:lpstr>
      <vt:lpstr>Itinerarium or   Journey of the Mind to God</vt:lpstr>
      <vt:lpstr>Later History of Notre Dame Cathedral </vt:lpstr>
      <vt:lpstr>Next Waypoint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Episode 9: Notre Dame</dc:title>
  <dc:creator>Ann Orlando</dc:creator>
  <cp:lastModifiedBy>Ann Orlando</cp:lastModifiedBy>
  <cp:revision>51</cp:revision>
  <dcterms:created xsi:type="dcterms:W3CDTF">2011-07-02T20:58:51Z</dcterms:created>
  <dcterms:modified xsi:type="dcterms:W3CDTF">2011-07-20T11:14:31Z</dcterms:modified>
</cp:coreProperties>
</file>