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embeddings/oleObject1.bin" ContentType="application/vnd.openxmlformats-officedocument.oleObject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1312" r:id="rId2"/>
    <p:sldId id="1388" r:id="rId3"/>
    <p:sldId id="1445" r:id="rId4"/>
    <p:sldId id="1446" r:id="rId5"/>
    <p:sldId id="1376" r:id="rId6"/>
    <p:sldId id="1325" r:id="rId7"/>
    <p:sldId id="1382" r:id="rId8"/>
    <p:sldId id="1378" r:id="rId9"/>
    <p:sldId id="1380" r:id="rId10"/>
    <p:sldId id="1333" r:id="rId11"/>
    <p:sldId id="1328" r:id="rId12"/>
    <p:sldId id="1311" r:id="rId13"/>
    <p:sldId id="1396" r:id="rId14"/>
    <p:sldId id="1310" r:id="rId15"/>
    <p:sldId id="1410" r:id="rId16"/>
    <p:sldId id="1409" r:id="rId17"/>
    <p:sldId id="1411" r:id="rId18"/>
    <p:sldId id="1431" r:id="rId19"/>
    <p:sldId id="1433" r:id="rId20"/>
    <p:sldId id="1434" r:id="rId21"/>
    <p:sldId id="1432" r:id="rId22"/>
    <p:sldId id="1417" r:id="rId23"/>
    <p:sldId id="1423" r:id="rId24"/>
    <p:sldId id="1436" r:id="rId25"/>
    <p:sldId id="1439" r:id="rId26"/>
    <p:sldId id="1440" r:id="rId27"/>
    <p:sldId id="1442" r:id="rId28"/>
    <p:sldId id="1444" r:id="rId29"/>
    <p:sldId id="1435" r:id="rId30"/>
    <p:sldId id="1337" r:id="rId3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ＭＳ Ｐゴシック" pitchFamily="-84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ＭＳ Ｐゴシック" pitchFamily="-84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ＭＳ Ｐゴシック" pitchFamily="-84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ＭＳ Ｐゴシック" pitchFamily="-84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ＭＳ Ｐゴシック" pitchFamily="-84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ＭＳ Ｐゴシック" pitchFamily="-84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ＭＳ Ｐゴシック" pitchFamily="-84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ＭＳ Ｐゴシック" pitchFamily="-84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imes New Roman" pitchFamily="-84" charset="0"/>
        <a:ea typeface="ＭＳ Ｐゴシック" pitchFamily="-84" charset="-128"/>
        <a:cs typeface="ＭＳ Ｐゴシック" pitchFamily="-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hiddenSlides="1" frameSlides="1"/>
  <p:clrMru>
    <a:srgbClr val="F3BBAD"/>
    <a:srgbClr val="F3E7B9"/>
    <a:srgbClr val="FFFFFF"/>
    <a:srgbClr val="FFFFCC"/>
    <a:srgbClr val="FFFF99"/>
    <a:srgbClr val="3366FF"/>
    <a:srgbClr val="0033CC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12" autoAdjust="0"/>
    <p:restoredTop sz="84398" autoAdjust="0"/>
  </p:normalViewPr>
  <p:slideViewPr>
    <p:cSldViewPr>
      <p:cViewPr>
        <p:scale>
          <a:sx n="100" d="100"/>
          <a:sy n="100" d="100"/>
        </p:scale>
        <p:origin x="-7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1584" y="-6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17" tIns="46058" rIns="92117" bIns="46058" numCol="1" anchor="t" anchorCtr="0" compatLnSpc="1">
            <a:prstTxWarp prst="textNoShape">
              <a:avLst/>
            </a:prstTxWarp>
          </a:bodyPr>
          <a:lstStyle>
            <a:lvl1pPr defTabSz="920750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17" tIns="46058" rIns="92117" bIns="46058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17" tIns="46058" rIns="92117" bIns="46058" numCol="1" anchor="b" anchorCtr="0" compatLnSpc="1">
            <a:prstTxWarp prst="textNoShape">
              <a:avLst/>
            </a:prstTxWarp>
          </a:bodyPr>
          <a:lstStyle>
            <a:lvl1pPr defTabSz="920750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17" tIns="46058" rIns="92117" bIns="46058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08A40E8B-9ED6-5349-8BF9-2FD09DD47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46" tIns="46823" rIns="93646" bIns="46823" numCol="1" anchor="t" anchorCtr="0" compatLnSpc="1">
            <a:prstTxWarp prst="textNoShape">
              <a:avLst/>
            </a:prstTxWarp>
          </a:bodyPr>
          <a:lstStyle>
            <a:lvl1pPr defTabSz="936625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46" tIns="46823" rIns="93646" bIns="46823" numCol="1" anchor="t" anchorCtr="0" compatLnSpc="1">
            <a:prstTxWarp prst="textNoShape">
              <a:avLst/>
            </a:prstTxWarp>
          </a:bodyPr>
          <a:lstStyle>
            <a:lvl1pPr algn="r" defTabSz="936625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46" tIns="46823" rIns="93646" bIns="468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46" tIns="46823" rIns="93646" bIns="46823" numCol="1" anchor="b" anchorCtr="0" compatLnSpc="1">
            <a:prstTxWarp prst="textNoShape">
              <a:avLst/>
            </a:prstTxWarp>
          </a:bodyPr>
          <a:lstStyle>
            <a:lvl1pPr defTabSz="936625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46" tIns="46823" rIns="93646" bIns="46823" numCol="1" anchor="b" anchorCtr="0" compatLnSpc="1">
            <a:prstTxWarp prst="textNoShape">
              <a:avLst/>
            </a:prstTxWarp>
          </a:bodyPr>
          <a:lstStyle>
            <a:lvl1pPr algn="r" defTabSz="936625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03F764CC-736C-1446-A7B3-A3A7C76C2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3511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Introductory remarks Trying to map the role of cryptography, differential privacy, accountable systems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764CC-736C-1446-A7B3-A3A7C76C2EB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779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would like to take a moment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These</a:t>
            </a:r>
            <a:r>
              <a:rPr lang="en-US" baseline="0" dirty="0" smtClean="0"/>
              <a:t> risks are not imaginary, famous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764CC-736C-1446-A7B3-A3A7C76C2EB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718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think of xi’s as data items about </a:t>
            </a:r>
            <a:r>
              <a:rPr lang="en-US" dirty="0" err="1" smtClean="0"/>
              <a:t>indiividuals</a:t>
            </a:r>
            <a:endParaRPr lang="en-US" dirty="0" smtClean="0"/>
          </a:p>
          <a:p>
            <a:r>
              <a:rPr lang="en-US" dirty="0" smtClean="0"/>
              <a:t>Or think o </a:t>
            </a:r>
            <a:r>
              <a:rPr lang="en-US" dirty="0" err="1" smtClean="0"/>
              <a:t>fthe</a:t>
            </a:r>
            <a:r>
              <a:rPr lang="en-US" dirty="0" smtClean="0"/>
              <a:t> as data centers keeping data</a:t>
            </a:r>
          </a:p>
          <a:p>
            <a:endParaRPr lang="en-US" dirty="0" smtClean="0"/>
          </a:p>
          <a:p>
            <a:r>
              <a:rPr lang="en-US" dirty="0" smtClean="0"/>
              <a:t>You can think of N as the number of data centers</a:t>
            </a:r>
          </a:p>
          <a:p>
            <a:r>
              <a:rPr lang="en-US" dirty="0" smtClean="0"/>
              <a:t>Which may be small N=2 or large</a:t>
            </a:r>
          </a:p>
          <a:p>
            <a:r>
              <a:rPr lang="en-US" dirty="0" smtClean="0"/>
              <a:t>What</a:t>
            </a:r>
            <a:r>
              <a:rPr lang="en-US" baseline="0" dirty="0" smtClean="0"/>
              <a:t> is clear is that if all these </a:t>
            </a:r>
            <a:r>
              <a:rPr lang="en-US" baseline="0" dirty="0" err="1" smtClean="0"/>
              <a:t>enteties</a:t>
            </a:r>
            <a:r>
              <a:rPr lang="en-US" baseline="0" dirty="0" smtClean="0"/>
              <a:t> want to keep their information private from the rest and yet</a:t>
            </a:r>
          </a:p>
          <a:p>
            <a:r>
              <a:rPr lang="en-US" baseline="0" dirty="0" smtClean="0"/>
              <a:t>Need to compute as a function of the whole</a:t>
            </a:r>
          </a:p>
          <a:p>
            <a:endParaRPr lang="en-US" baseline="0" dirty="0" smtClean="0"/>
          </a:p>
          <a:p>
            <a:r>
              <a:rPr lang="en-US" baseline="0" dirty="0" smtClean="0"/>
              <a:t>, </a:t>
            </a:r>
          </a:p>
          <a:p>
            <a:r>
              <a:rPr lang="en-US" dirty="0" smtClean="0"/>
              <a:t>As </a:t>
            </a:r>
            <a:r>
              <a:rPr lang="en-US" dirty="0" err="1" smtClean="0"/>
              <a:t>cynthis</a:t>
            </a:r>
            <a:r>
              <a:rPr lang="en-US" dirty="0" smtClean="0"/>
              <a:t> says : </a:t>
            </a:r>
          </a:p>
          <a:p>
            <a:endParaRPr lang="en-US" dirty="0" smtClean="0"/>
          </a:p>
          <a:p>
            <a:r>
              <a:rPr lang="en-US" dirty="0" smtClean="0"/>
              <a:t>this needs </a:t>
            </a:r>
            <a:r>
              <a:rPr lang="en-US" baseline="0" dirty="0" smtClean="0"/>
              <a:t> to (and has been)</a:t>
            </a:r>
            <a:r>
              <a:rPr lang="en-US" dirty="0" smtClean="0"/>
              <a:t>  defined precisely – in a way that will show that you can compose</a:t>
            </a:r>
          </a:p>
          <a:p>
            <a:r>
              <a:rPr lang="en-US" dirty="0" smtClean="0"/>
              <a:t>Protocols</a:t>
            </a:r>
            <a:r>
              <a:rPr lang="en-US" baseline="0" dirty="0" smtClean="0"/>
              <a:t> for different different functions, if they do it sequentially.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But before we do so, lets see what this abstract formulation have to do with our privacy problems.</a:t>
            </a:r>
          </a:p>
          <a:p>
            <a:r>
              <a:rPr lang="en-US" baseline="0" dirty="0" smtClean="0"/>
              <a:t>Lets look at examples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764CC-736C-1446-A7B3-A3A7C76C2EB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97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longer permits publication of</a:t>
            </a:r>
            <a:r>
              <a:rPr lang="en-US" baseline="0" dirty="0" smtClean="0"/>
              <a:t> statistics for study they fund.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764CC-736C-1446-A7B3-A3A7C76C2EB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723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Trade secrets</a:t>
            </a:r>
          </a:p>
          <a:p>
            <a:endParaRPr lang="en-US" dirty="0" smtClean="0"/>
          </a:p>
          <a:p>
            <a:r>
              <a:rPr lang="en-US" dirty="0" smtClean="0"/>
              <a:t>Investment </a:t>
            </a:r>
            <a:r>
              <a:rPr lang="en-US" dirty="0" err="1" smtClean="0"/>
              <a:t>protfolios</a:t>
            </a:r>
            <a:r>
              <a:rPr lang="en-US" dirty="0" smtClean="0"/>
              <a:t>,</a:t>
            </a:r>
            <a:r>
              <a:rPr lang="en-US" baseline="0" dirty="0" smtClean="0"/>
              <a:t> market share, asset liquidity, market share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764CC-736C-1446-A7B3-A3A7C76C2EB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732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764CC-736C-1446-A7B3-A3A7C76C2EB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745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4899D7-FD81-EC42-B86A-9916D12FDB45}" type="slidenum">
              <a:rPr lang="ar-sa"/>
              <a:pPr/>
              <a:t>29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51375" cy="3487737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" pitchFamily="-84" charset="0"/>
                <a:ea typeface="ＭＳ Ｐゴシック" pitchFamily="-84" charset="-128"/>
              </a:rPr>
              <a:t>Widely applied in the context of protocols</a:t>
            </a:r>
          </a:p>
          <a:p>
            <a:pPr eaLnBrk="1" hangingPunct="1"/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" pitchFamily="-84" charset="0"/>
                <a:ea typeface="ＭＳ Ｐゴシック" pitchFamily="-84" charset="-128"/>
              </a:rPr>
              <a:t>Switched who the adversary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Arial" pitchFamily="-84" charset="0"/>
                <a:ea typeface="ＭＳ Ｐゴシック" pitchFamily="-84" charset="-128"/>
              </a:rPr>
              <a:t>is 2 person, many person,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" pitchFamily="-84" charset="0"/>
                <a:ea typeface="ＭＳ Ｐゴシック" pitchFamily="-84" charset="-128"/>
              </a:rPr>
              <a:t>or even more setting</a:t>
            </a:r>
          </a:p>
          <a:p>
            <a:pPr eaLnBrk="1" hangingPunct="1"/>
            <a:endParaRPr lang="en-US" sz="1800" dirty="0">
              <a:solidFill>
                <a:schemeClr val="accent1">
                  <a:lumMod val="75000"/>
                </a:schemeClr>
              </a:solidFill>
              <a:latin typeface="Arial" pitchFamily="-84" charset="0"/>
              <a:ea typeface="ＭＳ Ｐゴシック" pitchFamily="-84" charset="-128"/>
            </a:endParaRPr>
          </a:p>
          <a:p>
            <a:pPr eaLnBrk="1" hangingPunct="1"/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" pitchFamily="-84" charset="0"/>
                <a:ea typeface="ＭＳ Ｐゴシック" pitchFamily="-84" charset="-128"/>
              </a:rPr>
              <a:t>But applies more widely when want to say that what you are given is really worthless</a:t>
            </a:r>
          </a:p>
          <a:p>
            <a:pPr eaLnBrk="1" hangingPunct="1"/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" pitchFamily="-84" charset="0"/>
                <a:ea typeface="ＭＳ Ｐゴシック" pitchFamily="-84" charset="-128"/>
              </a:rPr>
              <a:t>As you could have simulated it yourself.</a:t>
            </a:r>
          </a:p>
          <a:p>
            <a:pPr eaLnBrk="1" hangingPunct="1"/>
            <a:endParaRPr lang="en-US" sz="1800" dirty="0">
              <a:solidFill>
                <a:schemeClr val="accent1">
                  <a:lumMod val="75000"/>
                </a:schemeClr>
              </a:solidFill>
              <a:latin typeface="Arial" pitchFamily="-84" charset="0"/>
              <a:ea typeface="ＭＳ Ｐゴシック" pitchFamily="-84" charset="-128"/>
            </a:endParaRPr>
          </a:p>
          <a:p>
            <a:pPr eaLnBrk="1" hangingPunct="1"/>
            <a:endParaRPr lang="en-US" dirty="0" smtClean="0">
              <a:latin typeface="Arial" pitchFamily="-84" charset="0"/>
              <a:ea typeface="ＭＳ Ｐゴシック" pitchFamily="-84" charset="-128"/>
            </a:endParaRPr>
          </a:p>
          <a:p>
            <a:pPr eaLnBrk="1" hangingPunct="1"/>
            <a:r>
              <a:rPr lang="en-US" dirty="0" smtClean="0">
                <a:latin typeface="Arial" pitchFamily="-84" charset="0"/>
                <a:ea typeface="ＭＳ Ｐゴシック" pitchFamily="-84" charset="-128"/>
              </a:rPr>
              <a:t>Say: NOTE AGAIN</a:t>
            </a:r>
          </a:p>
          <a:p>
            <a:pPr eaLnBrk="1" hangingPunct="1"/>
            <a:r>
              <a:rPr lang="en-US" dirty="0" smtClean="0">
                <a:latin typeface="Arial" pitchFamily="-84" charset="0"/>
                <a:ea typeface="ＭＳ Ｐゴシック" pitchFamily="-84" charset="-128"/>
              </a:rPr>
              <a:t>Knowledge is defined with respect to computational ability</a:t>
            </a:r>
          </a:p>
          <a:p>
            <a:pPr eaLnBrk="1" hangingPunct="1"/>
            <a:r>
              <a:rPr lang="en-US" dirty="0" smtClean="0">
                <a:latin typeface="Arial" pitchFamily="-84" charset="0"/>
                <a:ea typeface="ＭＳ Ｐゴシック" pitchFamily="-84" charset="-128"/>
              </a:rPr>
              <a:t>Bob gains knowledge after interacting only if he can now compute something that he could not before </a:t>
            </a:r>
          </a:p>
          <a:p>
            <a:pPr eaLnBrk="1" hangingPunct="1"/>
            <a:endParaRPr lang="en-US" dirty="0" smtClean="0">
              <a:latin typeface="Arial" pitchFamily="-84" charset="0"/>
              <a:ea typeface="ＭＳ Ｐゴシック" pitchFamily="-84" charset="-128"/>
            </a:endParaRPr>
          </a:p>
          <a:p>
            <a:pPr eaLnBrk="1" hangingPunct="1"/>
            <a:r>
              <a:rPr lang="en-US" dirty="0" smtClean="0">
                <a:latin typeface="Arial" pitchFamily="-84" charset="0"/>
                <a:ea typeface="ＭＳ Ｐゴシック" pitchFamily="-84" charset="-128"/>
              </a:rPr>
              <a:t>KNOWLEDGE IS NOT INFORMATION</a:t>
            </a:r>
          </a:p>
          <a:p>
            <a:pPr eaLnBrk="1" hangingPunct="1"/>
            <a:r>
              <a:rPr lang="en-US" dirty="0" err="1" smtClean="0">
                <a:latin typeface="Arial" pitchFamily="-84" charset="0"/>
                <a:ea typeface="ＭＳ Ｐゴシック" pitchFamily="-84" charset="-128"/>
              </a:rPr>
              <a:t>Nowsay</a:t>
            </a:r>
            <a:r>
              <a:rPr lang="en-US" dirty="0" smtClean="0">
                <a:latin typeface="Arial" pitchFamily="-84" charset="0"/>
                <a:ea typeface="ＭＳ Ｐゴシック" pitchFamily="-84" charset="-128"/>
              </a:rPr>
              <a:t> lets delve into one of the </a:t>
            </a:r>
            <a:r>
              <a:rPr lang="en-US" dirty="0" err="1" smtClean="0">
                <a:latin typeface="Arial" pitchFamily="-84" charset="0"/>
                <a:ea typeface="ＭＳ Ｐゴシック" pitchFamily="-84" charset="-128"/>
              </a:rPr>
              <a:t>devlopments</a:t>
            </a:r>
            <a:r>
              <a:rPr lang="en-US" dirty="0" smtClean="0">
                <a:latin typeface="Arial" pitchFamily="-84" charset="0"/>
                <a:ea typeface="ＭＳ Ｐゴシック" pitchFamily="-84" charset="-128"/>
              </a:rPr>
              <a:t> conception</a:t>
            </a:r>
            <a:r>
              <a:rPr lang="en-US" baseline="0" dirty="0" smtClean="0">
                <a:latin typeface="Arial" pitchFamily="-84" charset="0"/>
                <a:ea typeface="ＭＳ Ｐゴシック" pitchFamily="-84" charset="-128"/>
              </a:rPr>
              <a:t> of </a:t>
            </a:r>
            <a:r>
              <a:rPr lang="en-US" baseline="0" dirty="0" err="1" smtClean="0">
                <a:latin typeface="Arial" pitchFamily="-84" charset="0"/>
                <a:ea typeface="ＭＳ Ｐゴシック" pitchFamily="-84" charset="-128"/>
              </a:rPr>
              <a:t>prob</a:t>
            </a:r>
            <a:r>
              <a:rPr lang="en-US" baseline="0" dirty="0" smtClean="0">
                <a:latin typeface="Arial" pitchFamily="-84" charset="0"/>
                <a:ea typeface="ＭＳ Ｐゴシック" pitchFamily="-84" charset="-128"/>
              </a:rPr>
              <a:t> checkable proof from its crypto origin till its current day incarnations and applications to delegating computations to the cloud.</a:t>
            </a:r>
            <a:endParaRPr lang="en-US" dirty="0" smtClean="0">
              <a:latin typeface="Arial" pitchFamily="-84" charset="0"/>
              <a:ea typeface="ＭＳ Ｐゴシック" pitchFamily="-84" charset="-128"/>
            </a:endParaRPr>
          </a:p>
          <a:p>
            <a:pPr eaLnBrk="1" hangingPunct="1"/>
            <a:endParaRPr lang="en-US" dirty="0" smtClean="0">
              <a:latin typeface="Arial" pitchFamily="-84" charset="0"/>
              <a:ea typeface="ＭＳ Ｐゴシック" pitchFamily="-84" charset="-128"/>
            </a:endParaRPr>
          </a:p>
          <a:p>
            <a:pPr eaLnBrk="1" hangingPunct="1"/>
            <a:r>
              <a:rPr lang="en-US" dirty="0" smtClean="0">
                <a:latin typeface="Arial" pitchFamily="-84" charset="0"/>
                <a:ea typeface="ＭＳ Ｐゴシック" pitchFamily="-84" charset="-128"/>
              </a:rPr>
              <a:t>Or</a:t>
            </a:r>
            <a:r>
              <a:rPr lang="en-US" baseline="0" dirty="0" smtClean="0">
                <a:latin typeface="Arial" pitchFamily="-84" charset="0"/>
                <a:ea typeface="ＭＳ Ｐゴシック" pitchFamily="-84" charset="-128"/>
              </a:rPr>
              <a:t> say correctness of information and computation which is basically a proof</a:t>
            </a:r>
            <a:endParaRPr lang="en-US" dirty="0" smtClean="0">
              <a:latin typeface="Arial" pitchFamily="-84" charset="0"/>
              <a:ea typeface="ＭＳ Ｐゴシック" pitchFamily="-84" charset="-128"/>
            </a:endParaRPr>
          </a:p>
          <a:p>
            <a:pPr eaLnBrk="1" hangingPunct="1"/>
            <a:r>
              <a:rPr lang="en-US" dirty="0" smtClean="0">
                <a:latin typeface="Arial" pitchFamily="-84" charset="0"/>
                <a:ea typeface="ＭＳ Ｐゴシック" pitchFamily="-84" charset="-128"/>
              </a:rPr>
              <a:t>The best way</a:t>
            </a:r>
            <a:r>
              <a:rPr lang="en-US" baseline="0" dirty="0" smtClean="0">
                <a:latin typeface="Arial" pitchFamily="-84" charset="0"/>
                <a:ea typeface="ＭＳ Ｐゴシック" pitchFamily="-84" charset="-128"/>
              </a:rPr>
              <a:t> to see how far this adversarial perspective can take us is to zoom into one of the examples in detail, this example will also</a:t>
            </a:r>
          </a:p>
          <a:p>
            <a:pPr eaLnBrk="1" hangingPunct="1"/>
            <a:r>
              <a:rPr lang="en-US" baseline="0" dirty="0" smtClean="0">
                <a:latin typeface="Arial" pitchFamily="-84" charset="0"/>
                <a:ea typeface="ＭＳ Ｐゴシック" pitchFamily="-84" charset="-128"/>
              </a:rPr>
              <a:t>Lead us to current day research</a:t>
            </a:r>
          </a:p>
          <a:p>
            <a:pPr eaLnBrk="1" hangingPunct="1"/>
            <a:r>
              <a:rPr lang="en-US" baseline="0" dirty="0" smtClean="0">
                <a:latin typeface="Arial" pitchFamily="-84" charset="0"/>
                <a:ea typeface="ＭＳ Ｐゴシック" pitchFamily="-84" charset="-128"/>
              </a:rPr>
              <a:t>-</a:t>
            </a:r>
            <a:r>
              <a:rPr lang="en-US" baseline="0" dirty="0" err="1" smtClean="0">
                <a:latin typeface="Arial" pitchFamily="-84" charset="0"/>
                <a:ea typeface="ＭＳ Ｐゴシック" pitchFamily="-84" charset="-128"/>
              </a:rPr>
              <a:t>examplifying</a:t>
            </a:r>
            <a:r>
              <a:rPr lang="en-US" baseline="0" dirty="0" smtClean="0">
                <a:latin typeface="Arial" pitchFamily="-84" charset="0"/>
                <a:ea typeface="ＭＳ Ｐゴシック" pitchFamily="-84" charset="-128"/>
              </a:rPr>
              <a:t> both trend of functionality while privacy</a:t>
            </a:r>
          </a:p>
          <a:p>
            <a:pPr eaLnBrk="1" hangingPunct="1"/>
            <a:r>
              <a:rPr lang="en-US" baseline="0" dirty="0" smtClean="0">
                <a:latin typeface="Arial" pitchFamily="-84" charset="0"/>
                <a:ea typeface="ＭＳ Ｐゴシック" pitchFamily="-84" charset="-128"/>
              </a:rPr>
              <a:t>-how </a:t>
            </a:r>
            <a:r>
              <a:rPr lang="en-US" baseline="0" dirty="0" err="1" smtClean="0">
                <a:latin typeface="Arial" pitchFamily="-84" charset="0"/>
                <a:ea typeface="ＭＳ Ｐゴシック" pitchFamily="-84" charset="-128"/>
              </a:rPr>
              <a:t>thishas</a:t>
            </a:r>
            <a:r>
              <a:rPr lang="en-US" baseline="0" dirty="0" smtClean="0">
                <a:latin typeface="Arial" pitchFamily="-84" charset="0"/>
                <a:ea typeface="ＭＳ Ｐゴシック" pitchFamily="-84" charset="-128"/>
              </a:rPr>
              <a:t> and  can serve as a catalyst to other developments</a:t>
            </a:r>
          </a:p>
          <a:p>
            <a:pPr eaLnBrk="1" hangingPunct="1"/>
            <a:endParaRPr lang="en-US" baseline="0" dirty="0" smtClean="0">
              <a:latin typeface="Arial" pitchFamily="-84" charset="0"/>
              <a:ea typeface="ＭＳ Ｐゴシック" pitchFamily="-84" charset="-128"/>
            </a:endParaRPr>
          </a:p>
          <a:p>
            <a:pPr eaLnBrk="1" hangingPunct="1"/>
            <a:endParaRPr lang="en-US" baseline="0" dirty="0" smtClean="0">
              <a:latin typeface="Arial" pitchFamily="-84" charset="0"/>
              <a:ea typeface="ＭＳ Ｐゴシック" pitchFamily="-84" charset="-128"/>
            </a:endParaRPr>
          </a:p>
          <a:p>
            <a:pPr eaLnBrk="1" hangingPunct="1"/>
            <a:r>
              <a:rPr lang="en-US" baseline="0" dirty="0" smtClean="0">
                <a:latin typeface="Arial" pitchFamily="-84" charset="0"/>
                <a:ea typeface="ＭＳ Ｐゴシック" pitchFamily="-84" charset="-128"/>
              </a:rPr>
              <a:t>Turn our attention to the question of cryptographic protocols Here we have 2 or more parties each have an input and don’t trust each </a:t>
            </a:r>
            <a:r>
              <a:rPr lang="en-US" baseline="0" dirty="0" err="1" smtClean="0">
                <a:latin typeface="Arial" pitchFamily="-84" charset="0"/>
                <a:ea typeface="ＭＳ Ｐゴシック" pitchFamily="-84" charset="-128"/>
              </a:rPr>
              <a:t>oher</a:t>
            </a:r>
            <a:endParaRPr lang="en-US" baseline="0" dirty="0" smtClean="0">
              <a:latin typeface="Arial" pitchFamily="-84" charset="0"/>
              <a:ea typeface="ＭＳ Ｐゴシック" pitchFamily="-84" charset="-128"/>
            </a:endParaRPr>
          </a:p>
          <a:p>
            <a:pPr eaLnBrk="1" hangingPunct="1"/>
            <a:r>
              <a:rPr lang="en-US" baseline="0" dirty="0" smtClean="0">
                <a:latin typeface="Arial" pitchFamily="-84" charset="0"/>
                <a:ea typeface="ＭＳ Ｐゴシック" pitchFamily="-84" charset="-128"/>
              </a:rPr>
              <a:t>Essence: proofs, classically a proof is….the problem is that they reveal information, is there any other way?</a:t>
            </a:r>
            <a:endParaRPr lang="en-US" dirty="0" smtClean="0">
              <a:latin typeface="Arial" pitchFamily="-84" charset="0"/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 famous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764CC-736C-1446-A7B3-A3A7C76C2EB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99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 of computation:</a:t>
            </a:r>
          </a:p>
          <a:p>
            <a:endParaRPr lang="en-US" dirty="0" smtClean="0"/>
          </a:p>
          <a:p>
            <a:r>
              <a:rPr lang="en-US" dirty="0" smtClean="0"/>
              <a:t>Data resides in one protected</a:t>
            </a:r>
            <a:r>
              <a:rPr lang="en-US" baseline="0" dirty="0" smtClean="0"/>
              <a:t> place</a:t>
            </a:r>
          </a:p>
          <a:p>
            <a:endParaRPr lang="en-US" baseline="0" dirty="0" smtClean="0"/>
          </a:p>
          <a:p>
            <a:r>
              <a:rPr lang="en-US" dirty="0" smtClean="0"/>
              <a:t>When </a:t>
            </a:r>
            <a:r>
              <a:rPr lang="en-US" dirty="0" err="1" smtClean="0"/>
              <a:t>wenstarted</a:t>
            </a:r>
            <a:r>
              <a:rPr lang="en-US" dirty="0" smtClean="0"/>
              <a:t> was a tiny blip in the sky but</a:t>
            </a:r>
          </a:p>
          <a:p>
            <a:r>
              <a:rPr lang="en-US" dirty="0" smtClean="0"/>
              <a:t>Meanwhile computation is evolved – was not</a:t>
            </a:r>
            <a:r>
              <a:rPr lang="en-US" baseline="0" dirty="0" smtClean="0"/>
              <a:t> the role of crypto then.</a:t>
            </a:r>
          </a:p>
          <a:p>
            <a:r>
              <a:rPr lang="en-US" baseline="0" dirty="0" smtClean="0"/>
              <a:t>Our computer </a:t>
            </a:r>
            <a:r>
              <a:rPr lang="en-US" baseline="0" dirty="0" err="1" smtClean="0"/>
              <a:t>devicea</a:t>
            </a:r>
            <a:r>
              <a:rPr lang="en-US" baseline="0" dirty="0" smtClean="0"/>
              <a:t> are getting smaller and smaller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are the implication of this</a:t>
            </a:r>
          </a:p>
          <a:p>
            <a:r>
              <a:rPr lang="en-US" baseline="0" dirty="0" smtClean="0"/>
              <a:t>And we have to rely on storage elsewhere</a:t>
            </a:r>
          </a:p>
          <a:p>
            <a:r>
              <a:rPr lang="en-US" baseline="0" dirty="0" smtClean="0"/>
              <a:t>Also </a:t>
            </a:r>
            <a:r>
              <a:rPr lang="en-US" dirty="0" smtClean="0"/>
              <a:t>Started</a:t>
            </a:r>
            <a:r>
              <a:rPr lang="en-US" baseline="0" dirty="0" smtClean="0"/>
              <a:t> talk in </a:t>
            </a:r>
            <a:r>
              <a:rPr lang="en-US" baseline="0" dirty="0" err="1" smtClean="0"/>
              <a:t>berkeley</a:t>
            </a:r>
            <a:r>
              <a:rPr lang="en-US" baseline="0" dirty="0" smtClean="0"/>
              <a:t> 1983 wanted to</a:t>
            </a:r>
          </a:p>
          <a:p>
            <a:r>
              <a:rPr lang="en-US" baseline="0" dirty="0" smtClean="0"/>
              <a:t>Find a proofs that </a:t>
            </a:r>
            <a:r>
              <a:rPr lang="en-US" baseline="0" dirty="0" err="1" smtClean="0"/>
              <a:t>didn</a:t>
            </a:r>
            <a:r>
              <a:rPr lang="fr-FR" baseline="0" dirty="0" smtClean="0"/>
              <a:t>’</a:t>
            </a:r>
            <a:r>
              <a:rPr lang="en-US" baseline="0" dirty="0" smtClean="0"/>
              <a:t>t reveal </a:t>
            </a:r>
            <a:r>
              <a:rPr lang="en-US" baseline="0" dirty="0" err="1" smtClean="0"/>
              <a:t>everthing</a:t>
            </a:r>
            <a:endParaRPr lang="en-US" baseline="0" dirty="0" smtClean="0"/>
          </a:p>
          <a:p>
            <a:r>
              <a:rPr lang="en-US" baseline="0" dirty="0" smtClean="0"/>
              <a:t>Know and not to know bits Crypto has moved to a new place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Model of computation is that you see the data you compute on</a:t>
            </a:r>
          </a:p>
          <a:p>
            <a:endParaRPr lang="en-US" baseline="0" dirty="0" smtClean="0"/>
          </a:p>
          <a:p>
            <a:r>
              <a:rPr lang="en-US" dirty="0" smtClean="0"/>
              <a:t>Machinery</a:t>
            </a:r>
            <a:r>
              <a:rPr lang="en-US" baseline="0" dirty="0" smtClean="0"/>
              <a:t> that built had far reaching on quantum computations, proofs, </a:t>
            </a:r>
            <a:r>
              <a:rPr lang="en-US" baseline="0" dirty="0" err="1" smtClean="0"/>
              <a:t>approx</a:t>
            </a:r>
            <a:r>
              <a:rPr lang="en-US" baseline="0" dirty="0" smtClean="0"/>
              <a:t> hardness</a:t>
            </a:r>
          </a:p>
          <a:p>
            <a:r>
              <a:rPr lang="en-US" baseline="0" dirty="0" smtClean="0"/>
              <a:t>What else happened in these 30 years</a:t>
            </a:r>
          </a:p>
          <a:p>
            <a:r>
              <a:rPr lang="en-US" baseline="0" dirty="0" smtClean="0"/>
              <a:t>To computing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While we were doing this computing has evolved while we are doing all these mathematics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7CBE5-0C1A-1A47-A397-BBD3361369F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147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a cloud we mean corpus of data</a:t>
            </a:r>
          </a:p>
          <a:p>
            <a:r>
              <a:rPr lang="en-US" dirty="0" smtClean="0"/>
              <a:t>And many</a:t>
            </a:r>
            <a:r>
              <a:rPr lang="en-US" baseline="0" dirty="0" smtClean="0"/>
              <a:t> clouds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7CBE5-0C1A-1A47-A397-BBD3361369F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96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Today, mostly what in the cloud are our picture and</a:t>
            </a:r>
            <a:r>
              <a:rPr lang="en-US" baseline="0" dirty="0" smtClean="0"/>
              <a:t> PP files</a:t>
            </a:r>
          </a:p>
          <a:p>
            <a:r>
              <a:rPr lang="en-US" baseline="0" dirty="0" smtClean="0"/>
              <a:t>But soon all our important documents</a:t>
            </a:r>
          </a:p>
          <a:p>
            <a:r>
              <a:rPr lang="en-US" baseline="0" dirty="0" smtClean="0"/>
              <a:t>And vital information that defines who we are (our identity, our very being) will all be stored in the cloud, and only in the cloud.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Things that define us</a:t>
            </a:r>
          </a:p>
          <a:p>
            <a:r>
              <a:rPr lang="en-US" baseline="0" dirty="0" smtClean="0"/>
              <a:t>All be there</a:t>
            </a:r>
          </a:p>
          <a:p>
            <a:endParaRPr lang="en-US" baseline="0" dirty="0" smtClean="0"/>
          </a:p>
          <a:p>
            <a:r>
              <a:rPr lang="en-US" baseline="0" dirty="0" smtClean="0"/>
              <a:t>Cant do the computation on cell phone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7CBE5-0C1A-1A47-A397-BBD3361369F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39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the same we will also be doing</a:t>
            </a:r>
            <a:r>
              <a:rPr lang="en-US" baseline="0" dirty="0" smtClean="0"/>
              <a:t> computation there as our devices are becoming too weak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7CBE5-0C1A-1A47-A397-BBD3361369F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50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Browsing History sometimes with</a:t>
            </a:r>
            <a:r>
              <a:rPr lang="en-US" baseline="0" dirty="0" smtClean="0">
                <a:solidFill>
                  <a:srgbClr val="3366FF"/>
                </a:solidFill>
              </a:rPr>
              <a:t> our knowledge and consent and  sometimes not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3366FF"/>
                </a:solidFill>
              </a:rPr>
              <a:t>Hospital Records </a:t>
            </a:r>
          </a:p>
          <a:p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Purchasing History </a:t>
            </a:r>
          </a:p>
          <a:p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Cameras: surveillance and private</a:t>
            </a:r>
          </a:p>
          <a:p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Travel and Location Information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7CBE5-0C1A-1A47-A397-BBD3361369F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39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</a:t>
            </a:r>
            <a:r>
              <a:rPr lang="en-US" baseline="0" dirty="0" smtClean="0"/>
              <a:t> our own data safe, available</a:t>
            </a:r>
          </a:p>
          <a:p>
            <a:r>
              <a:rPr lang="en-US" baseline="0" dirty="0" smtClean="0"/>
              <a:t>Trust computation</a:t>
            </a:r>
          </a:p>
          <a:p>
            <a:r>
              <a:rPr lang="en-US" baseline="0" dirty="0" smtClean="0"/>
              <a:t>And while engaging in </a:t>
            </a:r>
            <a:r>
              <a:rPr lang="en-US" baseline="0" dirty="0" err="1" smtClean="0"/>
              <a:t>glocbal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knowledgabel</a:t>
            </a:r>
            <a:r>
              <a:rPr lang="en-US" baseline="0" dirty="0" smtClean="0"/>
              <a:t> advance not lose our competitive edge</a:t>
            </a:r>
          </a:p>
          <a:p>
            <a:endParaRPr lang="en-US" baseline="0" dirty="0" smtClean="0"/>
          </a:p>
          <a:p>
            <a:pPr defTabSz="465861">
              <a:defRPr/>
            </a:pPr>
            <a:r>
              <a:rPr lang="en-US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How to keep our data safe as on a PC but allow the global advance our knowledge as a society</a:t>
            </a:r>
          </a:p>
          <a:p>
            <a:pPr defTabSz="465861">
              <a:defRPr/>
            </a:pPr>
            <a:r>
              <a:rPr lang="en-US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Crypto has to redefine </a:t>
            </a:r>
            <a:r>
              <a:rPr lang="en-US" dirty="0" err="1">
                <a:solidFill>
                  <a:srgbClr val="0000FF"/>
                </a:solidFill>
                <a:latin typeface="+mn-lt"/>
                <a:ea typeface="+mn-ea"/>
                <a:cs typeface="+mn-cs"/>
              </a:rPr>
              <a:t>itsleld</a:t>
            </a:r>
            <a:r>
              <a:rPr lang="en-US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+mn-lt"/>
                <a:ea typeface="+mn-ea"/>
                <a:cs typeface="+mn-cs"/>
              </a:rPr>
              <a:t>fonr</a:t>
            </a:r>
            <a:r>
              <a:rPr lang="en-US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being about securing the com line from </a:t>
            </a:r>
            <a:r>
              <a:rPr lang="en-US" dirty="0" err="1">
                <a:solidFill>
                  <a:srgbClr val="0000FF"/>
                </a:solidFill>
                <a:latin typeface="+mn-lt"/>
                <a:ea typeface="+mn-ea"/>
                <a:cs typeface="+mn-cs"/>
              </a:rPr>
              <a:t>sendre</a:t>
            </a:r>
            <a:r>
              <a:rPr lang="en-US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to receiver</a:t>
            </a:r>
          </a:p>
          <a:p>
            <a:pPr defTabSz="465861">
              <a:defRPr/>
            </a:pPr>
            <a:r>
              <a:rPr lang="en-US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Where doesn’t have the com </a:t>
            </a:r>
            <a:r>
              <a:rPr lang="en-US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– </a:t>
            </a:r>
          </a:p>
          <a:p>
            <a:pPr defTabSz="465861">
              <a:defRPr/>
            </a:pPr>
            <a:endParaRPr lang="en-US" dirty="0" smtClean="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defTabSz="465861">
              <a:defRPr/>
            </a:pPr>
            <a:r>
              <a:rPr lang="en-US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Not only</a:t>
            </a:r>
            <a:r>
              <a:rPr lang="en-US" baseline="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holding information put by us personally, but also data about us is available,</a:t>
            </a:r>
          </a:p>
          <a:p>
            <a:pPr defTabSz="465861">
              <a:defRPr/>
            </a:pPr>
            <a:r>
              <a:rPr lang="en-US" baseline="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Via our driving records, hospital records, social networks,</a:t>
            </a:r>
          </a:p>
          <a:p>
            <a:pPr defTabSz="465861">
              <a:defRPr/>
            </a:pPr>
            <a:r>
              <a:rPr lang="en-US" baseline="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Investment, browsing histories, </a:t>
            </a:r>
            <a:r>
              <a:rPr lang="en-US" baseline="0" dirty="0" err="1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etc</a:t>
            </a:r>
            <a:r>
              <a:rPr lang="en-US" baseline="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</a:t>
            </a:r>
            <a:endParaRPr lang="en-US" dirty="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7CBE5-0C1A-1A47-A397-BBD3361369F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56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Besides being able to take advantage of</a:t>
            </a:r>
            <a:r>
              <a:rPr lang="en-US" baseline="0" dirty="0" smtClean="0"/>
              <a:t> central and mobile storage and computation</a:t>
            </a:r>
          </a:p>
          <a:p>
            <a:r>
              <a:rPr lang="en-US" baseline="0" dirty="0" smtClean="0"/>
              <a:t>The availability of data gives 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Would be more to the point here: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Data is stored explicitly by us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Second hand Data Collection by Cameras,  Sensors, Applications on our devices such as Browsers, Navigators, Calorie Counters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764CC-736C-1446-A7B3-A3A7C76C2EB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65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</a:t>
            </a:r>
            <a:r>
              <a:rPr lang="en-US" baseline="0" dirty="0" smtClean="0"/>
              <a:t> our own data safe, available</a:t>
            </a:r>
          </a:p>
          <a:p>
            <a:r>
              <a:rPr lang="en-US" baseline="0" dirty="0" smtClean="0"/>
              <a:t>Trust computation</a:t>
            </a:r>
          </a:p>
          <a:p>
            <a:r>
              <a:rPr lang="en-US" baseline="0" dirty="0" smtClean="0"/>
              <a:t>And while engaging in </a:t>
            </a:r>
            <a:r>
              <a:rPr lang="en-US" baseline="0" dirty="0" smtClean="0"/>
              <a:t>global </a:t>
            </a:r>
            <a:r>
              <a:rPr lang="en-US" baseline="0" dirty="0" err="1" smtClean="0"/>
              <a:t>knowledgabe</a:t>
            </a:r>
            <a:r>
              <a:rPr lang="en-US" baseline="0" dirty="0" smtClean="0"/>
              <a:t> l </a:t>
            </a:r>
            <a:r>
              <a:rPr lang="en-US" baseline="0" dirty="0" smtClean="0"/>
              <a:t>advance not lose our competitive edge</a:t>
            </a:r>
          </a:p>
          <a:p>
            <a:endParaRPr lang="en-US" baseline="0" dirty="0" smtClean="0"/>
          </a:p>
          <a:p>
            <a:pPr defTabSz="46588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How to keep our data safe as on a PC but allow the global advance our knowledge as a society</a:t>
            </a:r>
          </a:p>
          <a:p>
            <a:pPr defTabSz="46588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Crypto has to redefine </a:t>
            </a:r>
            <a:r>
              <a:rPr lang="en-US" dirty="0" err="1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itslelf</a:t>
            </a:r>
            <a:r>
              <a:rPr lang="en-US" baseline="0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nr </a:t>
            </a:r>
            <a:r>
              <a:rPr lang="en-US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being about securing the com line from </a:t>
            </a:r>
            <a:r>
              <a:rPr lang="en-US" dirty="0" err="1">
                <a:solidFill>
                  <a:srgbClr val="0000FF"/>
                </a:solidFill>
                <a:latin typeface="+mn-lt"/>
                <a:ea typeface="+mn-ea"/>
                <a:cs typeface="+mn-cs"/>
              </a:rPr>
              <a:t>sendre</a:t>
            </a:r>
            <a:r>
              <a:rPr lang="en-US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to receiver</a:t>
            </a:r>
          </a:p>
          <a:p>
            <a:pPr defTabSz="46588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Where doesn’t have the com --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7CBE5-0C1A-1A47-A397-BBD3361369F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56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010F8-3CDD-0D4E-BDCA-18E5556DBB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C7A16-7F70-DC4B-9D78-D760C15FE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C6853-3A46-0847-A6C3-5A4061F5D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7601E-71C7-4C43-ACF4-D88B7A546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A5170-A966-A749-A480-5D5ED22D1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044E1-F2C7-B649-BF6E-45E9006E5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0E36F-A17E-1E48-BA4C-A56051934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70B1A-55C0-8C46-95CB-2BF0B71CFA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44D44-BE85-074F-84BF-0A70045D1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1D7AE-4B8D-3E45-901C-8BFFEAA61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E12A5-CB43-F249-8F72-CB96C6BFB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8641A-38AE-3544-AE0B-A65D938C6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675FE-CC39-8F45-A0BA-51E740199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93FDD-6B27-EF46-AEAE-22930E5B9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C0775-E6C6-5F4A-88D5-FABC41609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9CBEF7C8-CA35-654D-B6DA-F23FE70E4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6.wmf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smtClean="0"/>
              <a:t>Technology 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8200"/>
            <a:ext cx="7772400" cy="4114800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/>
              <a:t>W</a:t>
            </a:r>
            <a:r>
              <a:rPr lang="en-US" sz="2800" dirty="0" smtClean="0"/>
              <a:t>hat technical tools are in our disposal for achieving privacy and security 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Privacy: Technology + Policy </a:t>
            </a:r>
          </a:p>
          <a:p>
            <a:pPr lvl="1"/>
            <a:r>
              <a:rPr lang="en-US" sz="2400" dirty="0" smtClean="0"/>
              <a:t>Without Policy, technology will not be employed</a:t>
            </a:r>
          </a:p>
          <a:p>
            <a:pPr lvl="1"/>
            <a:r>
              <a:rPr lang="en-US" sz="2400" dirty="0" smtClean="0"/>
              <a:t>Without Technology, policy will not be enforced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4785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4000" dirty="0" smtClean="0"/>
              <a:t>Benefits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534400" cy="4114800"/>
          </a:xfrm>
        </p:spPr>
        <p:txBody>
          <a:bodyPr/>
          <a:lstStyle/>
          <a:p>
            <a:r>
              <a:rPr lang="en-US" sz="2800" dirty="0" smtClean="0">
                <a:solidFill>
                  <a:srgbClr val="3366FF"/>
                </a:solidFill>
              </a:rPr>
              <a:t>Heath: </a:t>
            </a:r>
            <a:r>
              <a:rPr lang="en-US" sz="2800" dirty="0" smtClean="0"/>
              <a:t>Sharing Data Sets for research and disease control</a:t>
            </a:r>
          </a:p>
          <a:p>
            <a:endParaRPr lang="en-US" sz="2800" dirty="0"/>
          </a:p>
          <a:p>
            <a:r>
              <a:rPr lang="en-US" sz="2800" dirty="0" smtClean="0">
                <a:solidFill>
                  <a:srgbClr val="3366FF"/>
                </a:solidFill>
              </a:rPr>
              <a:t>National Security</a:t>
            </a:r>
            <a:r>
              <a:rPr lang="en-US" sz="2800" dirty="0" smtClean="0"/>
              <a:t>: threat prediction, law enforcement 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3366FF"/>
                </a:solidFill>
              </a:rPr>
              <a:t>Data Analytics:  </a:t>
            </a:r>
            <a:endParaRPr lang="en-US" sz="2800" dirty="0" smtClean="0">
              <a:solidFill>
                <a:srgbClr val="3366FF"/>
              </a:solidFill>
            </a:endParaRPr>
          </a:p>
          <a:p>
            <a:pPr lvl="1"/>
            <a:r>
              <a:rPr lang="en-US" sz="2400" dirty="0" smtClean="0"/>
              <a:t>Traffic  </a:t>
            </a:r>
            <a:r>
              <a:rPr lang="en-US" sz="2400" dirty="0"/>
              <a:t>re-routing, </a:t>
            </a:r>
            <a:endParaRPr lang="en-US" sz="2400" dirty="0" smtClean="0"/>
          </a:p>
          <a:p>
            <a:pPr lvl="1"/>
            <a:r>
              <a:rPr lang="en-US" sz="2400" dirty="0" smtClean="0"/>
              <a:t>smart </a:t>
            </a:r>
            <a:r>
              <a:rPr lang="en-US" sz="2400" dirty="0"/>
              <a:t>energy usage, </a:t>
            </a:r>
            <a:endParaRPr lang="en-US" sz="2400" dirty="0" smtClean="0"/>
          </a:p>
          <a:p>
            <a:pPr lvl="1"/>
            <a:r>
              <a:rPr lang="en-US" sz="2400" dirty="0" smtClean="0"/>
              <a:t>economic </a:t>
            </a:r>
            <a:r>
              <a:rPr lang="en-US" sz="2400" dirty="0"/>
              <a:t>growth by intelligent consumer </a:t>
            </a:r>
            <a:r>
              <a:rPr lang="en-US" sz="2400" dirty="0" smtClean="0"/>
              <a:t>targeting </a:t>
            </a:r>
          </a:p>
          <a:p>
            <a:pPr lvl="1"/>
            <a:r>
              <a:rPr lang="en-US" sz="2400" dirty="0" smtClean="0"/>
              <a:t>risk </a:t>
            </a:r>
            <a:r>
              <a:rPr lang="en-US" sz="2400" dirty="0"/>
              <a:t>predictions for financial markets</a:t>
            </a:r>
          </a:p>
          <a:p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5942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4" y="304800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Enormous Potential Risks:  Loss of Control, Misuse of Knowledge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20964" y="1828800"/>
            <a:ext cx="4979187" cy="3822057"/>
            <a:chOff x="325325" y="1919678"/>
            <a:chExt cx="5680205" cy="3985920"/>
          </a:xfrm>
        </p:grpSpPr>
        <p:pic>
          <p:nvPicPr>
            <p:cNvPr id="4" name="Picture 20" descr="Cloud 0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5325" y="1919678"/>
              <a:ext cx="5680205" cy="3985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 descr="https://encrypted-tbn1.gstatic.com/images?q=tbn:ANd9GcRMqz810dqY5w4yvvGMx0LZ98j9pT_RRanjEhtqGQxcgqYwtJbx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4315" y="2480547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Freeform 14"/>
            <p:cNvSpPr/>
            <p:nvPr/>
          </p:nvSpPr>
          <p:spPr>
            <a:xfrm>
              <a:off x="4030397" y="3471147"/>
              <a:ext cx="991965" cy="1131881"/>
            </a:xfrm>
            <a:custGeom>
              <a:avLst/>
              <a:gdLst>
                <a:gd name="connsiteX0" fmla="*/ 97043 w 991965"/>
                <a:gd name="connsiteY0" fmla="*/ 79379 h 1131881"/>
                <a:gd name="connsiteX1" fmla="*/ 983333 w 991965"/>
                <a:gd name="connsiteY1" fmla="*/ 79379 h 1131881"/>
                <a:gd name="connsiteX2" fmla="*/ 970105 w 991965"/>
                <a:gd name="connsiteY2" fmla="*/ 132298 h 1131881"/>
                <a:gd name="connsiteX3" fmla="*/ 943648 w 991965"/>
                <a:gd name="connsiteY3" fmla="*/ 211677 h 1131881"/>
                <a:gd name="connsiteX4" fmla="*/ 930420 w 991965"/>
                <a:gd name="connsiteY4" fmla="*/ 251366 h 1131881"/>
                <a:gd name="connsiteX5" fmla="*/ 917192 w 991965"/>
                <a:gd name="connsiteY5" fmla="*/ 1058384 h 1131881"/>
                <a:gd name="connsiteX6" fmla="*/ 308694 w 991965"/>
                <a:gd name="connsiteY6" fmla="*/ 1071614 h 1131881"/>
                <a:gd name="connsiteX7" fmla="*/ 269010 w 991965"/>
                <a:gd name="connsiteY7" fmla="*/ 1084844 h 1131881"/>
                <a:gd name="connsiteX8" fmla="*/ 57358 w 991965"/>
                <a:gd name="connsiteY8" fmla="*/ 1098074 h 1131881"/>
                <a:gd name="connsiteX9" fmla="*/ 4445 w 991965"/>
                <a:gd name="connsiteY9" fmla="*/ 1084844 h 1131881"/>
                <a:gd name="connsiteX10" fmla="*/ 17674 w 991965"/>
                <a:gd name="connsiteY10" fmla="*/ 635031 h 1131881"/>
                <a:gd name="connsiteX11" fmla="*/ 30902 w 991965"/>
                <a:gd name="connsiteY11" fmla="*/ 582111 h 1131881"/>
                <a:gd name="connsiteX12" fmla="*/ 57358 w 991965"/>
                <a:gd name="connsiteY12" fmla="*/ 383664 h 1131881"/>
                <a:gd name="connsiteX13" fmla="*/ 70586 w 991965"/>
                <a:gd name="connsiteY13" fmla="*/ 291056 h 1131881"/>
                <a:gd name="connsiteX14" fmla="*/ 83815 w 991965"/>
                <a:gd name="connsiteY14" fmla="*/ 0 h 113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1965" h="1131881">
                  <a:moveTo>
                    <a:pt x="97043" y="79379"/>
                  </a:moveTo>
                  <a:cubicBezTo>
                    <a:pt x="237282" y="75588"/>
                    <a:pt x="813859" y="50156"/>
                    <a:pt x="983333" y="79379"/>
                  </a:cubicBezTo>
                  <a:cubicBezTo>
                    <a:pt x="1001251" y="82469"/>
                    <a:pt x="975329" y="114882"/>
                    <a:pt x="970105" y="132298"/>
                  </a:cubicBezTo>
                  <a:cubicBezTo>
                    <a:pt x="962091" y="159013"/>
                    <a:pt x="952467" y="185217"/>
                    <a:pt x="943648" y="211677"/>
                  </a:cubicBezTo>
                  <a:lnTo>
                    <a:pt x="930420" y="251366"/>
                  </a:lnTo>
                  <a:cubicBezTo>
                    <a:pt x="926011" y="520372"/>
                    <a:pt x="1079709" y="843974"/>
                    <a:pt x="917192" y="1058384"/>
                  </a:cubicBezTo>
                  <a:cubicBezTo>
                    <a:pt x="794640" y="1220068"/>
                    <a:pt x="511406" y="1063339"/>
                    <a:pt x="308694" y="1071614"/>
                  </a:cubicBezTo>
                  <a:cubicBezTo>
                    <a:pt x="294762" y="1072183"/>
                    <a:pt x="282877" y="1083384"/>
                    <a:pt x="269010" y="1084844"/>
                  </a:cubicBezTo>
                  <a:cubicBezTo>
                    <a:pt x="198710" y="1092245"/>
                    <a:pt x="127909" y="1093664"/>
                    <a:pt x="57358" y="1098074"/>
                  </a:cubicBezTo>
                  <a:cubicBezTo>
                    <a:pt x="39720" y="1093664"/>
                    <a:pt x="5997" y="1102958"/>
                    <a:pt x="4445" y="1084844"/>
                  </a:cubicBezTo>
                  <a:cubicBezTo>
                    <a:pt x="-8364" y="935389"/>
                    <a:pt x="9791" y="784826"/>
                    <a:pt x="17674" y="635031"/>
                  </a:cubicBezTo>
                  <a:cubicBezTo>
                    <a:pt x="18630" y="616873"/>
                    <a:pt x="27650" y="600001"/>
                    <a:pt x="30902" y="582111"/>
                  </a:cubicBezTo>
                  <a:cubicBezTo>
                    <a:pt x="39215" y="536383"/>
                    <a:pt x="51599" y="426861"/>
                    <a:pt x="57358" y="383664"/>
                  </a:cubicBezTo>
                  <a:cubicBezTo>
                    <a:pt x="61479" y="352755"/>
                    <a:pt x="66177" y="321925"/>
                    <a:pt x="70586" y="291056"/>
                  </a:cubicBezTo>
                  <a:cubicBezTo>
                    <a:pt x="85465" y="52971"/>
                    <a:pt x="83815" y="150076"/>
                    <a:pt x="83815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i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93903" y="36166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00795" y="37690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FF0000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94459" y="39214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27807" y="4073874"/>
              <a:ext cx="9667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FF0000"/>
                  </a:solidFill>
                </a:rPr>
                <a:t>Hjhfjfh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FF0000"/>
                  </a:solidFill>
                </a:rPr>
                <a:t>jjjh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FF0000"/>
                  </a:solidFill>
                </a:rPr>
                <a:t>jh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FF0000"/>
                  </a:solidFill>
                </a:rPr>
                <a:t>jhjhj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endParaRPr lang="en-US" sz="8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28875" y="42262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938419" y="4159237"/>
              <a:ext cx="403529" cy="764150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1341949" y="4241794"/>
              <a:ext cx="277930" cy="536197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2241950" y="4159237"/>
              <a:ext cx="376452" cy="764150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 flipH="1">
              <a:off x="1822617" y="4251714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822617" y="4159237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618402" y="4281615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 flipH="1">
              <a:off x="2710999" y="4281616"/>
              <a:ext cx="166399" cy="496376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" descr="https://encrypted-tbn1.gstatic.com/images?q=tbn:ANd9GcRMqz810dqY5w4yvvGMx0LZ98j9pT_RRanjEhtqGQxcgqYwtJbx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8275" y="2480547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2520579" y="2558179"/>
              <a:ext cx="49124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=</a:t>
              </a:r>
              <a:endParaRPr lang="en-US" sz="4800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3328201" y="4192660"/>
              <a:ext cx="376452" cy="764150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00800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77398" y="4190226"/>
              <a:ext cx="46990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?</a:t>
              </a:r>
              <a:endParaRPr lang="en-US" sz="4800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4563215" y="3266177"/>
              <a:ext cx="991965" cy="1131881"/>
            </a:xfrm>
            <a:custGeom>
              <a:avLst/>
              <a:gdLst>
                <a:gd name="connsiteX0" fmla="*/ 97043 w 991965"/>
                <a:gd name="connsiteY0" fmla="*/ 79379 h 1131881"/>
                <a:gd name="connsiteX1" fmla="*/ 983333 w 991965"/>
                <a:gd name="connsiteY1" fmla="*/ 79379 h 1131881"/>
                <a:gd name="connsiteX2" fmla="*/ 970105 w 991965"/>
                <a:gd name="connsiteY2" fmla="*/ 132298 h 1131881"/>
                <a:gd name="connsiteX3" fmla="*/ 943648 w 991965"/>
                <a:gd name="connsiteY3" fmla="*/ 211677 h 1131881"/>
                <a:gd name="connsiteX4" fmla="*/ 930420 w 991965"/>
                <a:gd name="connsiteY4" fmla="*/ 251366 h 1131881"/>
                <a:gd name="connsiteX5" fmla="*/ 917192 w 991965"/>
                <a:gd name="connsiteY5" fmla="*/ 1058384 h 1131881"/>
                <a:gd name="connsiteX6" fmla="*/ 308694 w 991965"/>
                <a:gd name="connsiteY6" fmla="*/ 1071614 h 1131881"/>
                <a:gd name="connsiteX7" fmla="*/ 269010 w 991965"/>
                <a:gd name="connsiteY7" fmla="*/ 1084844 h 1131881"/>
                <a:gd name="connsiteX8" fmla="*/ 57358 w 991965"/>
                <a:gd name="connsiteY8" fmla="*/ 1098074 h 1131881"/>
                <a:gd name="connsiteX9" fmla="*/ 4445 w 991965"/>
                <a:gd name="connsiteY9" fmla="*/ 1084844 h 1131881"/>
                <a:gd name="connsiteX10" fmla="*/ 17674 w 991965"/>
                <a:gd name="connsiteY10" fmla="*/ 635031 h 1131881"/>
                <a:gd name="connsiteX11" fmla="*/ 30902 w 991965"/>
                <a:gd name="connsiteY11" fmla="*/ 582111 h 1131881"/>
                <a:gd name="connsiteX12" fmla="*/ 57358 w 991965"/>
                <a:gd name="connsiteY12" fmla="*/ 383664 h 1131881"/>
                <a:gd name="connsiteX13" fmla="*/ 70586 w 991965"/>
                <a:gd name="connsiteY13" fmla="*/ 291056 h 1131881"/>
                <a:gd name="connsiteX14" fmla="*/ 83815 w 991965"/>
                <a:gd name="connsiteY14" fmla="*/ 0 h 113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1965" h="1131881">
                  <a:moveTo>
                    <a:pt x="97043" y="79379"/>
                  </a:moveTo>
                  <a:cubicBezTo>
                    <a:pt x="237282" y="75588"/>
                    <a:pt x="813859" y="50156"/>
                    <a:pt x="983333" y="79379"/>
                  </a:cubicBezTo>
                  <a:cubicBezTo>
                    <a:pt x="1001251" y="82469"/>
                    <a:pt x="975329" y="114882"/>
                    <a:pt x="970105" y="132298"/>
                  </a:cubicBezTo>
                  <a:cubicBezTo>
                    <a:pt x="962091" y="159013"/>
                    <a:pt x="952467" y="185217"/>
                    <a:pt x="943648" y="211677"/>
                  </a:cubicBezTo>
                  <a:lnTo>
                    <a:pt x="930420" y="251366"/>
                  </a:lnTo>
                  <a:cubicBezTo>
                    <a:pt x="926011" y="520372"/>
                    <a:pt x="1079709" y="843974"/>
                    <a:pt x="917192" y="1058384"/>
                  </a:cubicBezTo>
                  <a:cubicBezTo>
                    <a:pt x="794640" y="1220068"/>
                    <a:pt x="511406" y="1063339"/>
                    <a:pt x="308694" y="1071614"/>
                  </a:cubicBezTo>
                  <a:cubicBezTo>
                    <a:pt x="294762" y="1072183"/>
                    <a:pt x="282877" y="1083384"/>
                    <a:pt x="269010" y="1084844"/>
                  </a:cubicBezTo>
                  <a:cubicBezTo>
                    <a:pt x="198710" y="1092245"/>
                    <a:pt x="127909" y="1093664"/>
                    <a:pt x="57358" y="1098074"/>
                  </a:cubicBezTo>
                  <a:cubicBezTo>
                    <a:pt x="39720" y="1093664"/>
                    <a:pt x="5997" y="1102958"/>
                    <a:pt x="4445" y="1084844"/>
                  </a:cubicBezTo>
                  <a:cubicBezTo>
                    <a:pt x="-8364" y="935389"/>
                    <a:pt x="9791" y="784826"/>
                    <a:pt x="17674" y="635031"/>
                  </a:cubicBezTo>
                  <a:cubicBezTo>
                    <a:pt x="18630" y="616873"/>
                    <a:pt x="27650" y="600001"/>
                    <a:pt x="30902" y="582111"/>
                  </a:cubicBezTo>
                  <a:cubicBezTo>
                    <a:pt x="39215" y="536383"/>
                    <a:pt x="51599" y="426861"/>
                    <a:pt x="57358" y="383664"/>
                  </a:cubicBezTo>
                  <a:cubicBezTo>
                    <a:pt x="61479" y="352755"/>
                    <a:pt x="66177" y="321925"/>
                    <a:pt x="70586" y="291056"/>
                  </a:cubicBezTo>
                  <a:cubicBezTo>
                    <a:pt x="85465" y="52971"/>
                    <a:pt x="83815" y="150076"/>
                    <a:pt x="83815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i="1">
                <a:solidFill>
                  <a:srgbClr val="0000FF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626721" y="34117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33613" y="35641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27277" y="37165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60625" y="3868904"/>
              <a:ext cx="9667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61693" y="40213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9" name="Group 32"/>
          <p:cNvGrpSpPr/>
          <p:nvPr/>
        </p:nvGrpSpPr>
        <p:grpSpPr>
          <a:xfrm>
            <a:off x="6324600" y="5898320"/>
            <a:ext cx="452985" cy="934610"/>
            <a:chOff x="4930787" y="5344841"/>
            <a:chExt cx="426638" cy="1005465"/>
          </a:xfrm>
        </p:grpSpPr>
        <p:sp>
          <p:nvSpPr>
            <p:cNvPr id="34" name="Freeform 33"/>
            <p:cNvSpPr/>
            <p:nvPr/>
          </p:nvSpPr>
          <p:spPr>
            <a:xfrm>
              <a:off x="4960579" y="5344841"/>
              <a:ext cx="396846" cy="1005465"/>
            </a:xfrm>
            <a:custGeom>
              <a:avLst/>
              <a:gdLst>
                <a:gd name="connsiteX0" fmla="*/ 0 w 396846"/>
                <a:gd name="connsiteY0" fmla="*/ 39690 h 1005465"/>
                <a:gd name="connsiteX1" fmla="*/ 66141 w 396846"/>
                <a:gd name="connsiteY1" fmla="*/ 13230 h 1005465"/>
                <a:gd name="connsiteX2" fmla="*/ 105825 w 396846"/>
                <a:gd name="connsiteY2" fmla="*/ 0 h 1005465"/>
                <a:gd name="connsiteX3" fmla="*/ 238107 w 396846"/>
                <a:gd name="connsiteY3" fmla="*/ 13230 h 1005465"/>
                <a:gd name="connsiteX4" fmla="*/ 317477 w 396846"/>
                <a:gd name="connsiteY4" fmla="*/ 39690 h 1005465"/>
                <a:gd name="connsiteX5" fmla="*/ 343933 w 396846"/>
                <a:gd name="connsiteY5" fmla="*/ 79379 h 1005465"/>
                <a:gd name="connsiteX6" fmla="*/ 370390 w 396846"/>
                <a:gd name="connsiteY6" fmla="*/ 158758 h 1005465"/>
                <a:gd name="connsiteX7" fmla="*/ 396846 w 396846"/>
                <a:gd name="connsiteY7" fmla="*/ 251366 h 1005465"/>
                <a:gd name="connsiteX8" fmla="*/ 370390 w 396846"/>
                <a:gd name="connsiteY8" fmla="*/ 807018 h 1005465"/>
                <a:gd name="connsiteX9" fmla="*/ 357161 w 396846"/>
                <a:gd name="connsiteY9" fmla="*/ 886397 h 1005465"/>
                <a:gd name="connsiteX10" fmla="*/ 304248 w 396846"/>
                <a:gd name="connsiteY10" fmla="*/ 965776 h 1005465"/>
                <a:gd name="connsiteX11" fmla="*/ 264564 w 396846"/>
                <a:gd name="connsiteY11" fmla="*/ 1005465 h 10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6846" h="1005465">
                  <a:moveTo>
                    <a:pt x="0" y="39690"/>
                  </a:moveTo>
                  <a:cubicBezTo>
                    <a:pt x="22047" y="30870"/>
                    <a:pt x="43908" y="21569"/>
                    <a:pt x="66141" y="13230"/>
                  </a:cubicBezTo>
                  <a:cubicBezTo>
                    <a:pt x="79197" y="8333"/>
                    <a:pt x="91881" y="0"/>
                    <a:pt x="105825" y="0"/>
                  </a:cubicBezTo>
                  <a:cubicBezTo>
                    <a:pt x="150139" y="0"/>
                    <a:pt x="194013" y="8820"/>
                    <a:pt x="238107" y="13230"/>
                  </a:cubicBezTo>
                  <a:cubicBezTo>
                    <a:pt x="264564" y="22050"/>
                    <a:pt x="302009" y="16485"/>
                    <a:pt x="317477" y="39690"/>
                  </a:cubicBezTo>
                  <a:cubicBezTo>
                    <a:pt x="326296" y="52920"/>
                    <a:pt x="337476" y="64850"/>
                    <a:pt x="343933" y="79379"/>
                  </a:cubicBezTo>
                  <a:cubicBezTo>
                    <a:pt x="355259" y="104866"/>
                    <a:pt x="361571" y="132298"/>
                    <a:pt x="370390" y="158758"/>
                  </a:cubicBezTo>
                  <a:cubicBezTo>
                    <a:pt x="389366" y="215693"/>
                    <a:pt x="380237" y="184923"/>
                    <a:pt x="396846" y="251366"/>
                  </a:cubicBezTo>
                  <a:cubicBezTo>
                    <a:pt x="388694" y="520405"/>
                    <a:pt x="397970" y="600147"/>
                    <a:pt x="370390" y="807018"/>
                  </a:cubicBezTo>
                  <a:cubicBezTo>
                    <a:pt x="366845" y="833607"/>
                    <a:pt x="364868" y="860703"/>
                    <a:pt x="357161" y="886397"/>
                  </a:cubicBezTo>
                  <a:cubicBezTo>
                    <a:pt x="347030" y="920171"/>
                    <a:pt x="330797" y="944534"/>
                    <a:pt x="304248" y="965776"/>
                  </a:cubicBezTo>
                  <a:cubicBezTo>
                    <a:pt x="260895" y="1000463"/>
                    <a:pt x="264564" y="974733"/>
                    <a:pt x="264564" y="100546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34"/>
            <p:cNvGrpSpPr/>
            <p:nvPr/>
          </p:nvGrpSpPr>
          <p:grpSpPr>
            <a:xfrm>
              <a:off x="4930787" y="5384052"/>
              <a:ext cx="387308" cy="918209"/>
              <a:chOff x="4909875" y="4961668"/>
              <a:chExt cx="956836" cy="1600315"/>
            </a:xfrm>
          </p:grpSpPr>
          <p:sp>
            <p:nvSpPr>
              <p:cNvPr id="36" name="Freeform 35"/>
              <p:cNvSpPr/>
              <p:nvPr/>
            </p:nvSpPr>
            <p:spPr>
              <a:xfrm>
                <a:off x="4909875" y="4961668"/>
                <a:ext cx="956836" cy="1600315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5027306" y="5171521"/>
                <a:ext cx="779971" cy="924076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2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5092178" y="607058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5500748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5317379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" name="Group 46"/>
          <p:cNvGrpSpPr/>
          <p:nvPr/>
        </p:nvGrpSpPr>
        <p:grpSpPr>
          <a:xfrm>
            <a:off x="4267200" y="5105400"/>
            <a:ext cx="644094" cy="716446"/>
            <a:chOff x="6096000" y="4572000"/>
            <a:chExt cx="406905" cy="491384"/>
          </a:xfrm>
        </p:grpSpPr>
        <p:sp>
          <p:nvSpPr>
            <p:cNvPr id="45" name="Oval 44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47"/>
          <p:cNvGrpSpPr/>
          <p:nvPr/>
        </p:nvGrpSpPr>
        <p:grpSpPr>
          <a:xfrm>
            <a:off x="5029200" y="5562600"/>
            <a:ext cx="425446" cy="511473"/>
            <a:chOff x="6096000" y="4572000"/>
            <a:chExt cx="406905" cy="491384"/>
          </a:xfrm>
        </p:grpSpPr>
        <p:sp>
          <p:nvSpPr>
            <p:cNvPr id="49" name="Oval 48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51"/>
          <p:cNvGrpSpPr/>
          <p:nvPr/>
        </p:nvGrpSpPr>
        <p:grpSpPr>
          <a:xfrm>
            <a:off x="5562600" y="5867400"/>
            <a:ext cx="232072" cy="327687"/>
            <a:chOff x="6096000" y="4572000"/>
            <a:chExt cx="406905" cy="491384"/>
          </a:xfrm>
        </p:grpSpPr>
        <p:sp>
          <p:nvSpPr>
            <p:cNvPr id="53" name="Oval 52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55"/>
          <p:cNvGrpSpPr/>
          <p:nvPr/>
        </p:nvGrpSpPr>
        <p:grpSpPr>
          <a:xfrm>
            <a:off x="5943600" y="6172200"/>
            <a:ext cx="195859" cy="233937"/>
            <a:chOff x="6096000" y="4572000"/>
            <a:chExt cx="406905" cy="491384"/>
          </a:xfrm>
        </p:grpSpPr>
        <p:sp>
          <p:nvSpPr>
            <p:cNvPr id="57" name="Oval 56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7748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dirty="0" smtClean="0"/>
              <a:t>Risks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763000" cy="4114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>
                <a:solidFill>
                  <a:srgbClr val="3366FF"/>
                </a:solidFill>
              </a:rPr>
              <a:t>Loss of Control</a:t>
            </a:r>
            <a:r>
              <a:rPr lang="en-US" sz="2800" dirty="0">
                <a:solidFill>
                  <a:srgbClr val="3366FF"/>
                </a:solidFill>
              </a:rPr>
              <a:t>:  </a:t>
            </a:r>
            <a:r>
              <a:rPr lang="en-US" sz="2800" dirty="0" smtClean="0"/>
              <a:t>Remote Storage &amp; Computation threatens</a:t>
            </a:r>
          </a:p>
          <a:p>
            <a:pPr lvl="1"/>
            <a:r>
              <a:rPr lang="en-US" dirty="0" smtClean="0"/>
              <a:t>Authenticity. </a:t>
            </a:r>
          </a:p>
          <a:p>
            <a:pPr lvl="1"/>
            <a:r>
              <a:rPr lang="en-US" dirty="0" smtClean="0"/>
              <a:t>Correctness.  </a:t>
            </a:r>
          </a:p>
          <a:p>
            <a:pPr lvl="1"/>
            <a:r>
              <a:rPr lang="en-US" dirty="0" smtClean="0"/>
              <a:t>Availability. </a:t>
            </a:r>
            <a:endParaRPr lang="en-US" dirty="0"/>
          </a:p>
          <a:p>
            <a:r>
              <a:rPr lang="en-US" sz="2800" dirty="0" smtClean="0">
                <a:solidFill>
                  <a:srgbClr val="3366FF"/>
                </a:solidFill>
              </a:rPr>
              <a:t>Loss of Privacy: </a:t>
            </a:r>
            <a:r>
              <a:rPr lang="en-US" sz="2800" b="1" dirty="0" smtClean="0"/>
              <a:t>reveal more data than necessary</a:t>
            </a:r>
            <a:r>
              <a:rPr lang="en-US" sz="2800" b="1" dirty="0"/>
              <a:t> </a:t>
            </a:r>
            <a:r>
              <a:rPr lang="en-US" sz="2800" b="1" dirty="0" smtClean="0"/>
              <a:t>to </a:t>
            </a:r>
            <a:r>
              <a:rPr lang="en-US" sz="2800" b="1" dirty="0"/>
              <a:t>extract the benefits </a:t>
            </a:r>
            <a:endParaRPr lang="en-US" sz="2800" b="1" dirty="0" smtClean="0"/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Loss of Anonymity</a:t>
            </a:r>
            <a:endParaRPr lang="en-US" dirty="0">
              <a:solidFill>
                <a:srgbClr val="3366FF"/>
              </a:solidFill>
            </a:endParaRP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Loss of Fairness: </a:t>
            </a:r>
            <a:r>
              <a:rPr lang="en-US" dirty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rofiling, price discrimination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3366FF"/>
                </a:solidFill>
              </a:rPr>
              <a:t>L</a:t>
            </a:r>
            <a:r>
              <a:rPr lang="en-US" dirty="0" smtClean="0">
                <a:solidFill>
                  <a:srgbClr val="3366FF"/>
                </a:solidFill>
              </a:rPr>
              <a:t>oss of competitive Edge: </a:t>
            </a:r>
            <a:r>
              <a:rPr lang="en-US" dirty="0"/>
              <a:t>p</a:t>
            </a:r>
            <a:r>
              <a:rPr lang="en-US" dirty="0" smtClean="0"/>
              <a:t>laying field leveled by common data </a:t>
            </a:r>
            <a:endParaRPr lang="en-US" dirty="0"/>
          </a:p>
          <a:p>
            <a:endParaRPr lang="en-US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514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4000" dirty="0" smtClean="0"/>
              <a:t>Methods Which Don’t Work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153400" cy="4114800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Classic Encryption: </a:t>
            </a:r>
            <a:r>
              <a:rPr lang="en-US" dirty="0" smtClean="0"/>
              <a:t>Can hide information but not process it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3366FF"/>
                </a:solidFill>
              </a:rPr>
              <a:t>Classic </a:t>
            </a:r>
            <a:r>
              <a:rPr lang="en-US" dirty="0" err="1" smtClean="0">
                <a:solidFill>
                  <a:srgbClr val="3366FF"/>
                </a:solidFill>
              </a:rPr>
              <a:t>Anonymizing</a:t>
            </a:r>
            <a:r>
              <a:rPr lang="en-US" dirty="0" smtClean="0">
                <a:solidFill>
                  <a:srgbClr val="3366FF"/>
                </a:solidFill>
              </a:rPr>
              <a:t>: </a:t>
            </a:r>
            <a:r>
              <a:rPr lang="en-US" dirty="0"/>
              <a:t>I</a:t>
            </a:r>
            <a:r>
              <a:rPr lang="en-US" dirty="0" smtClean="0"/>
              <a:t>ndividual’s data with identifying information removed, is still easy to recognize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408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dirty="0" smtClean="0"/>
              <a:t>Benefit vs. Risk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4114800"/>
          </a:xfrm>
        </p:spPr>
        <p:txBody>
          <a:bodyPr/>
          <a:lstStyle/>
          <a:p>
            <a:r>
              <a:rPr lang="en-US" sz="2800" dirty="0" smtClean="0">
                <a:solidFill>
                  <a:srgbClr val="3366FF"/>
                </a:solidFill>
              </a:rPr>
              <a:t>Medical</a:t>
            </a:r>
            <a:r>
              <a:rPr lang="en-US" sz="2800" dirty="0" smtClean="0"/>
              <a:t>: Research progress vs. Patient Rights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3366FF"/>
                </a:solidFill>
              </a:rPr>
              <a:t>National Security: </a:t>
            </a:r>
            <a:r>
              <a:rPr lang="en-US" sz="2800" dirty="0"/>
              <a:t>Surveillance vs. Liberty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>
                <a:solidFill>
                  <a:srgbClr val="3366FF"/>
                </a:solidFill>
              </a:rPr>
              <a:t>Financial</a:t>
            </a:r>
            <a:r>
              <a:rPr lang="en-US" sz="2800" dirty="0" smtClean="0"/>
              <a:t>: Risk Analysis vs. Market-Competition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>
                <a:solidFill>
                  <a:srgbClr val="3366FF"/>
                </a:solidFill>
              </a:rPr>
              <a:t>Economic Growth </a:t>
            </a:r>
            <a:r>
              <a:rPr lang="en-US" sz="2800" dirty="0" smtClean="0"/>
              <a:t>Consumer Targeting vs. Fair Pricing</a:t>
            </a:r>
          </a:p>
          <a:p>
            <a:endParaRPr lang="en-US" sz="2800" dirty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Are These Contradictory Constraints?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41037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dirty="0" smtClean="0"/>
              <a:t>Benefit vs. Risk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4114800"/>
          </a:xfrm>
        </p:spPr>
        <p:txBody>
          <a:bodyPr/>
          <a:lstStyle/>
          <a:p>
            <a:r>
              <a:rPr lang="en-US" sz="2800" dirty="0" smtClean="0">
                <a:solidFill>
                  <a:srgbClr val="3366FF"/>
                </a:solidFill>
              </a:rPr>
              <a:t>Medical</a:t>
            </a:r>
            <a:r>
              <a:rPr lang="en-US" sz="2800" dirty="0" smtClean="0"/>
              <a:t>: Research progress vs. Patient Rights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3366FF"/>
                </a:solidFill>
              </a:rPr>
              <a:t>National Security: </a:t>
            </a:r>
            <a:r>
              <a:rPr lang="en-US" sz="2800" dirty="0"/>
              <a:t>Surveillance vs. Liberty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>
                <a:solidFill>
                  <a:srgbClr val="3366FF"/>
                </a:solidFill>
              </a:rPr>
              <a:t>Financial</a:t>
            </a:r>
            <a:r>
              <a:rPr lang="en-US" sz="2800" dirty="0" smtClean="0"/>
              <a:t>: Risk Analysis vs. Market-Competition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>
                <a:solidFill>
                  <a:srgbClr val="3366FF"/>
                </a:solidFill>
              </a:rPr>
              <a:t>Economic Growth </a:t>
            </a:r>
            <a:r>
              <a:rPr lang="en-US" sz="2800" dirty="0" smtClean="0"/>
              <a:t>Consumer Targeting vs. Fair Pricing</a:t>
            </a:r>
          </a:p>
          <a:p>
            <a:endParaRPr lang="en-US" sz="2800" dirty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Can mathematics &amp; technology enable us to have the best of both worlds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65237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Cryptography 80’s -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dirty="0" smtClean="0"/>
              <a:t>Host of Techniques that enable to perform computations on data without seeing the data</a:t>
            </a:r>
          </a:p>
          <a:p>
            <a:endParaRPr lang="en-US" dirty="0"/>
          </a:p>
          <a:p>
            <a:r>
              <a:rPr lang="en-US" dirty="0" smtClean="0"/>
              <a:t>Extract specific knowledge, revealing nothing extra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Reconcile some of these seemingly contradictory “Benefits vs. Risks”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319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1143000"/>
          </a:xfrm>
        </p:spPr>
        <p:txBody>
          <a:bodyPr/>
          <a:lstStyle/>
          <a:p>
            <a:r>
              <a:rPr lang="en-US" sz="4000" dirty="0" smtClean="0"/>
              <a:t>SFE: Mathematical Formulation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N distrustful parties run a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0000FF"/>
                </a:solidFill>
              </a:rPr>
              <a:t>protocol</a:t>
            </a:r>
            <a:r>
              <a:rPr lang="en-US" sz="2800" dirty="0" smtClean="0">
                <a:solidFill>
                  <a:srgbClr val="000090"/>
                </a:solidFill>
              </a:rPr>
              <a:t> </a:t>
            </a:r>
            <a:r>
              <a:rPr lang="en-US" sz="2800" dirty="0" smtClean="0"/>
              <a:t>to extract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information depending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on their collective private data.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Formulate this as evaluating a function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he-IL" dirty="0"/>
              <a:t>	</a:t>
            </a:r>
            <a:r>
              <a:rPr lang="en-US" altLang="he-IL" dirty="0" smtClean="0"/>
              <a:t>		</a:t>
            </a:r>
            <a:r>
              <a:rPr lang="en-US" altLang="he-IL" sz="3600" dirty="0" smtClean="0">
                <a:solidFill>
                  <a:srgbClr val="FF0000"/>
                </a:solidFill>
                <a:latin typeface="Comic Sans MS" pitchFamily="66" charset="0"/>
              </a:rPr>
              <a:t>f</a:t>
            </a:r>
            <a:r>
              <a:rPr lang="en-US" altLang="he-IL" sz="2800" dirty="0">
                <a:solidFill>
                  <a:srgbClr val="FF0000"/>
                </a:solidFill>
                <a:latin typeface="Comic Sans MS" pitchFamily="66" charset="0"/>
              </a:rPr>
              <a:t>(X</a:t>
            </a:r>
            <a:r>
              <a:rPr lang="en-US" altLang="he-IL" sz="2800" baseline="-25000" dirty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en-US" altLang="he-IL" sz="2800" dirty="0">
                <a:solidFill>
                  <a:srgbClr val="FF0000"/>
                </a:solidFill>
                <a:latin typeface="Comic Sans MS" pitchFamily="66" charset="0"/>
              </a:rPr>
              <a:t>, X</a:t>
            </a:r>
            <a:r>
              <a:rPr lang="en-US" altLang="he-IL" sz="2800" baseline="-25000" dirty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en-US" altLang="he-IL" sz="2800" dirty="0">
                <a:solidFill>
                  <a:srgbClr val="FF0000"/>
                </a:solidFill>
                <a:latin typeface="Comic Sans MS" pitchFamily="66" charset="0"/>
              </a:rPr>
              <a:t>, …,</a:t>
            </a:r>
            <a:r>
              <a:rPr lang="en-US" altLang="he-IL" sz="2800" dirty="0" err="1">
                <a:solidFill>
                  <a:srgbClr val="FF0000"/>
                </a:solidFill>
                <a:latin typeface="Comic Sans MS" pitchFamily="66" charset="0"/>
              </a:rPr>
              <a:t>X</a:t>
            </a:r>
            <a:r>
              <a:rPr lang="en-US" altLang="he-IL" sz="2800" baseline="-25000" dirty="0" err="1">
                <a:solidFill>
                  <a:srgbClr val="FF0000"/>
                </a:solidFill>
                <a:latin typeface="Comic Sans MS" pitchFamily="66" charset="0"/>
              </a:rPr>
              <a:t>n</a:t>
            </a:r>
            <a:r>
              <a:rPr lang="en-US" altLang="he-IL" sz="2800" dirty="0" smtClean="0">
                <a:solidFill>
                  <a:srgbClr val="FF0000"/>
                </a:solidFill>
                <a:latin typeface="Comic Sans MS" pitchFamily="66" charset="0"/>
              </a:rPr>
              <a:t>)</a:t>
            </a:r>
            <a:endParaRPr lang="en-US" altLang="he-IL" sz="2800" dirty="0">
              <a:solidFill>
                <a:schemeClr val="tx2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he-IL" sz="2400" dirty="0">
                <a:solidFill>
                  <a:schemeClr val="tx2"/>
                </a:solidFill>
              </a:rPr>
              <a:t>where </a:t>
            </a:r>
            <a:r>
              <a:rPr lang="en-US" altLang="he-IL" sz="2400" dirty="0" err="1">
                <a:solidFill>
                  <a:srgbClr val="FF0000"/>
                </a:solidFill>
                <a:latin typeface="Comic Sans MS" pitchFamily="66" charset="0"/>
              </a:rPr>
              <a:t>X</a:t>
            </a:r>
            <a:r>
              <a:rPr lang="en-US" altLang="he-IL" sz="2400" baseline="-25000" dirty="0" err="1">
                <a:solidFill>
                  <a:srgbClr val="FF0000"/>
                </a:solidFill>
                <a:latin typeface="Comic Sans MS" pitchFamily="66" charset="0"/>
              </a:rPr>
              <a:t>j</a:t>
            </a:r>
            <a:r>
              <a:rPr lang="en-US" altLang="he-IL" sz="24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altLang="he-IL" sz="2400" dirty="0" smtClean="0">
                <a:solidFill>
                  <a:schemeClr val="tx2"/>
                </a:solidFill>
              </a:rPr>
              <a:t>is private input of party </a:t>
            </a:r>
            <a:r>
              <a:rPr lang="en-US" altLang="he-IL" sz="2400" dirty="0">
                <a:solidFill>
                  <a:srgbClr val="FF0000"/>
                </a:solidFill>
                <a:latin typeface="Comic Sans MS" pitchFamily="66" charset="0"/>
              </a:rPr>
              <a:t>j</a:t>
            </a:r>
            <a:r>
              <a:rPr lang="en-US" altLang="he-IL" sz="2400" dirty="0" smtClean="0">
                <a:solidFill>
                  <a:schemeClr val="tx2"/>
                </a:solidFill>
              </a:rPr>
              <a:t>.</a:t>
            </a:r>
            <a:endParaRPr lang="en-US" altLang="he-IL" sz="2400" dirty="0" smtClean="0"/>
          </a:p>
          <a:p>
            <a:pPr marL="0" indent="0">
              <a:lnSpc>
                <a:spcPct val="90000"/>
              </a:lnSpc>
              <a:buNone/>
            </a:pPr>
            <a:endParaRPr lang="en-US" altLang="he-IL" sz="28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he-IL" sz="2800" dirty="0" smtClean="0"/>
              <a:t>So that parties </a:t>
            </a:r>
            <a:r>
              <a:rPr lang="en-US" altLang="he-IL" sz="2800" dirty="0" smtClean="0">
                <a:solidFill>
                  <a:srgbClr val="0033CC"/>
                </a:solidFill>
              </a:rPr>
              <a:t>only learn </a:t>
            </a:r>
            <a:r>
              <a:rPr lang="en-US" altLang="he-IL" sz="2800" dirty="0" smtClean="0"/>
              <a:t>the function </a:t>
            </a:r>
            <a:r>
              <a:rPr lang="en-US" altLang="he-IL" sz="2800" dirty="0" smtClean="0">
                <a:solidFill>
                  <a:srgbClr val="0033CC"/>
                </a:solidFill>
              </a:rPr>
              <a:t>output, </a:t>
            </a:r>
            <a:r>
              <a:rPr lang="en-US" altLang="he-IL" sz="2800" dirty="0" smtClean="0"/>
              <a:t> but </a:t>
            </a:r>
            <a:r>
              <a:rPr lang="en-US" altLang="he-IL" sz="2800" dirty="0" smtClean="0">
                <a:solidFill>
                  <a:srgbClr val="0033CC"/>
                </a:solidFill>
              </a:rPr>
              <a:t>nothing else </a:t>
            </a:r>
            <a:r>
              <a:rPr lang="en-US" altLang="he-IL" sz="2800" dirty="0" smtClean="0"/>
              <a:t>about others </a:t>
            </a:r>
            <a:r>
              <a:rPr lang="en-US" altLang="he-IL" sz="2800" dirty="0"/>
              <a:t>i</a:t>
            </a:r>
            <a:r>
              <a:rPr lang="en-US" altLang="he-IL" sz="2800" dirty="0" smtClean="0"/>
              <a:t>nputs</a:t>
            </a:r>
            <a:endParaRPr lang="en-US" sz="2800" dirty="0"/>
          </a:p>
        </p:txBody>
      </p:sp>
      <p:grpSp>
        <p:nvGrpSpPr>
          <p:cNvPr id="84" name="Group 83"/>
          <p:cNvGrpSpPr/>
          <p:nvPr/>
        </p:nvGrpSpPr>
        <p:grpSpPr>
          <a:xfrm>
            <a:off x="6019800" y="1219200"/>
            <a:ext cx="2834928" cy="2532130"/>
            <a:chOff x="6080472" y="1219200"/>
            <a:chExt cx="3063528" cy="2684530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 flipV="1">
              <a:off x="6485003" y="1703429"/>
              <a:ext cx="660368" cy="63221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 flipH="1" flipV="1">
              <a:off x="7650487" y="1658814"/>
              <a:ext cx="696448" cy="6322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6273990" y="3003769"/>
              <a:ext cx="192425" cy="4004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>
              <a:off x="8355682" y="3003769"/>
              <a:ext cx="174932" cy="3482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6882973" y="3824235"/>
              <a:ext cx="105833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V="1">
              <a:off x="6851266" y="1889502"/>
              <a:ext cx="454823" cy="127096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7481022" y="1906913"/>
              <a:ext cx="559783" cy="12361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6483909" y="2690381"/>
              <a:ext cx="1451936" cy="81829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flipV="1">
              <a:off x="6956225" y="2725202"/>
              <a:ext cx="1294497" cy="80087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7772400" y="1219200"/>
              <a:ext cx="723417" cy="3667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pPr eaLnBrk="0" hangingPunct="0"/>
              <a:r>
                <a:rPr lang="en-US" sz="1800" b="1" dirty="0" smtClean="0">
                  <a:solidFill>
                    <a:srgbClr val="00279F"/>
                  </a:solidFill>
                  <a:latin typeface="New York" charset="0"/>
                </a:rPr>
                <a:t>X</a:t>
              </a:r>
              <a:r>
                <a:rPr lang="en-US" sz="1800" b="1" baseline="-25000" dirty="0" smtClean="0">
                  <a:solidFill>
                    <a:srgbClr val="00279F"/>
                  </a:solidFill>
                  <a:latin typeface="New York" charset="0"/>
                </a:rPr>
                <a:t>2</a:t>
              </a:r>
              <a:endParaRPr lang="en-US" sz="1800" b="1" baseline="-25000" dirty="0">
                <a:latin typeface="New York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8721708" y="2133600"/>
              <a:ext cx="422292" cy="3667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 b="1" dirty="0" smtClean="0">
                  <a:solidFill>
                    <a:srgbClr val="00279F"/>
                  </a:solidFill>
                  <a:latin typeface="New York" charset="0"/>
                </a:rPr>
                <a:t>X</a:t>
              </a:r>
              <a:r>
                <a:rPr lang="en-US" sz="1800" b="1" baseline="-25000" dirty="0" smtClean="0">
                  <a:solidFill>
                    <a:srgbClr val="00279F"/>
                  </a:solidFill>
                  <a:latin typeface="New York" charset="0"/>
                </a:rPr>
                <a:t>3</a:t>
              </a:r>
              <a:endParaRPr lang="en-US" sz="1800" b="1" baseline="-25000" dirty="0">
                <a:latin typeface="New York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8338601" y="3536963"/>
              <a:ext cx="422292" cy="3667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 b="1" dirty="0" smtClean="0">
                  <a:solidFill>
                    <a:srgbClr val="00279F"/>
                  </a:solidFill>
                  <a:latin typeface="New York" charset="0"/>
                </a:rPr>
                <a:t>X</a:t>
              </a:r>
              <a:r>
                <a:rPr lang="en-US" sz="1800" b="1" baseline="-25000" dirty="0" smtClean="0">
                  <a:solidFill>
                    <a:srgbClr val="00279F"/>
                  </a:solidFill>
                  <a:latin typeface="New York" charset="0"/>
                </a:rPr>
                <a:t>4</a:t>
              </a:r>
              <a:endParaRPr lang="en-US" sz="1800" b="1" baseline="-25000" dirty="0">
                <a:latin typeface="New York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6141017" y="3476027"/>
              <a:ext cx="422292" cy="3667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 b="1" dirty="0" smtClean="0">
                  <a:solidFill>
                    <a:srgbClr val="00279F"/>
                  </a:solidFill>
                  <a:latin typeface="New York" charset="0"/>
                </a:rPr>
                <a:t>X</a:t>
              </a:r>
              <a:r>
                <a:rPr lang="en-US" sz="1800" b="1" baseline="-25000" dirty="0" smtClean="0">
                  <a:latin typeface="New York" charset="0"/>
                </a:rPr>
                <a:t>5</a:t>
              </a:r>
              <a:endParaRPr lang="en-US" sz="1800" b="1" baseline="-25000" dirty="0">
                <a:latin typeface="New York" charset="0"/>
              </a:endParaRPr>
            </a:p>
          </p:txBody>
        </p:sp>
        <p:grpSp>
          <p:nvGrpSpPr>
            <p:cNvPr id="19" name="Group 18"/>
            <p:cNvGrpSpPr>
              <a:grpSpLocks/>
            </p:cNvGrpSpPr>
            <p:nvPr/>
          </p:nvGrpSpPr>
          <p:grpSpPr bwMode="auto">
            <a:xfrm>
              <a:off x="8370988" y="2126719"/>
              <a:ext cx="361891" cy="798703"/>
              <a:chOff x="2598" y="1794"/>
              <a:chExt cx="331" cy="734"/>
            </a:xfrm>
          </p:grpSpPr>
          <p:sp>
            <p:nvSpPr>
              <p:cNvPr id="81" name="Freeform 19"/>
              <p:cNvSpPr>
                <a:spLocks/>
              </p:cNvSpPr>
              <p:nvPr/>
            </p:nvSpPr>
            <p:spPr bwMode="auto">
              <a:xfrm>
                <a:off x="2598" y="1933"/>
                <a:ext cx="331" cy="595"/>
              </a:xfrm>
              <a:custGeom>
                <a:avLst/>
                <a:gdLst>
                  <a:gd name="T0" fmla="*/ 245 w 331"/>
                  <a:gd name="T1" fmla="*/ 1 h 595"/>
                  <a:gd name="T2" fmla="*/ 256 w 331"/>
                  <a:gd name="T3" fmla="*/ 4 h 595"/>
                  <a:gd name="T4" fmla="*/ 267 w 331"/>
                  <a:gd name="T5" fmla="*/ 11 h 595"/>
                  <a:gd name="T6" fmla="*/ 274 w 331"/>
                  <a:gd name="T7" fmla="*/ 20 h 595"/>
                  <a:gd name="T8" fmla="*/ 279 w 331"/>
                  <a:gd name="T9" fmla="*/ 30 h 595"/>
                  <a:gd name="T10" fmla="*/ 283 w 331"/>
                  <a:gd name="T11" fmla="*/ 43 h 595"/>
                  <a:gd name="T12" fmla="*/ 329 w 331"/>
                  <a:gd name="T13" fmla="*/ 224 h 595"/>
                  <a:gd name="T14" fmla="*/ 330 w 331"/>
                  <a:gd name="T15" fmla="*/ 236 h 595"/>
                  <a:gd name="T16" fmla="*/ 324 w 331"/>
                  <a:gd name="T17" fmla="*/ 246 h 595"/>
                  <a:gd name="T18" fmla="*/ 315 w 331"/>
                  <a:gd name="T19" fmla="*/ 253 h 595"/>
                  <a:gd name="T20" fmla="*/ 305 w 331"/>
                  <a:gd name="T21" fmla="*/ 254 h 595"/>
                  <a:gd name="T22" fmla="*/ 295 w 331"/>
                  <a:gd name="T23" fmla="*/ 252 h 595"/>
                  <a:gd name="T24" fmla="*/ 287 w 331"/>
                  <a:gd name="T25" fmla="*/ 246 h 595"/>
                  <a:gd name="T26" fmla="*/ 282 w 331"/>
                  <a:gd name="T27" fmla="*/ 236 h 595"/>
                  <a:gd name="T28" fmla="*/ 298 w 331"/>
                  <a:gd name="T29" fmla="*/ 367 h 595"/>
                  <a:gd name="T30" fmla="*/ 239 w 331"/>
                  <a:gd name="T31" fmla="*/ 571 h 595"/>
                  <a:gd name="T32" fmla="*/ 234 w 331"/>
                  <a:gd name="T33" fmla="*/ 582 h 595"/>
                  <a:gd name="T34" fmla="*/ 226 w 331"/>
                  <a:gd name="T35" fmla="*/ 590 h 595"/>
                  <a:gd name="T36" fmla="*/ 216 w 331"/>
                  <a:gd name="T37" fmla="*/ 594 h 595"/>
                  <a:gd name="T38" fmla="*/ 205 w 331"/>
                  <a:gd name="T39" fmla="*/ 594 h 595"/>
                  <a:gd name="T40" fmla="*/ 195 w 331"/>
                  <a:gd name="T41" fmla="*/ 590 h 595"/>
                  <a:gd name="T42" fmla="*/ 187 w 331"/>
                  <a:gd name="T43" fmla="*/ 584 h 595"/>
                  <a:gd name="T44" fmla="*/ 182 w 331"/>
                  <a:gd name="T45" fmla="*/ 576 h 595"/>
                  <a:gd name="T46" fmla="*/ 180 w 331"/>
                  <a:gd name="T47" fmla="*/ 567 h 595"/>
                  <a:gd name="T48" fmla="*/ 151 w 331"/>
                  <a:gd name="T49" fmla="*/ 567 h 595"/>
                  <a:gd name="T50" fmla="*/ 149 w 331"/>
                  <a:gd name="T51" fmla="*/ 576 h 595"/>
                  <a:gd name="T52" fmla="*/ 143 w 331"/>
                  <a:gd name="T53" fmla="*/ 585 h 595"/>
                  <a:gd name="T54" fmla="*/ 134 w 331"/>
                  <a:gd name="T55" fmla="*/ 591 h 595"/>
                  <a:gd name="T56" fmla="*/ 124 w 331"/>
                  <a:gd name="T57" fmla="*/ 594 h 595"/>
                  <a:gd name="T58" fmla="*/ 114 w 331"/>
                  <a:gd name="T59" fmla="*/ 593 h 595"/>
                  <a:gd name="T60" fmla="*/ 104 w 331"/>
                  <a:gd name="T61" fmla="*/ 589 h 595"/>
                  <a:gd name="T62" fmla="*/ 98 w 331"/>
                  <a:gd name="T63" fmla="*/ 582 h 595"/>
                  <a:gd name="T64" fmla="*/ 92 w 331"/>
                  <a:gd name="T65" fmla="*/ 573 h 595"/>
                  <a:gd name="T66" fmla="*/ 92 w 331"/>
                  <a:gd name="T67" fmla="*/ 369 h 595"/>
                  <a:gd name="T68" fmla="*/ 92 w 331"/>
                  <a:gd name="T69" fmla="*/ 84 h 595"/>
                  <a:gd name="T70" fmla="*/ 45 w 331"/>
                  <a:gd name="T71" fmla="*/ 247 h 595"/>
                  <a:gd name="T72" fmla="*/ 37 w 331"/>
                  <a:gd name="T73" fmla="*/ 256 h 595"/>
                  <a:gd name="T74" fmla="*/ 27 w 331"/>
                  <a:gd name="T75" fmla="*/ 259 h 595"/>
                  <a:gd name="T76" fmla="*/ 16 w 331"/>
                  <a:gd name="T77" fmla="*/ 258 h 595"/>
                  <a:gd name="T78" fmla="*/ 6 w 331"/>
                  <a:gd name="T79" fmla="*/ 252 h 595"/>
                  <a:gd name="T80" fmla="*/ 1 w 331"/>
                  <a:gd name="T81" fmla="*/ 243 h 595"/>
                  <a:gd name="T82" fmla="*/ 0 w 331"/>
                  <a:gd name="T83" fmla="*/ 233 h 595"/>
                  <a:gd name="T84" fmla="*/ 47 w 331"/>
                  <a:gd name="T85" fmla="*/ 50 h 595"/>
                  <a:gd name="T86" fmla="*/ 49 w 331"/>
                  <a:gd name="T87" fmla="*/ 39 h 595"/>
                  <a:gd name="T88" fmla="*/ 52 w 331"/>
                  <a:gd name="T89" fmla="*/ 28 h 595"/>
                  <a:gd name="T90" fmla="*/ 59 w 331"/>
                  <a:gd name="T91" fmla="*/ 17 h 595"/>
                  <a:gd name="T92" fmla="*/ 68 w 331"/>
                  <a:gd name="T93" fmla="*/ 9 h 595"/>
                  <a:gd name="T94" fmla="*/ 79 w 331"/>
                  <a:gd name="T95" fmla="*/ 3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31" h="595">
                    <a:moveTo>
                      <a:pt x="90" y="0"/>
                    </a:moveTo>
                    <a:lnTo>
                      <a:pt x="242" y="0"/>
                    </a:lnTo>
                    <a:lnTo>
                      <a:pt x="245" y="1"/>
                    </a:lnTo>
                    <a:lnTo>
                      <a:pt x="249" y="1"/>
                    </a:lnTo>
                    <a:lnTo>
                      <a:pt x="252" y="3"/>
                    </a:lnTo>
                    <a:lnTo>
                      <a:pt x="256" y="4"/>
                    </a:lnTo>
                    <a:lnTo>
                      <a:pt x="260" y="6"/>
                    </a:lnTo>
                    <a:lnTo>
                      <a:pt x="263" y="9"/>
                    </a:lnTo>
                    <a:lnTo>
                      <a:pt x="267" y="11"/>
                    </a:lnTo>
                    <a:lnTo>
                      <a:pt x="269" y="14"/>
                    </a:lnTo>
                    <a:lnTo>
                      <a:pt x="272" y="17"/>
                    </a:lnTo>
                    <a:lnTo>
                      <a:pt x="274" y="20"/>
                    </a:lnTo>
                    <a:lnTo>
                      <a:pt x="276" y="23"/>
                    </a:lnTo>
                    <a:lnTo>
                      <a:pt x="278" y="26"/>
                    </a:lnTo>
                    <a:lnTo>
                      <a:pt x="279" y="30"/>
                    </a:lnTo>
                    <a:lnTo>
                      <a:pt x="281" y="32"/>
                    </a:lnTo>
                    <a:lnTo>
                      <a:pt x="282" y="37"/>
                    </a:lnTo>
                    <a:lnTo>
                      <a:pt x="283" y="43"/>
                    </a:lnTo>
                    <a:lnTo>
                      <a:pt x="284" y="47"/>
                    </a:lnTo>
                    <a:lnTo>
                      <a:pt x="285" y="52"/>
                    </a:lnTo>
                    <a:lnTo>
                      <a:pt x="329" y="224"/>
                    </a:lnTo>
                    <a:lnTo>
                      <a:pt x="330" y="228"/>
                    </a:lnTo>
                    <a:lnTo>
                      <a:pt x="330" y="232"/>
                    </a:lnTo>
                    <a:lnTo>
                      <a:pt x="330" y="236"/>
                    </a:lnTo>
                    <a:lnTo>
                      <a:pt x="329" y="239"/>
                    </a:lnTo>
                    <a:lnTo>
                      <a:pt x="327" y="242"/>
                    </a:lnTo>
                    <a:lnTo>
                      <a:pt x="324" y="246"/>
                    </a:lnTo>
                    <a:lnTo>
                      <a:pt x="322" y="249"/>
                    </a:lnTo>
                    <a:lnTo>
                      <a:pt x="318" y="251"/>
                    </a:lnTo>
                    <a:lnTo>
                      <a:pt x="315" y="253"/>
                    </a:lnTo>
                    <a:lnTo>
                      <a:pt x="312" y="254"/>
                    </a:lnTo>
                    <a:lnTo>
                      <a:pt x="308" y="254"/>
                    </a:lnTo>
                    <a:lnTo>
                      <a:pt x="305" y="254"/>
                    </a:lnTo>
                    <a:lnTo>
                      <a:pt x="301" y="254"/>
                    </a:lnTo>
                    <a:lnTo>
                      <a:pt x="298" y="254"/>
                    </a:lnTo>
                    <a:lnTo>
                      <a:pt x="295" y="252"/>
                    </a:lnTo>
                    <a:lnTo>
                      <a:pt x="292" y="250"/>
                    </a:lnTo>
                    <a:lnTo>
                      <a:pt x="289" y="248"/>
                    </a:lnTo>
                    <a:lnTo>
                      <a:pt x="287" y="246"/>
                    </a:lnTo>
                    <a:lnTo>
                      <a:pt x="285" y="243"/>
                    </a:lnTo>
                    <a:lnTo>
                      <a:pt x="283" y="239"/>
                    </a:lnTo>
                    <a:lnTo>
                      <a:pt x="282" y="236"/>
                    </a:lnTo>
                    <a:lnTo>
                      <a:pt x="239" y="84"/>
                    </a:lnTo>
                    <a:lnTo>
                      <a:pt x="225" y="84"/>
                    </a:lnTo>
                    <a:lnTo>
                      <a:pt x="298" y="367"/>
                    </a:lnTo>
                    <a:lnTo>
                      <a:pt x="239" y="367"/>
                    </a:lnTo>
                    <a:lnTo>
                      <a:pt x="240" y="567"/>
                    </a:lnTo>
                    <a:lnTo>
                      <a:pt x="239" y="571"/>
                    </a:lnTo>
                    <a:lnTo>
                      <a:pt x="238" y="574"/>
                    </a:lnTo>
                    <a:lnTo>
                      <a:pt x="236" y="578"/>
                    </a:lnTo>
                    <a:lnTo>
                      <a:pt x="234" y="582"/>
                    </a:lnTo>
                    <a:lnTo>
                      <a:pt x="232" y="585"/>
                    </a:lnTo>
                    <a:lnTo>
                      <a:pt x="229" y="587"/>
                    </a:lnTo>
                    <a:lnTo>
                      <a:pt x="226" y="590"/>
                    </a:lnTo>
                    <a:lnTo>
                      <a:pt x="222" y="591"/>
                    </a:lnTo>
                    <a:lnTo>
                      <a:pt x="219" y="593"/>
                    </a:lnTo>
                    <a:lnTo>
                      <a:pt x="216" y="594"/>
                    </a:lnTo>
                    <a:lnTo>
                      <a:pt x="213" y="594"/>
                    </a:lnTo>
                    <a:lnTo>
                      <a:pt x="209" y="594"/>
                    </a:lnTo>
                    <a:lnTo>
                      <a:pt x="205" y="594"/>
                    </a:lnTo>
                    <a:lnTo>
                      <a:pt x="202" y="593"/>
                    </a:lnTo>
                    <a:lnTo>
                      <a:pt x="198" y="591"/>
                    </a:lnTo>
                    <a:lnTo>
                      <a:pt x="195" y="590"/>
                    </a:lnTo>
                    <a:lnTo>
                      <a:pt x="192" y="589"/>
                    </a:lnTo>
                    <a:lnTo>
                      <a:pt x="190" y="586"/>
                    </a:lnTo>
                    <a:lnTo>
                      <a:pt x="187" y="584"/>
                    </a:lnTo>
                    <a:lnTo>
                      <a:pt x="185" y="582"/>
                    </a:lnTo>
                    <a:lnTo>
                      <a:pt x="184" y="578"/>
                    </a:lnTo>
                    <a:lnTo>
                      <a:pt x="182" y="576"/>
                    </a:lnTo>
                    <a:lnTo>
                      <a:pt x="181" y="573"/>
                    </a:lnTo>
                    <a:lnTo>
                      <a:pt x="181" y="569"/>
                    </a:lnTo>
                    <a:lnTo>
                      <a:pt x="180" y="567"/>
                    </a:lnTo>
                    <a:lnTo>
                      <a:pt x="181" y="369"/>
                    </a:lnTo>
                    <a:lnTo>
                      <a:pt x="151" y="369"/>
                    </a:lnTo>
                    <a:lnTo>
                      <a:pt x="151" y="567"/>
                    </a:lnTo>
                    <a:lnTo>
                      <a:pt x="150" y="570"/>
                    </a:lnTo>
                    <a:lnTo>
                      <a:pt x="150" y="573"/>
                    </a:lnTo>
                    <a:lnTo>
                      <a:pt x="149" y="576"/>
                    </a:lnTo>
                    <a:lnTo>
                      <a:pt x="147" y="579"/>
                    </a:lnTo>
                    <a:lnTo>
                      <a:pt x="145" y="582"/>
                    </a:lnTo>
                    <a:lnTo>
                      <a:pt x="143" y="585"/>
                    </a:lnTo>
                    <a:lnTo>
                      <a:pt x="141" y="587"/>
                    </a:lnTo>
                    <a:lnTo>
                      <a:pt x="137" y="589"/>
                    </a:lnTo>
                    <a:lnTo>
                      <a:pt x="134" y="591"/>
                    </a:lnTo>
                    <a:lnTo>
                      <a:pt x="131" y="593"/>
                    </a:lnTo>
                    <a:lnTo>
                      <a:pt x="127" y="594"/>
                    </a:lnTo>
                    <a:lnTo>
                      <a:pt x="124" y="594"/>
                    </a:lnTo>
                    <a:lnTo>
                      <a:pt x="121" y="594"/>
                    </a:lnTo>
                    <a:lnTo>
                      <a:pt x="117" y="594"/>
                    </a:lnTo>
                    <a:lnTo>
                      <a:pt x="114" y="593"/>
                    </a:lnTo>
                    <a:lnTo>
                      <a:pt x="111" y="592"/>
                    </a:lnTo>
                    <a:lnTo>
                      <a:pt x="107" y="591"/>
                    </a:lnTo>
                    <a:lnTo>
                      <a:pt x="104" y="589"/>
                    </a:lnTo>
                    <a:lnTo>
                      <a:pt x="102" y="587"/>
                    </a:lnTo>
                    <a:lnTo>
                      <a:pt x="99" y="585"/>
                    </a:lnTo>
                    <a:lnTo>
                      <a:pt x="98" y="582"/>
                    </a:lnTo>
                    <a:lnTo>
                      <a:pt x="95" y="580"/>
                    </a:lnTo>
                    <a:lnTo>
                      <a:pt x="94" y="576"/>
                    </a:lnTo>
                    <a:lnTo>
                      <a:pt x="92" y="573"/>
                    </a:lnTo>
                    <a:lnTo>
                      <a:pt x="92" y="570"/>
                    </a:lnTo>
                    <a:lnTo>
                      <a:pt x="92" y="567"/>
                    </a:lnTo>
                    <a:lnTo>
                      <a:pt x="92" y="369"/>
                    </a:lnTo>
                    <a:lnTo>
                      <a:pt x="33" y="369"/>
                    </a:lnTo>
                    <a:lnTo>
                      <a:pt x="107" y="84"/>
                    </a:lnTo>
                    <a:lnTo>
                      <a:pt x="92" y="84"/>
                    </a:lnTo>
                    <a:lnTo>
                      <a:pt x="49" y="238"/>
                    </a:lnTo>
                    <a:lnTo>
                      <a:pt x="47" y="243"/>
                    </a:lnTo>
                    <a:lnTo>
                      <a:pt x="45" y="247"/>
                    </a:lnTo>
                    <a:lnTo>
                      <a:pt x="43" y="250"/>
                    </a:lnTo>
                    <a:lnTo>
                      <a:pt x="41" y="254"/>
                    </a:lnTo>
                    <a:lnTo>
                      <a:pt x="37" y="256"/>
                    </a:lnTo>
                    <a:lnTo>
                      <a:pt x="35" y="257"/>
                    </a:lnTo>
                    <a:lnTo>
                      <a:pt x="31" y="258"/>
                    </a:lnTo>
                    <a:lnTo>
                      <a:pt x="27" y="259"/>
                    </a:lnTo>
                    <a:lnTo>
                      <a:pt x="22" y="259"/>
                    </a:lnTo>
                    <a:lnTo>
                      <a:pt x="19" y="258"/>
                    </a:lnTo>
                    <a:lnTo>
                      <a:pt x="16" y="258"/>
                    </a:lnTo>
                    <a:lnTo>
                      <a:pt x="13" y="256"/>
                    </a:lnTo>
                    <a:lnTo>
                      <a:pt x="10" y="254"/>
                    </a:lnTo>
                    <a:lnTo>
                      <a:pt x="6" y="252"/>
                    </a:lnTo>
                    <a:lnTo>
                      <a:pt x="4" y="250"/>
                    </a:lnTo>
                    <a:lnTo>
                      <a:pt x="3" y="246"/>
                    </a:lnTo>
                    <a:lnTo>
                      <a:pt x="1" y="243"/>
                    </a:lnTo>
                    <a:lnTo>
                      <a:pt x="0" y="241"/>
                    </a:lnTo>
                    <a:lnTo>
                      <a:pt x="0" y="237"/>
                    </a:lnTo>
                    <a:lnTo>
                      <a:pt x="0" y="233"/>
                    </a:lnTo>
                    <a:lnTo>
                      <a:pt x="0" y="231"/>
                    </a:lnTo>
                    <a:lnTo>
                      <a:pt x="1" y="228"/>
                    </a:lnTo>
                    <a:lnTo>
                      <a:pt x="47" y="50"/>
                    </a:lnTo>
                    <a:lnTo>
                      <a:pt x="47" y="45"/>
                    </a:lnTo>
                    <a:lnTo>
                      <a:pt x="48" y="41"/>
                    </a:lnTo>
                    <a:lnTo>
                      <a:pt x="49" y="39"/>
                    </a:lnTo>
                    <a:lnTo>
                      <a:pt x="50" y="35"/>
                    </a:lnTo>
                    <a:lnTo>
                      <a:pt x="51" y="31"/>
                    </a:lnTo>
                    <a:lnTo>
                      <a:pt x="52" y="28"/>
                    </a:lnTo>
                    <a:lnTo>
                      <a:pt x="54" y="24"/>
                    </a:lnTo>
                    <a:lnTo>
                      <a:pt x="57" y="20"/>
                    </a:lnTo>
                    <a:lnTo>
                      <a:pt x="59" y="17"/>
                    </a:lnTo>
                    <a:lnTo>
                      <a:pt x="62" y="14"/>
                    </a:lnTo>
                    <a:lnTo>
                      <a:pt x="65" y="11"/>
                    </a:lnTo>
                    <a:lnTo>
                      <a:pt x="68" y="9"/>
                    </a:lnTo>
                    <a:lnTo>
                      <a:pt x="71" y="6"/>
                    </a:lnTo>
                    <a:lnTo>
                      <a:pt x="75" y="4"/>
                    </a:lnTo>
                    <a:lnTo>
                      <a:pt x="79" y="3"/>
                    </a:lnTo>
                    <a:lnTo>
                      <a:pt x="84" y="1"/>
                    </a:lnTo>
                    <a:lnTo>
                      <a:pt x="9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Oval 20"/>
              <p:cNvSpPr>
                <a:spLocks noChangeArrowheads="1"/>
              </p:cNvSpPr>
              <p:nvPr/>
            </p:nvSpPr>
            <p:spPr bwMode="auto">
              <a:xfrm>
                <a:off x="2702" y="1794"/>
                <a:ext cx="116" cy="11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" name="Group 21"/>
            <p:cNvGrpSpPr>
              <a:grpSpLocks/>
            </p:cNvGrpSpPr>
            <p:nvPr/>
          </p:nvGrpSpPr>
          <p:grpSpPr bwMode="auto">
            <a:xfrm>
              <a:off x="6553200" y="3048000"/>
              <a:ext cx="307225" cy="798703"/>
              <a:chOff x="952" y="2817"/>
              <a:chExt cx="281" cy="734"/>
            </a:xfrm>
          </p:grpSpPr>
          <p:sp>
            <p:nvSpPr>
              <p:cNvPr id="79" name="Freeform 22"/>
              <p:cNvSpPr>
                <a:spLocks/>
              </p:cNvSpPr>
              <p:nvPr/>
            </p:nvSpPr>
            <p:spPr bwMode="auto">
              <a:xfrm>
                <a:off x="952" y="2957"/>
                <a:ext cx="281" cy="594"/>
              </a:xfrm>
              <a:custGeom>
                <a:avLst/>
                <a:gdLst>
                  <a:gd name="T0" fmla="*/ 218 w 281"/>
                  <a:gd name="T1" fmla="*/ 0 h 594"/>
                  <a:gd name="T2" fmla="*/ 230 w 281"/>
                  <a:gd name="T3" fmla="*/ 2 h 594"/>
                  <a:gd name="T4" fmla="*/ 241 w 281"/>
                  <a:gd name="T5" fmla="*/ 5 h 594"/>
                  <a:gd name="T6" fmla="*/ 251 w 281"/>
                  <a:gd name="T7" fmla="*/ 10 h 594"/>
                  <a:gd name="T8" fmla="*/ 263 w 281"/>
                  <a:gd name="T9" fmla="*/ 18 h 594"/>
                  <a:gd name="T10" fmla="*/ 273 w 281"/>
                  <a:gd name="T11" fmla="*/ 28 h 594"/>
                  <a:gd name="T12" fmla="*/ 280 w 281"/>
                  <a:gd name="T13" fmla="*/ 42 h 594"/>
                  <a:gd name="T14" fmla="*/ 280 w 281"/>
                  <a:gd name="T15" fmla="*/ 270 h 594"/>
                  <a:gd name="T16" fmla="*/ 277 w 281"/>
                  <a:gd name="T17" fmla="*/ 278 h 594"/>
                  <a:gd name="T18" fmla="*/ 271 w 281"/>
                  <a:gd name="T19" fmla="*/ 285 h 594"/>
                  <a:gd name="T20" fmla="*/ 262 w 281"/>
                  <a:gd name="T21" fmla="*/ 290 h 594"/>
                  <a:gd name="T22" fmla="*/ 251 w 281"/>
                  <a:gd name="T23" fmla="*/ 291 h 594"/>
                  <a:gd name="T24" fmla="*/ 242 w 281"/>
                  <a:gd name="T25" fmla="*/ 288 h 594"/>
                  <a:gd name="T26" fmla="*/ 235 w 281"/>
                  <a:gd name="T27" fmla="*/ 282 h 594"/>
                  <a:gd name="T28" fmla="*/ 232 w 281"/>
                  <a:gd name="T29" fmla="*/ 276 h 594"/>
                  <a:gd name="T30" fmla="*/ 230 w 281"/>
                  <a:gd name="T31" fmla="*/ 269 h 594"/>
                  <a:gd name="T32" fmla="*/ 214 w 281"/>
                  <a:gd name="T33" fmla="*/ 560 h 594"/>
                  <a:gd name="T34" fmla="*/ 211 w 281"/>
                  <a:gd name="T35" fmla="*/ 574 h 594"/>
                  <a:gd name="T36" fmla="*/ 203 w 281"/>
                  <a:gd name="T37" fmla="*/ 586 h 594"/>
                  <a:gd name="T38" fmla="*/ 192 w 281"/>
                  <a:gd name="T39" fmla="*/ 591 h 594"/>
                  <a:gd name="T40" fmla="*/ 182 w 281"/>
                  <a:gd name="T41" fmla="*/ 593 h 594"/>
                  <a:gd name="T42" fmla="*/ 169 w 281"/>
                  <a:gd name="T43" fmla="*/ 591 h 594"/>
                  <a:gd name="T44" fmla="*/ 159 w 281"/>
                  <a:gd name="T45" fmla="*/ 585 h 594"/>
                  <a:gd name="T46" fmla="*/ 152 w 281"/>
                  <a:gd name="T47" fmla="*/ 576 h 594"/>
                  <a:gd name="T48" fmla="*/ 148 w 281"/>
                  <a:gd name="T49" fmla="*/ 567 h 594"/>
                  <a:gd name="T50" fmla="*/ 131 w 281"/>
                  <a:gd name="T51" fmla="*/ 284 h 594"/>
                  <a:gd name="T52" fmla="*/ 130 w 281"/>
                  <a:gd name="T53" fmla="*/ 570 h 594"/>
                  <a:gd name="T54" fmla="*/ 123 w 281"/>
                  <a:gd name="T55" fmla="*/ 583 h 594"/>
                  <a:gd name="T56" fmla="*/ 111 w 281"/>
                  <a:gd name="T57" fmla="*/ 591 h 594"/>
                  <a:gd name="T58" fmla="*/ 96 w 281"/>
                  <a:gd name="T59" fmla="*/ 593 h 594"/>
                  <a:gd name="T60" fmla="*/ 85 w 281"/>
                  <a:gd name="T61" fmla="*/ 590 h 594"/>
                  <a:gd name="T62" fmla="*/ 74 w 281"/>
                  <a:gd name="T63" fmla="*/ 583 h 594"/>
                  <a:gd name="T64" fmla="*/ 68 w 281"/>
                  <a:gd name="T65" fmla="*/ 574 h 594"/>
                  <a:gd name="T66" fmla="*/ 65 w 281"/>
                  <a:gd name="T67" fmla="*/ 563 h 594"/>
                  <a:gd name="T68" fmla="*/ 49 w 281"/>
                  <a:gd name="T69" fmla="*/ 269 h 594"/>
                  <a:gd name="T70" fmla="*/ 46 w 281"/>
                  <a:gd name="T71" fmla="*/ 278 h 594"/>
                  <a:gd name="T72" fmla="*/ 42 w 281"/>
                  <a:gd name="T73" fmla="*/ 284 h 594"/>
                  <a:gd name="T74" fmla="*/ 36 w 281"/>
                  <a:gd name="T75" fmla="*/ 289 h 594"/>
                  <a:gd name="T76" fmla="*/ 30 w 281"/>
                  <a:gd name="T77" fmla="*/ 291 h 594"/>
                  <a:gd name="T78" fmla="*/ 22 w 281"/>
                  <a:gd name="T79" fmla="*/ 291 h 594"/>
                  <a:gd name="T80" fmla="*/ 15 w 281"/>
                  <a:gd name="T81" fmla="*/ 290 h 594"/>
                  <a:gd name="T82" fmla="*/ 9 w 281"/>
                  <a:gd name="T83" fmla="*/ 286 h 594"/>
                  <a:gd name="T84" fmla="*/ 4 w 281"/>
                  <a:gd name="T85" fmla="*/ 281 h 594"/>
                  <a:gd name="T86" fmla="*/ 1 w 281"/>
                  <a:gd name="T87" fmla="*/ 275 h 594"/>
                  <a:gd name="T88" fmla="*/ 0 w 281"/>
                  <a:gd name="T89" fmla="*/ 48 h 594"/>
                  <a:gd name="T90" fmla="*/ 6 w 281"/>
                  <a:gd name="T91" fmla="*/ 30 h 594"/>
                  <a:gd name="T92" fmla="*/ 16 w 281"/>
                  <a:gd name="T93" fmla="*/ 18 h 594"/>
                  <a:gd name="T94" fmla="*/ 34 w 281"/>
                  <a:gd name="T95" fmla="*/ 7 h 594"/>
                  <a:gd name="T96" fmla="*/ 53 w 281"/>
                  <a:gd name="T97" fmla="*/ 2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1" h="594">
                    <a:moveTo>
                      <a:pt x="67" y="0"/>
                    </a:moveTo>
                    <a:lnTo>
                      <a:pt x="215" y="0"/>
                    </a:lnTo>
                    <a:lnTo>
                      <a:pt x="218" y="0"/>
                    </a:lnTo>
                    <a:lnTo>
                      <a:pt x="222" y="1"/>
                    </a:lnTo>
                    <a:lnTo>
                      <a:pt x="226" y="1"/>
                    </a:lnTo>
                    <a:lnTo>
                      <a:pt x="230" y="2"/>
                    </a:lnTo>
                    <a:lnTo>
                      <a:pt x="233" y="3"/>
                    </a:lnTo>
                    <a:lnTo>
                      <a:pt x="237" y="4"/>
                    </a:lnTo>
                    <a:lnTo>
                      <a:pt x="241" y="5"/>
                    </a:lnTo>
                    <a:lnTo>
                      <a:pt x="245" y="6"/>
                    </a:lnTo>
                    <a:lnTo>
                      <a:pt x="248" y="8"/>
                    </a:lnTo>
                    <a:lnTo>
                      <a:pt x="251" y="10"/>
                    </a:lnTo>
                    <a:lnTo>
                      <a:pt x="255" y="12"/>
                    </a:lnTo>
                    <a:lnTo>
                      <a:pt x="259" y="15"/>
                    </a:lnTo>
                    <a:lnTo>
                      <a:pt x="263" y="18"/>
                    </a:lnTo>
                    <a:lnTo>
                      <a:pt x="267" y="21"/>
                    </a:lnTo>
                    <a:lnTo>
                      <a:pt x="270" y="25"/>
                    </a:lnTo>
                    <a:lnTo>
                      <a:pt x="273" y="28"/>
                    </a:lnTo>
                    <a:lnTo>
                      <a:pt x="276" y="33"/>
                    </a:lnTo>
                    <a:lnTo>
                      <a:pt x="277" y="36"/>
                    </a:lnTo>
                    <a:lnTo>
                      <a:pt x="280" y="42"/>
                    </a:lnTo>
                    <a:lnTo>
                      <a:pt x="280" y="46"/>
                    </a:lnTo>
                    <a:lnTo>
                      <a:pt x="280" y="50"/>
                    </a:lnTo>
                    <a:lnTo>
                      <a:pt x="280" y="270"/>
                    </a:lnTo>
                    <a:lnTo>
                      <a:pt x="279" y="272"/>
                    </a:lnTo>
                    <a:lnTo>
                      <a:pt x="278" y="275"/>
                    </a:lnTo>
                    <a:lnTo>
                      <a:pt x="277" y="278"/>
                    </a:lnTo>
                    <a:lnTo>
                      <a:pt x="276" y="280"/>
                    </a:lnTo>
                    <a:lnTo>
                      <a:pt x="273" y="282"/>
                    </a:lnTo>
                    <a:lnTo>
                      <a:pt x="271" y="285"/>
                    </a:lnTo>
                    <a:lnTo>
                      <a:pt x="268" y="287"/>
                    </a:lnTo>
                    <a:lnTo>
                      <a:pt x="264" y="290"/>
                    </a:lnTo>
                    <a:lnTo>
                      <a:pt x="262" y="290"/>
                    </a:lnTo>
                    <a:lnTo>
                      <a:pt x="258" y="291"/>
                    </a:lnTo>
                    <a:lnTo>
                      <a:pt x="255" y="291"/>
                    </a:lnTo>
                    <a:lnTo>
                      <a:pt x="251" y="291"/>
                    </a:lnTo>
                    <a:lnTo>
                      <a:pt x="247" y="290"/>
                    </a:lnTo>
                    <a:lnTo>
                      <a:pt x="244" y="289"/>
                    </a:lnTo>
                    <a:lnTo>
                      <a:pt x="242" y="288"/>
                    </a:lnTo>
                    <a:lnTo>
                      <a:pt x="240" y="286"/>
                    </a:lnTo>
                    <a:lnTo>
                      <a:pt x="237" y="284"/>
                    </a:lnTo>
                    <a:lnTo>
                      <a:pt x="235" y="282"/>
                    </a:lnTo>
                    <a:lnTo>
                      <a:pt x="234" y="280"/>
                    </a:lnTo>
                    <a:lnTo>
                      <a:pt x="232" y="278"/>
                    </a:lnTo>
                    <a:lnTo>
                      <a:pt x="232" y="276"/>
                    </a:lnTo>
                    <a:lnTo>
                      <a:pt x="231" y="274"/>
                    </a:lnTo>
                    <a:lnTo>
                      <a:pt x="230" y="272"/>
                    </a:lnTo>
                    <a:lnTo>
                      <a:pt x="230" y="269"/>
                    </a:lnTo>
                    <a:lnTo>
                      <a:pt x="230" y="100"/>
                    </a:lnTo>
                    <a:lnTo>
                      <a:pt x="214" y="100"/>
                    </a:lnTo>
                    <a:lnTo>
                      <a:pt x="214" y="560"/>
                    </a:lnTo>
                    <a:lnTo>
                      <a:pt x="214" y="564"/>
                    </a:lnTo>
                    <a:lnTo>
                      <a:pt x="213" y="569"/>
                    </a:lnTo>
                    <a:lnTo>
                      <a:pt x="211" y="574"/>
                    </a:lnTo>
                    <a:lnTo>
                      <a:pt x="209" y="579"/>
                    </a:lnTo>
                    <a:lnTo>
                      <a:pt x="205" y="582"/>
                    </a:lnTo>
                    <a:lnTo>
                      <a:pt x="203" y="586"/>
                    </a:lnTo>
                    <a:lnTo>
                      <a:pt x="200" y="587"/>
                    </a:lnTo>
                    <a:lnTo>
                      <a:pt x="196" y="590"/>
                    </a:lnTo>
                    <a:lnTo>
                      <a:pt x="192" y="591"/>
                    </a:lnTo>
                    <a:lnTo>
                      <a:pt x="188" y="592"/>
                    </a:lnTo>
                    <a:lnTo>
                      <a:pt x="185" y="593"/>
                    </a:lnTo>
                    <a:lnTo>
                      <a:pt x="182" y="593"/>
                    </a:lnTo>
                    <a:lnTo>
                      <a:pt x="178" y="593"/>
                    </a:lnTo>
                    <a:lnTo>
                      <a:pt x="174" y="593"/>
                    </a:lnTo>
                    <a:lnTo>
                      <a:pt x="169" y="591"/>
                    </a:lnTo>
                    <a:lnTo>
                      <a:pt x="165" y="589"/>
                    </a:lnTo>
                    <a:lnTo>
                      <a:pt x="162" y="587"/>
                    </a:lnTo>
                    <a:lnTo>
                      <a:pt x="159" y="585"/>
                    </a:lnTo>
                    <a:lnTo>
                      <a:pt x="156" y="583"/>
                    </a:lnTo>
                    <a:lnTo>
                      <a:pt x="154" y="579"/>
                    </a:lnTo>
                    <a:lnTo>
                      <a:pt x="152" y="576"/>
                    </a:lnTo>
                    <a:lnTo>
                      <a:pt x="150" y="574"/>
                    </a:lnTo>
                    <a:lnTo>
                      <a:pt x="149" y="570"/>
                    </a:lnTo>
                    <a:lnTo>
                      <a:pt x="148" y="567"/>
                    </a:lnTo>
                    <a:lnTo>
                      <a:pt x="148" y="564"/>
                    </a:lnTo>
                    <a:lnTo>
                      <a:pt x="148" y="284"/>
                    </a:lnTo>
                    <a:lnTo>
                      <a:pt x="131" y="284"/>
                    </a:lnTo>
                    <a:lnTo>
                      <a:pt x="131" y="562"/>
                    </a:lnTo>
                    <a:lnTo>
                      <a:pt x="131" y="566"/>
                    </a:lnTo>
                    <a:lnTo>
                      <a:pt x="130" y="570"/>
                    </a:lnTo>
                    <a:lnTo>
                      <a:pt x="127" y="575"/>
                    </a:lnTo>
                    <a:lnTo>
                      <a:pt x="126" y="578"/>
                    </a:lnTo>
                    <a:lnTo>
                      <a:pt x="123" y="583"/>
                    </a:lnTo>
                    <a:lnTo>
                      <a:pt x="119" y="586"/>
                    </a:lnTo>
                    <a:lnTo>
                      <a:pt x="115" y="589"/>
                    </a:lnTo>
                    <a:lnTo>
                      <a:pt x="111" y="591"/>
                    </a:lnTo>
                    <a:lnTo>
                      <a:pt x="105" y="593"/>
                    </a:lnTo>
                    <a:lnTo>
                      <a:pt x="101" y="593"/>
                    </a:lnTo>
                    <a:lnTo>
                      <a:pt x="96" y="593"/>
                    </a:lnTo>
                    <a:lnTo>
                      <a:pt x="92" y="593"/>
                    </a:lnTo>
                    <a:lnTo>
                      <a:pt x="88" y="592"/>
                    </a:lnTo>
                    <a:lnTo>
                      <a:pt x="85" y="590"/>
                    </a:lnTo>
                    <a:lnTo>
                      <a:pt x="81" y="589"/>
                    </a:lnTo>
                    <a:lnTo>
                      <a:pt x="78" y="587"/>
                    </a:lnTo>
                    <a:lnTo>
                      <a:pt x="74" y="583"/>
                    </a:lnTo>
                    <a:lnTo>
                      <a:pt x="73" y="581"/>
                    </a:lnTo>
                    <a:lnTo>
                      <a:pt x="70" y="578"/>
                    </a:lnTo>
                    <a:lnTo>
                      <a:pt x="68" y="574"/>
                    </a:lnTo>
                    <a:lnTo>
                      <a:pt x="67" y="571"/>
                    </a:lnTo>
                    <a:lnTo>
                      <a:pt x="66" y="568"/>
                    </a:lnTo>
                    <a:lnTo>
                      <a:pt x="65" y="563"/>
                    </a:lnTo>
                    <a:lnTo>
                      <a:pt x="65" y="100"/>
                    </a:lnTo>
                    <a:lnTo>
                      <a:pt x="49" y="100"/>
                    </a:lnTo>
                    <a:lnTo>
                      <a:pt x="49" y="269"/>
                    </a:lnTo>
                    <a:lnTo>
                      <a:pt x="48" y="272"/>
                    </a:lnTo>
                    <a:lnTo>
                      <a:pt x="47" y="275"/>
                    </a:lnTo>
                    <a:lnTo>
                      <a:pt x="46" y="278"/>
                    </a:lnTo>
                    <a:lnTo>
                      <a:pt x="44" y="281"/>
                    </a:lnTo>
                    <a:lnTo>
                      <a:pt x="44" y="282"/>
                    </a:lnTo>
                    <a:lnTo>
                      <a:pt x="42" y="284"/>
                    </a:lnTo>
                    <a:lnTo>
                      <a:pt x="40" y="285"/>
                    </a:lnTo>
                    <a:lnTo>
                      <a:pt x="39" y="287"/>
                    </a:lnTo>
                    <a:lnTo>
                      <a:pt x="36" y="289"/>
                    </a:lnTo>
                    <a:lnTo>
                      <a:pt x="35" y="289"/>
                    </a:lnTo>
                    <a:lnTo>
                      <a:pt x="32" y="290"/>
                    </a:lnTo>
                    <a:lnTo>
                      <a:pt x="30" y="291"/>
                    </a:lnTo>
                    <a:lnTo>
                      <a:pt x="28" y="291"/>
                    </a:lnTo>
                    <a:lnTo>
                      <a:pt x="26" y="291"/>
                    </a:lnTo>
                    <a:lnTo>
                      <a:pt x="22" y="291"/>
                    </a:lnTo>
                    <a:lnTo>
                      <a:pt x="20" y="291"/>
                    </a:lnTo>
                    <a:lnTo>
                      <a:pt x="18" y="290"/>
                    </a:lnTo>
                    <a:lnTo>
                      <a:pt x="15" y="290"/>
                    </a:lnTo>
                    <a:lnTo>
                      <a:pt x="13" y="289"/>
                    </a:lnTo>
                    <a:lnTo>
                      <a:pt x="11" y="287"/>
                    </a:lnTo>
                    <a:lnTo>
                      <a:pt x="9" y="286"/>
                    </a:lnTo>
                    <a:lnTo>
                      <a:pt x="7" y="285"/>
                    </a:lnTo>
                    <a:lnTo>
                      <a:pt x="6" y="282"/>
                    </a:lnTo>
                    <a:lnTo>
                      <a:pt x="4" y="281"/>
                    </a:lnTo>
                    <a:lnTo>
                      <a:pt x="3" y="279"/>
                    </a:lnTo>
                    <a:lnTo>
                      <a:pt x="2" y="278"/>
                    </a:lnTo>
                    <a:lnTo>
                      <a:pt x="1" y="275"/>
                    </a:lnTo>
                    <a:lnTo>
                      <a:pt x="0" y="272"/>
                    </a:lnTo>
                    <a:lnTo>
                      <a:pt x="0" y="270"/>
                    </a:lnTo>
                    <a:lnTo>
                      <a:pt x="0" y="48"/>
                    </a:lnTo>
                    <a:lnTo>
                      <a:pt x="0" y="41"/>
                    </a:lnTo>
                    <a:lnTo>
                      <a:pt x="2" y="35"/>
                    </a:lnTo>
                    <a:lnTo>
                      <a:pt x="6" y="30"/>
                    </a:lnTo>
                    <a:lnTo>
                      <a:pt x="9" y="25"/>
                    </a:lnTo>
                    <a:lnTo>
                      <a:pt x="13" y="22"/>
                    </a:lnTo>
                    <a:lnTo>
                      <a:pt x="16" y="18"/>
                    </a:lnTo>
                    <a:lnTo>
                      <a:pt x="22" y="14"/>
                    </a:lnTo>
                    <a:lnTo>
                      <a:pt x="29" y="10"/>
                    </a:lnTo>
                    <a:lnTo>
                      <a:pt x="34" y="7"/>
                    </a:lnTo>
                    <a:lnTo>
                      <a:pt x="39" y="6"/>
                    </a:lnTo>
                    <a:lnTo>
                      <a:pt x="46" y="3"/>
                    </a:lnTo>
                    <a:lnTo>
                      <a:pt x="53" y="2"/>
                    </a:lnTo>
                    <a:lnTo>
                      <a:pt x="60" y="1"/>
                    </a:lnTo>
                    <a:lnTo>
                      <a:pt x="67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Oval 23"/>
              <p:cNvSpPr>
                <a:spLocks noChangeArrowheads="1"/>
              </p:cNvSpPr>
              <p:nvPr/>
            </p:nvSpPr>
            <p:spPr bwMode="auto">
              <a:xfrm>
                <a:off x="1028" y="2817"/>
                <a:ext cx="114" cy="11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" name="Group 24"/>
            <p:cNvGrpSpPr>
              <a:grpSpLocks/>
            </p:cNvGrpSpPr>
            <p:nvPr/>
          </p:nvGrpSpPr>
          <p:grpSpPr bwMode="auto">
            <a:xfrm>
              <a:off x="7924800" y="3048000"/>
              <a:ext cx="361890" cy="798703"/>
              <a:chOff x="2231" y="2816"/>
              <a:chExt cx="331" cy="734"/>
            </a:xfrm>
          </p:grpSpPr>
          <p:sp>
            <p:nvSpPr>
              <p:cNvPr id="77" name="Freeform 25"/>
              <p:cNvSpPr>
                <a:spLocks/>
              </p:cNvSpPr>
              <p:nvPr/>
            </p:nvSpPr>
            <p:spPr bwMode="auto">
              <a:xfrm>
                <a:off x="2231" y="2955"/>
                <a:ext cx="331" cy="595"/>
              </a:xfrm>
              <a:custGeom>
                <a:avLst/>
                <a:gdLst>
                  <a:gd name="T0" fmla="*/ 245 w 331"/>
                  <a:gd name="T1" fmla="*/ 1 h 595"/>
                  <a:gd name="T2" fmla="*/ 256 w 331"/>
                  <a:gd name="T3" fmla="*/ 4 h 595"/>
                  <a:gd name="T4" fmla="*/ 267 w 331"/>
                  <a:gd name="T5" fmla="*/ 11 h 595"/>
                  <a:gd name="T6" fmla="*/ 274 w 331"/>
                  <a:gd name="T7" fmla="*/ 20 h 595"/>
                  <a:gd name="T8" fmla="*/ 279 w 331"/>
                  <a:gd name="T9" fmla="*/ 30 h 595"/>
                  <a:gd name="T10" fmla="*/ 283 w 331"/>
                  <a:gd name="T11" fmla="*/ 43 h 595"/>
                  <a:gd name="T12" fmla="*/ 329 w 331"/>
                  <a:gd name="T13" fmla="*/ 224 h 595"/>
                  <a:gd name="T14" fmla="*/ 330 w 331"/>
                  <a:gd name="T15" fmla="*/ 236 h 595"/>
                  <a:gd name="T16" fmla="*/ 324 w 331"/>
                  <a:gd name="T17" fmla="*/ 246 h 595"/>
                  <a:gd name="T18" fmla="*/ 315 w 331"/>
                  <a:gd name="T19" fmla="*/ 253 h 595"/>
                  <a:gd name="T20" fmla="*/ 305 w 331"/>
                  <a:gd name="T21" fmla="*/ 254 h 595"/>
                  <a:gd name="T22" fmla="*/ 295 w 331"/>
                  <a:gd name="T23" fmla="*/ 252 h 595"/>
                  <a:gd name="T24" fmla="*/ 287 w 331"/>
                  <a:gd name="T25" fmla="*/ 246 h 595"/>
                  <a:gd name="T26" fmla="*/ 282 w 331"/>
                  <a:gd name="T27" fmla="*/ 236 h 595"/>
                  <a:gd name="T28" fmla="*/ 298 w 331"/>
                  <a:gd name="T29" fmla="*/ 367 h 595"/>
                  <a:gd name="T30" fmla="*/ 239 w 331"/>
                  <a:gd name="T31" fmla="*/ 571 h 595"/>
                  <a:gd name="T32" fmla="*/ 234 w 331"/>
                  <a:gd name="T33" fmla="*/ 582 h 595"/>
                  <a:gd name="T34" fmla="*/ 226 w 331"/>
                  <a:gd name="T35" fmla="*/ 590 h 595"/>
                  <a:gd name="T36" fmla="*/ 216 w 331"/>
                  <a:gd name="T37" fmla="*/ 594 h 595"/>
                  <a:gd name="T38" fmla="*/ 205 w 331"/>
                  <a:gd name="T39" fmla="*/ 594 h 595"/>
                  <a:gd name="T40" fmla="*/ 195 w 331"/>
                  <a:gd name="T41" fmla="*/ 590 h 595"/>
                  <a:gd name="T42" fmla="*/ 187 w 331"/>
                  <a:gd name="T43" fmla="*/ 584 h 595"/>
                  <a:gd name="T44" fmla="*/ 182 w 331"/>
                  <a:gd name="T45" fmla="*/ 576 h 595"/>
                  <a:gd name="T46" fmla="*/ 180 w 331"/>
                  <a:gd name="T47" fmla="*/ 567 h 595"/>
                  <a:gd name="T48" fmla="*/ 151 w 331"/>
                  <a:gd name="T49" fmla="*/ 567 h 595"/>
                  <a:gd name="T50" fmla="*/ 149 w 331"/>
                  <a:gd name="T51" fmla="*/ 576 h 595"/>
                  <a:gd name="T52" fmla="*/ 143 w 331"/>
                  <a:gd name="T53" fmla="*/ 585 h 595"/>
                  <a:gd name="T54" fmla="*/ 134 w 331"/>
                  <a:gd name="T55" fmla="*/ 591 h 595"/>
                  <a:gd name="T56" fmla="*/ 124 w 331"/>
                  <a:gd name="T57" fmla="*/ 594 h 595"/>
                  <a:gd name="T58" fmla="*/ 114 w 331"/>
                  <a:gd name="T59" fmla="*/ 593 h 595"/>
                  <a:gd name="T60" fmla="*/ 104 w 331"/>
                  <a:gd name="T61" fmla="*/ 589 h 595"/>
                  <a:gd name="T62" fmla="*/ 98 w 331"/>
                  <a:gd name="T63" fmla="*/ 582 h 595"/>
                  <a:gd name="T64" fmla="*/ 92 w 331"/>
                  <a:gd name="T65" fmla="*/ 573 h 595"/>
                  <a:gd name="T66" fmla="*/ 92 w 331"/>
                  <a:gd name="T67" fmla="*/ 369 h 595"/>
                  <a:gd name="T68" fmla="*/ 92 w 331"/>
                  <a:gd name="T69" fmla="*/ 84 h 595"/>
                  <a:gd name="T70" fmla="*/ 45 w 331"/>
                  <a:gd name="T71" fmla="*/ 247 h 595"/>
                  <a:gd name="T72" fmla="*/ 37 w 331"/>
                  <a:gd name="T73" fmla="*/ 256 h 595"/>
                  <a:gd name="T74" fmla="*/ 27 w 331"/>
                  <a:gd name="T75" fmla="*/ 259 h 595"/>
                  <a:gd name="T76" fmla="*/ 16 w 331"/>
                  <a:gd name="T77" fmla="*/ 258 h 595"/>
                  <a:gd name="T78" fmla="*/ 6 w 331"/>
                  <a:gd name="T79" fmla="*/ 252 h 595"/>
                  <a:gd name="T80" fmla="*/ 1 w 331"/>
                  <a:gd name="T81" fmla="*/ 243 h 595"/>
                  <a:gd name="T82" fmla="*/ 0 w 331"/>
                  <a:gd name="T83" fmla="*/ 233 h 595"/>
                  <a:gd name="T84" fmla="*/ 47 w 331"/>
                  <a:gd name="T85" fmla="*/ 50 h 595"/>
                  <a:gd name="T86" fmla="*/ 49 w 331"/>
                  <a:gd name="T87" fmla="*/ 39 h 595"/>
                  <a:gd name="T88" fmla="*/ 52 w 331"/>
                  <a:gd name="T89" fmla="*/ 28 h 595"/>
                  <a:gd name="T90" fmla="*/ 59 w 331"/>
                  <a:gd name="T91" fmla="*/ 17 h 595"/>
                  <a:gd name="T92" fmla="*/ 68 w 331"/>
                  <a:gd name="T93" fmla="*/ 9 h 595"/>
                  <a:gd name="T94" fmla="*/ 79 w 331"/>
                  <a:gd name="T95" fmla="*/ 3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31" h="595">
                    <a:moveTo>
                      <a:pt x="90" y="0"/>
                    </a:moveTo>
                    <a:lnTo>
                      <a:pt x="242" y="0"/>
                    </a:lnTo>
                    <a:lnTo>
                      <a:pt x="245" y="1"/>
                    </a:lnTo>
                    <a:lnTo>
                      <a:pt x="249" y="1"/>
                    </a:lnTo>
                    <a:lnTo>
                      <a:pt x="252" y="3"/>
                    </a:lnTo>
                    <a:lnTo>
                      <a:pt x="256" y="4"/>
                    </a:lnTo>
                    <a:lnTo>
                      <a:pt x="260" y="6"/>
                    </a:lnTo>
                    <a:lnTo>
                      <a:pt x="263" y="9"/>
                    </a:lnTo>
                    <a:lnTo>
                      <a:pt x="267" y="11"/>
                    </a:lnTo>
                    <a:lnTo>
                      <a:pt x="269" y="14"/>
                    </a:lnTo>
                    <a:lnTo>
                      <a:pt x="272" y="17"/>
                    </a:lnTo>
                    <a:lnTo>
                      <a:pt x="274" y="20"/>
                    </a:lnTo>
                    <a:lnTo>
                      <a:pt x="276" y="23"/>
                    </a:lnTo>
                    <a:lnTo>
                      <a:pt x="278" y="26"/>
                    </a:lnTo>
                    <a:lnTo>
                      <a:pt x="279" y="30"/>
                    </a:lnTo>
                    <a:lnTo>
                      <a:pt x="281" y="32"/>
                    </a:lnTo>
                    <a:lnTo>
                      <a:pt x="282" y="37"/>
                    </a:lnTo>
                    <a:lnTo>
                      <a:pt x="283" y="43"/>
                    </a:lnTo>
                    <a:lnTo>
                      <a:pt x="284" y="47"/>
                    </a:lnTo>
                    <a:lnTo>
                      <a:pt x="285" y="52"/>
                    </a:lnTo>
                    <a:lnTo>
                      <a:pt x="329" y="224"/>
                    </a:lnTo>
                    <a:lnTo>
                      <a:pt x="330" y="228"/>
                    </a:lnTo>
                    <a:lnTo>
                      <a:pt x="330" y="232"/>
                    </a:lnTo>
                    <a:lnTo>
                      <a:pt x="330" y="236"/>
                    </a:lnTo>
                    <a:lnTo>
                      <a:pt x="329" y="239"/>
                    </a:lnTo>
                    <a:lnTo>
                      <a:pt x="327" y="242"/>
                    </a:lnTo>
                    <a:lnTo>
                      <a:pt x="324" y="246"/>
                    </a:lnTo>
                    <a:lnTo>
                      <a:pt x="322" y="249"/>
                    </a:lnTo>
                    <a:lnTo>
                      <a:pt x="318" y="251"/>
                    </a:lnTo>
                    <a:lnTo>
                      <a:pt x="315" y="253"/>
                    </a:lnTo>
                    <a:lnTo>
                      <a:pt x="312" y="254"/>
                    </a:lnTo>
                    <a:lnTo>
                      <a:pt x="308" y="254"/>
                    </a:lnTo>
                    <a:lnTo>
                      <a:pt x="305" y="254"/>
                    </a:lnTo>
                    <a:lnTo>
                      <a:pt x="301" y="254"/>
                    </a:lnTo>
                    <a:lnTo>
                      <a:pt x="298" y="254"/>
                    </a:lnTo>
                    <a:lnTo>
                      <a:pt x="295" y="252"/>
                    </a:lnTo>
                    <a:lnTo>
                      <a:pt x="292" y="250"/>
                    </a:lnTo>
                    <a:lnTo>
                      <a:pt x="289" y="248"/>
                    </a:lnTo>
                    <a:lnTo>
                      <a:pt x="287" y="246"/>
                    </a:lnTo>
                    <a:lnTo>
                      <a:pt x="285" y="243"/>
                    </a:lnTo>
                    <a:lnTo>
                      <a:pt x="283" y="239"/>
                    </a:lnTo>
                    <a:lnTo>
                      <a:pt x="282" y="236"/>
                    </a:lnTo>
                    <a:lnTo>
                      <a:pt x="239" y="84"/>
                    </a:lnTo>
                    <a:lnTo>
                      <a:pt x="225" y="84"/>
                    </a:lnTo>
                    <a:lnTo>
                      <a:pt x="298" y="367"/>
                    </a:lnTo>
                    <a:lnTo>
                      <a:pt x="239" y="367"/>
                    </a:lnTo>
                    <a:lnTo>
                      <a:pt x="240" y="567"/>
                    </a:lnTo>
                    <a:lnTo>
                      <a:pt x="239" y="571"/>
                    </a:lnTo>
                    <a:lnTo>
                      <a:pt x="238" y="574"/>
                    </a:lnTo>
                    <a:lnTo>
                      <a:pt x="236" y="578"/>
                    </a:lnTo>
                    <a:lnTo>
                      <a:pt x="234" y="582"/>
                    </a:lnTo>
                    <a:lnTo>
                      <a:pt x="232" y="585"/>
                    </a:lnTo>
                    <a:lnTo>
                      <a:pt x="229" y="587"/>
                    </a:lnTo>
                    <a:lnTo>
                      <a:pt x="226" y="590"/>
                    </a:lnTo>
                    <a:lnTo>
                      <a:pt x="222" y="591"/>
                    </a:lnTo>
                    <a:lnTo>
                      <a:pt x="219" y="593"/>
                    </a:lnTo>
                    <a:lnTo>
                      <a:pt x="216" y="594"/>
                    </a:lnTo>
                    <a:lnTo>
                      <a:pt x="213" y="594"/>
                    </a:lnTo>
                    <a:lnTo>
                      <a:pt x="209" y="594"/>
                    </a:lnTo>
                    <a:lnTo>
                      <a:pt x="205" y="594"/>
                    </a:lnTo>
                    <a:lnTo>
                      <a:pt x="202" y="593"/>
                    </a:lnTo>
                    <a:lnTo>
                      <a:pt x="198" y="591"/>
                    </a:lnTo>
                    <a:lnTo>
                      <a:pt x="195" y="590"/>
                    </a:lnTo>
                    <a:lnTo>
                      <a:pt x="192" y="589"/>
                    </a:lnTo>
                    <a:lnTo>
                      <a:pt x="190" y="586"/>
                    </a:lnTo>
                    <a:lnTo>
                      <a:pt x="187" y="584"/>
                    </a:lnTo>
                    <a:lnTo>
                      <a:pt x="185" y="582"/>
                    </a:lnTo>
                    <a:lnTo>
                      <a:pt x="184" y="578"/>
                    </a:lnTo>
                    <a:lnTo>
                      <a:pt x="182" y="576"/>
                    </a:lnTo>
                    <a:lnTo>
                      <a:pt x="181" y="573"/>
                    </a:lnTo>
                    <a:lnTo>
                      <a:pt x="181" y="569"/>
                    </a:lnTo>
                    <a:lnTo>
                      <a:pt x="180" y="567"/>
                    </a:lnTo>
                    <a:lnTo>
                      <a:pt x="181" y="369"/>
                    </a:lnTo>
                    <a:lnTo>
                      <a:pt x="151" y="369"/>
                    </a:lnTo>
                    <a:lnTo>
                      <a:pt x="151" y="567"/>
                    </a:lnTo>
                    <a:lnTo>
                      <a:pt x="150" y="570"/>
                    </a:lnTo>
                    <a:lnTo>
                      <a:pt x="150" y="573"/>
                    </a:lnTo>
                    <a:lnTo>
                      <a:pt x="149" y="576"/>
                    </a:lnTo>
                    <a:lnTo>
                      <a:pt x="147" y="579"/>
                    </a:lnTo>
                    <a:lnTo>
                      <a:pt x="145" y="582"/>
                    </a:lnTo>
                    <a:lnTo>
                      <a:pt x="143" y="585"/>
                    </a:lnTo>
                    <a:lnTo>
                      <a:pt x="141" y="587"/>
                    </a:lnTo>
                    <a:lnTo>
                      <a:pt x="137" y="589"/>
                    </a:lnTo>
                    <a:lnTo>
                      <a:pt x="134" y="591"/>
                    </a:lnTo>
                    <a:lnTo>
                      <a:pt x="131" y="593"/>
                    </a:lnTo>
                    <a:lnTo>
                      <a:pt x="127" y="594"/>
                    </a:lnTo>
                    <a:lnTo>
                      <a:pt x="124" y="594"/>
                    </a:lnTo>
                    <a:lnTo>
                      <a:pt x="121" y="594"/>
                    </a:lnTo>
                    <a:lnTo>
                      <a:pt x="117" y="594"/>
                    </a:lnTo>
                    <a:lnTo>
                      <a:pt x="114" y="593"/>
                    </a:lnTo>
                    <a:lnTo>
                      <a:pt x="111" y="592"/>
                    </a:lnTo>
                    <a:lnTo>
                      <a:pt x="107" y="591"/>
                    </a:lnTo>
                    <a:lnTo>
                      <a:pt x="104" y="589"/>
                    </a:lnTo>
                    <a:lnTo>
                      <a:pt x="102" y="587"/>
                    </a:lnTo>
                    <a:lnTo>
                      <a:pt x="99" y="585"/>
                    </a:lnTo>
                    <a:lnTo>
                      <a:pt x="98" y="582"/>
                    </a:lnTo>
                    <a:lnTo>
                      <a:pt x="95" y="580"/>
                    </a:lnTo>
                    <a:lnTo>
                      <a:pt x="94" y="576"/>
                    </a:lnTo>
                    <a:lnTo>
                      <a:pt x="92" y="573"/>
                    </a:lnTo>
                    <a:lnTo>
                      <a:pt x="92" y="570"/>
                    </a:lnTo>
                    <a:lnTo>
                      <a:pt x="92" y="567"/>
                    </a:lnTo>
                    <a:lnTo>
                      <a:pt x="92" y="369"/>
                    </a:lnTo>
                    <a:lnTo>
                      <a:pt x="33" y="369"/>
                    </a:lnTo>
                    <a:lnTo>
                      <a:pt x="107" y="84"/>
                    </a:lnTo>
                    <a:lnTo>
                      <a:pt x="92" y="84"/>
                    </a:lnTo>
                    <a:lnTo>
                      <a:pt x="49" y="238"/>
                    </a:lnTo>
                    <a:lnTo>
                      <a:pt x="47" y="243"/>
                    </a:lnTo>
                    <a:lnTo>
                      <a:pt x="45" y="247"/>
                    </a:lnTo>
                    <a:lnTo>
                      <a:pt x="43" y="250"/>
                    </a:lnTo>
                    <a:lnTo>
                      <a:pt x="41" y="254"/>
                    </a:lnTo>
                    <a:lnTo>
                      <a:pt x="37" y="256"/>
                    </a:lnTo>
                    <a:lnTo>
                      <a:pt x="35" y="257"/>
                    </a:lnTo>
                    <a:lnTo>
                      <a:pt x="31" y="258"/>
                    </a:lnTo>
                    <a:lnTo>
                      <a:pt x="27" y="259"/>
                    </a:lnTo>
                    <a:lnTo>
                      <a:pt x="22" y="259"/>
                    </a:lnTo>
                    <a:lnTo>
                      <a:pt x="19" y="258"/>
                    </a:lnTo>
                    <a:lnTo>
                      <a:pt x="16" y="258"/>
                    </a:lnTo>
                    <a:lnTo>
                      <a:pt x="13" y="256"/>
                    </a:lnTo>
                    <a:lnTo>
                      <a:pt x="10" y="254"/>
                    </a:lnTo>
                    <a:lnTo>
                      <a:pt x="6" y="252"/>
                    </a:lnTo>
                    <a:lnTo>
                      <a:pt x="4" y="250"/>
                    </a:lnTo>
                    <a:lnTo>
                      <a:pt x="3" y="246"/>
                    </a:lnTo>
                    <a:lnTo>
                      <a:pt x="1" y="243"/>
                    </a:lnTo>
                    <a:lnTo>
                      <a:pt x="0" y="241"/>
                    </a:lnTo>
                    <a:lnTo>
                      <a:pt x="0" y="237"/>
                    </a:lnTo>
                    <a:lnTo>
                      <a:pt x="0" y="233"/>
                    </a:lnTo>
                    <a:lnTo>
                      <a:pt x="0" y="231"/>
                    </a:lnTo>
                    <a:lnTo>
                      <a:pt x="1" y="228"/>
                    </a:lnTo>
                    <a:lnTo>
                      <a:pt x="47" y="50"/>
                    </a:lnTo>
                    <a:lnTo>
                      <a:pt x="47" y="45"/>
                    </a:lnTo>
                    <a:lnTo>
                      <a:pt x="48" y="41"/>
                    </a:lnTo>
                    <a:lnTo>
                      <a:pt x="49" y="39"/>
                    </a:lnTo>
                    <a:lnTo>
                      <a:pt x="50" y="35"/>
                    </a:lnTo>
                    <a:lnTo>
                      <a:pt x="51" y="31"/>
                    </a:lnTo>
                    <a:lnTo>
                      <a:pt x="52" y="28"/>
                    </a:lnTo>
                    <a:lnTo>
                      <a:pt x="54" y="24"/>
                    </a:lnTo>
                    <a:lnTo>
                      <a:pt x="57" y="20"/>
                    </a:lnTo>
                    <a:lnTo>
                      <a:pt x="59" y="17"/>
                    </a:lnTo>
                    <a:lnTo>
                      <a:pt x="62" y="14"/>
                    </a:lnTo>
                    <a:lnTo>
                      <a:pt x="65" y="11"/>
                    </a:lnTo>
                    <a:lnTo>
                      <a:pt x="68" y="9"/>
                    </a:lnTo>
                    <a:lnTo>
                      <a:pt x="71" y="6"/>
                    </a:lnTo>
                    <a:lnTo>
                      <a:pt x="75" y="4"/>
                    </a:lnTo>
                    <a:lnTo>
                      <a:pt x="79" y="3"/>
                    </a:lnTo>
                    <a:lnTo>
                      <a:pt x="84" y="1"/>
                    </a:lnTo>
                    <a:lnTo>
                      <a:pt x="9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Oval 26"/>
              <p:cNvSpPr>
                <a:spLocks noChangeArrowheads="1"/>
              </p:cNvSpPr>
              <p:nvPr/>
            </p:nvSpPr>
            <p:spPr bwMode="auto">
              <a:xfrm>
                <a:off x="2335" y="2816"/>
                <a:ext cx="116" cy="11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" name="Group 27"/>
            <p:cNvGrpSpPr>
              <a:grpSpLocks/>
            </p:cNvGrpSpPr>
            <p:nvPr/>
          </p:nvGrpSpPr>
          <p:grpSpPr bwMode="auto">
            <a:xfrm>
              <a:off x="6080472" y="2141953"/>
              <a:ext cx="361890" cy="798703"/>
              <a:chOff x="503" y="1808"/>
              <a:chExt cx="331" cy="734"/>
            </a:xfrm>
          </p:grpSpPr>
          <p:sp>
            <p:nvSpPr>
              <p:cNvPr id="75" name="Freeform 28"/>
              <p:cNvSpPr>
                <a:spLocks/>
              </p:cNvSpPr>
              <p:nvPr/>
            </p:nvSpPr>
            <p:spPr bwMode="auto">
              <a:xfrm>
                <a:off x="503" y="1947"/>
                <a:ext cx="331" cy="595"/>
              </a:xfrm>
              <a:custGeom>
                <a:avLst/>
                <a:gdLst>
                  <a:gd name="T0" fmla="*/ 245 w 331"/>
                  <a:gd name="T1" fmla="*/ 1 h 595"/>
                  <a:gd name="T2" fmla="*/ 256 w 331"/>
                  <a:gd name="T3" fmla="*/ 4 h 595"/>
                  <a:gd name="T4" fmla="*/ 267 w 331"/>
                  <a:gd name="T5" fmla="*/ 11 h 595"/>
                  <a:gd name="T6" fmla="*/ 274 w 331"/>
                  <a:gd name="T7" fmla="*/ 20 h 595"/>
                  <a:gd name="T8" fmla="*/ 279 w 331"/>
                  <a:gd name="T9" fmla="*/ 30 h 595"/>
                  <a:gd name="T10" fmla="*/ 283 w 331"/>
                  <a:gd name="T11" fmla="*/ 43 h 595"/>
                  <a:gd name="T12" fmla="*/ 329 w 331"/>
                  <a:gd name="T13" fmla="*/ 224 h 595"/>
                  <a:gd name="T14" fmla="*/ 330 w 331"/>
                  <a:gd name="T15" fmla="*/ 236 h 595"/>
                  <a:gd name="T16" fmla="*/ 324 w 331"/>
                  <a:gd name="T17" fmla="*/ 246 h 595"/>
                  <a:gd name="T18" fmla="*/ 315 w 331"/>
                  <a:gd name="T19" fmla="*/ 253 h 595"/>
                  <a:gd name="T20" fmla="*/ 305 w 331"/>
                  <a:gd name="T21" fmla="*/ 254 h 595"/>
                  <a:gd name="T22" fmla="*/ 295 w 331"/>
                  <a:gd name="T23" fmla="*/ 252 h 595"/>
                  <a:gd name="T24" fmla="*/ 287 w 331"/>
                  <a:gd name="T25" fmla="*/ 246 h 595"/>
                  <a:gd name="T26" fmla="*/ 282 w 331"/>
                  <a:gd name="T27" fmla="*/ 236 h 595"/>
                  <a:gd name="T28" fmla="*/ 298 w 331"/>
                  <a:gd name="T29" fmla="*/ 367 h 595"/>
                  <a:gd name="T30" fmla="*/ 239 w 331"/>
                  <a:gd name="T31" fmla="*/ 571 h 595"/>
                  <a:gd name="T32" fmla="*/ 234 w 331"/>
                  <a:gd name="T33" fmla="*/ 582 h 595"/>
                  <a:gd name="T34" fmla="*/ 226 w 331"/>
                  <a:gd name="T35" fmla="*/ 590 h 595"/>
                  <a:gd name="T36" fmla="*/ 216 w 331"/>
                  <a:gd name="T37" fmla="*/ 594 h 595"/>
                  <a:gd name="T38" fmla="*/ 205 w 331"/>
                  <a:gd name="T39" fmla="*/ 594 h 595"/>
                  <a:gd name="T40" fmla="*/ 195 w 331"/>
                  <a:gd name="T41" fmla="*/ 590 h 595"/>
                  <a:gd name="T42" fmla="*/ 187 w 331"/>
                  <a:gd name="T43" fmla="*/ 584 h 595"/>
                  <a:gd name="T44" fmla="*/ 182 w 331"/>
                  <a:gd name="T45" fmla="*/ 576 h 595"/>
                  <a:gd name="T46" fmla="*/ 180 w 331"/>
                  <a:gd name="T47" fmla="*/ 567 h 595"/>
                  <a:gd name="T48" fmla="*/ 151 w 331"/>
                  <a:gd name="T49" fmla="*/ 567 h 595"/>
                  <a:gd name="T50" fmla="*/ 149 w 331"/>
                  <a:gd name="T51" fmla="*/ 576 h 595"/>
                  <a:gd name="T52" fmla="*/ 143 w 331"/>
                  <a:gd name="T53" fmla="*/ 585 h 595"/>
                  <a:gd name="T54" fmla="*/ 134 w 331"/>
                  <a:gd name="T55" fmla="*/ 591 h 595"/>
                  <a:gd name="T56" fmla="*/ 124 w 331"/>
                  <a:gd name="T57" fmla="*/ 594 h 595"/>
                  <a:gd name="T58" fmla="*/ 114 w 331"/>
                  <a:gd name="T59" fmla="*/ 593 h 595"/>
                  <a:gd name="T60" fmla="*/ 104 w 331"/>
                  <a:gd name="T61" fmla="*/ 589 h 595"/>
                  <a:gd name="T62" fmla="*/ 98 w 331"/>
                  <a:gd name="T63" fmla="*/ 582 h 595"/>
                  <a:gd name="T64" fmla="*/ 92 w 331"/>
                  <a:gd name="T65" fmla="*/ 573 h 595"/>
                  <a:gd name="T66" fmla="*/ 92 w 331"/>
                  <a:gd name="T67" fmla="*/ 369 h 595"/>
                  <a:gd name="T68" fmla="*/ 92 w 331"/>
                  <a:gd name="T69" fmla="*/ 84 h 595"/>
                  <a:gd name="T70" fmla="*/ 45 w 331"/>
                  <a:gd name="T71" fmla="*/ 247 h 595"/>
                  <a:gd name="T72" fmla="*/ 37 w 331"/>
                  <a:gd name="T73" fmla="*/ 256 h 595"/>
                  <a:gd name="T74" fmla="*/ 27 w 331"/>
                  <a:gd name="T75" fmla="*/ 259 h 595"/>
                  <a:gd name="T76" fmla="*/ 16 w 331"/>
                  <a:gd name="T77" fmla="*/ 258 h 595"/>
                  <a:gd name="T78" fmla="*/ 6 w 331"/>
                  <a:gd name="T79" fmla="*/ 252 h 595"/>
                  <a:gd name="T80" fmla="*/ 1 w 331"/>
                  <a:gd name="T81" fmla="*/ 243 h 595"/>
                  <a:gd name="T82" fmla="*/ 0 w 331"/>
                  <a:gd name="T83" fmla="*/ 233 h 595"/>
                  <a:gd name="T84" fmla="*/ 47 w 331"/>
                  <a:gd name="T85" fmla="*/ 50 h 595"/>
                  <a:gd name="T86" fmla="*/ 49 w 331"/>
                  <a:gd name="T87" fmla="*/ 39 h 595"/>
                  <a:gd name="T88" fmla="*/ 52 w 331"/>
                  <a:gd name="T89" fmla="*/ 28 h 595"/>
                  <a:gd name="T90" fmla="*/ 59 w 331"/>
                  <a:gd name="T91" fmla="*/ 17 h 595"/>
                  <a:gd name="T92" fmla="*/ 68 w 331"/>
                  <a:gd name="T93" fmla="*/ 9 h 595"/>
                  <a:gd name="T94" fmla="*/ 79 w 331"/>
                  <a:gd name="T95" fmla="*/ 3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31" h="595">
                    <a:moveTo>
                      <a:pt x="90" y="0"/>
                    </a:moveTo>
                    <a:lnTo>
                      <a:pt x="242" y="0"/>
                    </a:lnTo>
                    <a:lnTo>
                      <a:pt x="245" y="1"/>
                    </a:lnTo>
                    <a:lnTo>
                      <a:pt x="249" y="1"/>
                    </a:lnTo>
                    <a:lnTo>
                      <a:pt x="252" y="3"/>
                    </a:lnTo>
                    <a:lnTo>
                      <a:pt x="256" y="4"/>
                    </a:lnTo>
                    <a:lnTo>
                      <a:pt x="260" y="6"/>
                    </a:lnTo>
                    <a:lnTo>
                      <a:pt x="263" y="9"/>
                    </a:lnTo>
                    <a:lnTo>
                      <a:pt x="267" y="11"/>
                    </a:lnTo>
                    <a:lnTo>
                      <a:pt x="269" y="14"/>
                    </a:lnTo>
                    <a:lnTo>
                      <a:pt x="272" y="17"/>
                    </a:lnTo>
                    <a:lnTo>
                      <a:pt x="274" y="20"/>
                    </a:lnTo>
                    <a:lnTo>
                      <a:pt x="276" y="23"/>
                    </a:lnTo>
                    <a:lnTo>
                      <a:pt x="278" y="26"/>
                    </a:lnTo>
                    <a:lnTo>
                      <a:pt x="279" y="30"/>
                    </a:lnTo>
                    <a:lnTo>
                      <a:pt x="281" y="32"/>
                    </a:lnTo>
                    <a:lnTo>
                      <a:pt x="282" y="37"/>
                    </a:lnTo>
                    <a:lnTo>
                      <a:pt x="283" y="43"/>
                    </a:lnTo>
                    <a:lnTo>
                      <a:pt x="284" y="47"/>
                    </a:lnTo>
                    <a:lnTo>
                      <a:pt x="285" y="52"/>
                    </a:lnTo>
                    <a:lnTo>
                      <a:pt x="329" y="224"/>
                    </a:lnTo>
                    <a:lnTo>
                      <a:pt x="330" y="228"/>
                    </a:lnTo>
                    <a:lnTo>
                      <a:pt x="330" y="232"/>
                    </a:lnTo>
                    <a:lnTo>
                      <a:pt x="330" y="236"/>
                    </a:lnTo>
                    <a:lnTo>
                      <a:pt x="329" y="239"/>
                    </a:lnTo>
                    <a:lnTo>
                      <a:pt x="327" y="242"/>
                    </a:lnTo>
                    <a:lnTo>
                      <a:pt x="324" y="246"/>
                    </a:lnTo>
                    <a:lnTo>
                      <a:pt x="322" y="249"/>
                    </a:lnTo>
                    <a:lnTo>
                      <a:pt x="318" y="251"/>
                    </a:lnTo>
                    <a:lnTo>
                      <a:pt x="315" y="253"/>
                    </a:lnTo>
                    <a:lnTo>
                      <a:pt x="312" y="254"/>
                    </a:lnTo>
                    <a:lnTo>
                      <a:pt x="308" y="254"/>
                    </a:lnTo>
                    <a:lnTo>
                      <a:pt x="305" y="254"/>
                    </a:lnTo>
                    <a:lnTo>
                      <a:pt x="301" y="254"/>
                    </a:lnTo>
                    <a:lnTo>
                      <a:pt x="298" y="254"/>
                    </a:lnTo>
                    <a:lnTo>
                      <a:pt x="295" y="252"/>
                    </a:lnTo>
                    <a:lnTo>
                      <a:pt x="292" y="250"/>
                    </a:lnTo>
                    <a:lnTo>
                      <a:pt x="289" y="248"/>
                    </a:lnTo>
                    <a:lnTo>
                      <a:pt x="287" y="246"/>
                    </a:lnTo>
                    <a:lnTo>
                      <a:pt x="285" y="243"/>
                    </a:lnTo>
                    <a:lnTo>
                      <a:pt x="283" y="239"/>
                    </a:lnTo>
                    <a:lnTo>
                      <a:pt x="282" y="236"/>
                    </a:lnTo>
                    <a:lnTo>
                      <a:pt x="239" y="84"/>
                    </a:lnTo>
                    <a:lnTo>
                      <a:pt x="225" y="84"/>
                    </a:lnTo>
                    <a:lnTo>
                      <a:pt x="298" y="367"/>
                    </a:lnTo>
                    <a:lnTo>
                      <a:pt x="239" y="367"/>
                    </a:lnTo>
                    <a:lnTo>
                      <a:pt x="240" y="567"/>
                    </a:lnTo>
                    <a:lnTo>
                      <a:pt x="239" y="571"/>
                    </a:lnTo>
                    <a:lnTo>
                      <a:pt x="238" y="574"/>
                    </a:lnTo>
                    <a:lnTo>
                      <a:pt x="236" y="578"/>
                    </a:lnTo>
                    <a:lnTo>
                      <a:pt x="234" y="582"/>
                    </a:lnTo>
                    <a:lnTo>
                      <a:pt x="232" y="585"/>
                    </a:lnTo>
                    <a:lnTo>
                      <a:pt x="229" y="587"/>
                    </a:lnTo>
                    <a:lnTo>
                      <a:pt x="226" y="590"/>
                    </a:lnTo>
                    <a:lnTo>
                      <a:pt x="222" y="591"/>
                    </a:lnTo>
                    <a:lnTo>
                      <a:pt x="219" y="593"/>
                    </a:lnTo>
                    <a:lnTo>
                      <a:pt x="216" y="594"/>
                    </a:lnTo>
                    <a:lnTo>
                      <a:pt x="213" y="594"/>
                    </a:lnTo>
                    <a:lnTo>
                      <a:pt x="209" y="594"/>
                    </a:lnTo>
                    <a:lnTo>
                      <a:pt x="205" y="594"/>
                    </a:lnTo>
                    <a:lnTo>
                      <a:pt x="202" y="593"/>
                    </a:lnTo>
                    <a:lnTo>
                      <a:pt x="198" y="591"/>
                    </a:lnTo>
                    <a:lnTo>
                      <a:pt x="195" y="590"/>
                    </a:lnTo>
                    <a:lnTo>
                      <a:pt x="192" y="589"/>
                    </a:lnTo>
                    <a:lnTo>
                      <a:pt x="190" y="586"/>
                    </a:lnTo>
                    <a:lnTo>
                      <a:pt x="187" y="584"/>
                    </a:lnTo>
                    <a:lnTo>
                      <a:pt x="185" y="582"/>
                    </a:lnTo>
                    <a:lnTo>
                      <a:pt x="184" y="578"/>
                    </a:lnTo>
                    <a:lnTo>
                      <a:pt x="182" y="576"/>
                    </a:lnTo>
                    <a:lnTo>
                      <a:pt x="181" y="573"/>
                    </a:lnTo>
                    <a:lnTo>
                      <a:pt x="181" y="569"/>
                    </a:lnTo>
                    <a:lnTo>
                      <a:pt x="180" y="567"/>
                    </a:lnTo>
                    <a:lnTo>
                      <a:pt x="181" y="369"/>
                    </a:lnTo>
                    <a:lnTo>
                      <a:pt x="151" y="369"/>
                    </a:lnTo>
                    <a:lnTo>
                      <a:pt x="151" y="567"/>
                    </a:lnTo>
                    <a:lnTo>
                      <a:pt x="150" y="570"/>
                    </a:lnTo>
                    <a:lnTo>
                      <a:pt x="150" y="573"/>
                    </a:lnTo>
                    <a:lnTo>
                      <a:pt x="149" y="576"/>
                    </a:lnTo>
                    <a:lnTo>
                      <a:pt x="147" y="579"/>
                    </a:lnTo>
                    <a:lnTo>
                      <a:pt x="145" y="582"/>
                    </a:lnTo>
                    <a:lnTo>
                      <a:pt x="143" y="585"/>
                    </a:lnTo>
                    <a:lnTo>
                      <a:pt x="141" y="587"/>
                    </a:lnTo>
                    <a:lnTo>
                      <a:pt x="137" y="589"/>
                    </a:lnTo>
                    <a:lnTo>
                      <a:pt x="134" y="591"/>
                    </a:lnTo>
                    <a:lnTo>
                      <a:pt x="131" y="593"/>
                    </a:lnTo>
                    <a:lnTo>
                      <a:pt x="127" y="594"/>
                    </a:lnTo>
                    <a:lnTo>
                      <a:pt x="124" y="594"/>
                    </a:lnTo>
                    <a:lnTo>
                      <a:pt x="121" y="594"/>
                    </a:lnTo>
                    <a:lnTo>
                      <a:pt x="117" y="594"/>
                    </a:lnTo>
                    <a:lnTo>
                      <a:pt x="114" y="593"/>
                    </a:lnTo>
                    <a:lnTo>
                      <a:pt x="111" y="592"/>
                    </a:lnTo>
                    <a:lnTo>
                      <a:pt x="107" y="591"/>
                    </a:lnTo>
                    <a:lnTo>
                      <a:pt x="104" y="589"/>
                    </a:lnTo>
                    <a:lnTo>
                      <a:pt x="102" y="587"/>
                    </a:lnTo>
                    <a:lnTo>
                      <a:pt x="99" y="585"/>
                    </a:lnTo>
                    <a:lnTo>
                      <a:pt x="98" y="582"/>
                    </a:lnTo>
                    <a:lnTo>
                      <a:pt x="95" y="580"/>
                    </a:lnTo>
                    <a:lnTo>
                      <a:pt x="94" y="576"/>
                    </a:lnTo>
                    <a:lnTo>
                      <a:pt x="92" y="573"/>
                    </a:lnTo>
                    <a:lnTo>
                      <a:pt x="92" y="570"/>
                    </a:lnTo>
                    <a:lnTo>
                      <a:pt x="92" y="567"/>
                    </a:lnTo>
                    <a:lnTo>
                      <a:pt x="92" y="369"/>
                    </a:lnTo>
                    <a:lnTo>
                      <a:pt x="33" y="369"/>
                    </a:lnTo>
                    <a:lnTo>
                      <a:pt x="107" y="84"/>
                    </a:lnTo>
                    <a:lnTo>
                      <a:pt x="92" y="84"/>
                    </a:lnTo>
                    <a:lnTo>
                      <a:pt x="49" y="238"/>
                    </a:lnTo>
                    <a:lnTo>
                      <a:pt x="47" y="243"/>
                    </a:lnTo>
                    <a:lnTo>
                      <a:pt x="45" y="247"/>
                    </a:lnTo>
                    <a:lnTo>
                      <a:pt x="43" y="250"/>
                    </a:lnTo>
                    <a:lnTo>
                      <a:pt x="41" y="254"/>
                    </a:lnTo>
                    <a:lnTo>
                      <a:pt x="37" y="256"/>
                    </a:lnTo>
                    <a:lnTo>
                      <a:pt x="35" y="257"/>
                    </a:lnTo>
                    <a:lnTo>
                      <a:pt x="31" y="258"/>
                    </a:lnTo>
                    <a:lnTo>
                      <a:pt x="27" y="259"/>
                    </a:lnTo>
                    <a:lnTo>
                      <a:pt x="22" y="259"/>
                    </a:lnTo>
                    <a:lnTo>
                      <a:pt x="19" y="258"/>
                    </a:lnTo>
                    <a:lnTo>
                      <a:pt x="16" y="258"/>
                    </a:lnTo>
                    <a:lnTo>
                      <a:pt x="13" y="256"/>
                    </a:lnTo>
                    <a:lnTo>
                      <a:pt x="10" y="254"/>
                    </a:lnTo>
                    <a:lnTo>
                      <a:pt x="6" y="252"/>
                    </a:lnTo>
                    <a:lnTo>
                      <a:pt x="4" y="250"/>
                    </a:lnTo>
                    <a:lnTo>
                      <a:pt x="3" y="246"/>
                    </a:lnTo>
                    <a:lnTo>
                      <a:pt x="1" y="243"/>
                    </a:lnTo>
                    <a:lnTo>
                      <a:pt x="0" y="241"/>
                    </a:lnTo>
                    <a:lnTo>
                      <a:pt x="0" y="237"/>
                    </a:lnTo>
                    <a:lnTo>
                      <a:pt x="0" y="233"/>
                    </a:lnTo>
                    <a:lnTo>
                      <a:pt x="0" y="231"/>
                    </a:lnTo>
                    <a:lnTo>
                      <a:pt x="1" y="228"/>
                    </a:lnTo>
                    <a:lnTo>
                      <a:pt x="47" y="50"/>
                    </a:lnTo>
                    <a:lnTo>
                      <a:pt x="47" y="45"/>
                    </a:lnTo>
                    <a:lnTo>
                      <a:pt x="48" y="41"/>
                    </a:lnTo>
                    <a:lnTo>
                      <a:pt x="49" y="39"/>
                    </a:lnTo>
                    <a:lnTo>
                      <a:pt x="50" y="35"/>
                    </a:lnTo>
                    <a:lnTo>
                      <a:pt x="51" y="31"/>
                    </a:lnTo>
                    <a:lnTo>
                      <a:pt x="52" y="28"/>
                    </a:lnTo>
                    <a:lnTo>
                      <a:pt x="54" y="24"/>
                    </a:lnTo>
                    <a:lnTo>
                      <a:pt x="57" y="20"/>
                    </a:lnTo>
                    <a:lnTo>
                      <a:pt x="59" y="17"/>
                    </a:lnTo>
                    <a:lnTo>
                      <a:pt x="62" y="14"/>
                    </a:lnTo>
                    <a:lnTo>
                      <a:pt x="65" y="11"/>
                    </a:lnTo>
                    <a:lnTo>
                      <a:pt x="68" y="9"/>
                    </a:lnTo>
                    <a:lnTo>
                      <a:pt x="71" y="6"/>
                    </a:lnTo>
                    <a:lnTo>
                      <a:pt x="75" y="4"/>
                    </a:lnTo>
                    <a:lnTo>
                      <a:pt x="79" y="3"/>
                    </a:lnTo>
                    <a:lnTo>
                      <a:pt x="84" y="1"/>
                    </a:lnTo>
                    <a:lnTo>
                      <a:pt x="9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Oval 29"/>
              <p:cNvSpPr>
                <a:spLocks noChangeArrowheads="1"/>
              </p:cNvSpPr>
              <p:nvPr/>
            </p:nvSpPr>
            <p:spPr bwMode="auto">
              <a:xfrm>
                <a:off x="607" y="1808"/>
                <a:ext cx="116" cy="11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" name="Line 30"/>
            <p:cNvSpPr>
              <a:spLocks noChangeShapeType="1"/>
            </p:cNvSpPr>
            <p:nvPr/>
          </p:nvSpPr>
          <p:spPr bwMode="auto">
            <a:xfrm>
              <a:off x="6588868" y="2524982"/>
              <a:ext cx="155689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4" name="Group 31"/>
            <p:cNvGrpSpPr>
              <a:grpSpLocks/>
            </p:cNvGrpSpPr>
            <p:nvPr/>
          </p:nvGrpSpPr>
          <p:grpSpPr bwMode="auto">
            <a:xfrm>
              <a:off x="7262357" y="1271432"/>
              <a:ext cx="307225" cy="798703"/>
              <a:chOff x="1576" y="801"/>
              <a:chExt cx="281" cy="734"/>
            </a:xfrm>
          </p:grpSpPr>
          <p:sp>
            <p:nvSpPr>
              <p:cNvPr id="73" name="Freeform 32"/>
              <p:cNvSpPr>
                <a:spLocks/>
              </p:cNvSpPr>
              <p:nvPr/>
            </p:nvSpPr>
            <p:spPr bwMode="auto">
              <a:xfrm>
                <a:off x="1576" y="941"/>
                <a:ext cx="281" cy="594"/>
              </a:xfrm>
              <a:custGeom>
                <a:avLst/>
                <a:gdLst>
                  <a:gd name="T0" fmla="*/ 218 w 281"/>
                  <a:gd name="T1" fmla="*/ 0 h 594"/>
                  <a:gd name="T2" fmla="*/ 230 w 281"/>
                  <a:gd name="T3" fmla="*/ 2 h 594"/>
                  <a:gd name="T4" fmla="*/ 241 w 281"/>
                  <a:gd name="T5" fmla="*/ 5 h 594"/>
                  <a:gd name="T6" fmla="*/ 251 w 281"/>
                  <a:gd name="T7" fmla="*/ 10 h 594"/>
                  <a:gd name="T8" fmla="*/ 263 w 281"/>
                  <a:gd name="T9" fmla="*/ 18 h 594"/>
                  <a:gd name="T10" fmla="*/ 273 w 281"/>
                  <a:gd name="T11" fmla="*/ 28 h 594"/>
                  <a:gd name="T12" fmla="*/ 280 w 281"/>
                  <a:gd name="T13" fmla="*/ 42 h 594"/>
                  <a:gd name="T14" fmla="*/ 280 w 281"/>
                  <a:gd name="T15" fmla="*/ 270 h 594"/>
                  <a:gd name="T16" fmla="*/ 277 w 281"/>
                  <a:gd name="T17" fmla="*/ 278 h 594"/>
                  <a:gd name="T18" fmla="*/ 271 w 281"/>
                  <a:gd name="T19" fmla="*/ 285 h 594"/>
                  <a:gd name="T20" fmla="*/ 262 w 281"/>
                  <a:gd name="T21" fmla="*/ 290 h 594"/>
                  <a:gd name="T22" fmla="*/ 251 w 281"/>
                  <a:gd name="T23" fmla="*/ 291 h 594"/>
                  <a:gd name="T24" fmla="*/ 242 w 281"/>
                  <a:gd name="T25" fmla="*/ 288 h 594"/>
                  <a:gd name="T26" fmla="*/ 235 w 281"/>
                  <a:gd name="T27" fmla="*/ 282 h 594"/>
                  <a:gd name="T28" fmla="*/ 232 w 281"/>
                  <a:gd name="T29" fmla="*/ 276 h 594"/>
                  <a:gd name="T30" fmla="*/ 230 w 281"/>
                  <a:gd name="T31" fmla="*/ 269 h 594"/>
                  <a:gd name="T32" fmla="*/ 214 w 281"/>
                  <a:gd name="T33" fmla="*/ 560 h 594"/>
                  <a:gd name="T34" fmla="*/ 211 w 281"/>
                  <a:gd name="T35" fmla="*/ 574 h 594"/>
                  <a:gd name="T36" fmla="*/ 203 w 281"/>
                  <a:gd name="T37" fmla="*/ 586 h 594"/>
                  <a:gd name="T38" fmla="*/ 192 w 281"/>
                  <a:gd name="T39" fmla="*/ 591 h 594"/>
                  <a:gd name="T40" fmla="*/ 182 w 281"/>
                  <a:gd name="T41" fmla="*/ 593 h 594"/>
                  <a:gd name="T42" fmla="*/ 169 w 281"/>
                  <a:gd name="T43" fmla="*/ 591 h 594"/>
                  <a:gd name="T44" fmla="*/ 159 w 281"/>
                  <a:gd name="T45" fmla="*/ 585 h 594"/>
                  <a:gd name="T46" fmla="*/ 152 w 281"/>
                  <a:gd name="T47" fmla="*/ 576 h 594"/>
                  <a:gd name="T48" fmla="*/ 148 w 281"/>
                  <a:gd name="T49" fmla="*/ 567 h 594"/>
                  <a:gd name="T50" fmla="*/ 131 w 281"/>
                  <a:gd name="T51" fmla="*/ 284 h 594"/>
                  <a:gd name="T52" fmla="*/ 130 w 281"/>
                  <a:gd name="T53" fmla="*/ 570 h 594"/>
                  <a:gd name="T54" fmla="*/ 123 w 281"/>
                  <a:gd name="T55" fmla="*/ 583 h 594"/>
                  <a:gd name="T56" fmla="*/ 111 w 281"/>
                  <a:gd name="T57" fmla="*/ 591 h 594"/>
                  <a:gd name="T58" fmla="*/ 96 w 281"/>
                  <a:gd name="T59" fmla="*/ 593 h 594"/>
                  <a:gd name="T60" fmla="*/ 85 w 281"/>
                  <a:gd name="T61" fmla="*/ 590 h 594"/>
                  <a:gd name="T62" fmla="*/ 74 w 281"/>
                  <a:gd name="T63" fmla="*/ 583 h 594"/>
                  <a:gd name="T64" fmla="*/ 68 w 281"/>
                  <a:gd name="T65" fmla="*/ 574 h 594"/>
                  <a:gd name="T66" fmla="*/ 65 w 281"/>
                  <a:gd name="T67" fmla="*/ 563 h 594"/>
                  <a:gd name="T68" fmla="*/ 49 w 281"/>
                  <a:gd name="T69" fmla="*/ 269 h 594"/>
                  <a:gd name="T70" fmla="*/ 46 w 281"/>
                  <a:gd name="T71" fmla="*/ 278 h 594"/>
                  <a:gd name="T72" fmla="*/ 42 w 281"/>
                  <a:gd name="T73" fmla="*/ 284 h 594"/>
                  <a:gd name="T74" fmla="*/ 36 w 281"/>
                  <a:gd name="T75" fmla="*/ 289 h 594"/>
                  <a:gd name="T76" fmla="*/ 30 w 281"/>
                  <a:gd name="T77" fmla="*/ 291 h 594"/>
                  <a:gd name="T78" fmla="*/ 22 w 281"/>
                  <a:gd name="T79" fmla="*/ 291 h 594"/>
                  <a:gd name="T80" fmla="*/ 15 w 281"/>
                  <a:gd name="T81" fmla="*/ 290 h 594"/>
                  <a:gd name="T82" fmla="*/ 9 w 281"/>
                  <a:gd name="T83" fmla="*/ 286 h 594"/>
                  <a:gd name="T84" fmla="*/ 4 w 281"/>
                  <a:gd name="T85" fmla="*/ 281 h 594"/>
                  <a:gd name="T86" fmla="*/ 1 w 281"/>
                  <a:gd name="T87" fmla="*/ 275 h 594"/>
                  <a:gd name="T88" fmla="*/ 0 w 281"/>
                  <a:gd name="T89" fmla="*/ 48 h 594"/>
                  <a:gd name="T90" fmla="*/ 6 w 281"/>
                  <a:gd name="T91" fmla="*/ 30 h 594"/>
                  <a:gd name="T92" fmla="*/ 16 w 281"/>
                  <a:gd name="T93" fmla="*/ 18 h 594"/>
                  <a:gd name="T94" fmla="*/ 34 w 281"/>
                  <a:gd name="T95" fmla="*/ 7 h 594"/>
                  <a:gd name="T96" fmla="*/ 53 w 281"/>
                  <a:gd name="T97" fmla="*/ 2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1" h="594">
                    <a:moveTo>
                      <a:pt x="67" y="0"/>
                    </a:moveTo>
                    <a:lnTo>
                      <a:pt x="215" y="0"/>
                    </a:lnTo>
                    <a:lnTo>
                      <a:pt x="218" y="0"/>
                    </a:lnTo>
                    <a:lnTo>
                      <a:pt x="222" y="1"/>
                    </a:lnTo>
                    <a:lnTo>
                      <a:pt x="226" y="1"/>
                    </a:lnTo>
                    <a:lnTo>
                      <a:pt x="230" y="2"/>
                    </a:lnTo>
                    <a:lnTo>
                      <a:pt x="233" y="3"/>
                    </a:lnTo>
                    <a:lnTo>
                      <a:pt x="237" y="4"/>
                    </a:lnTo>
                    <a:lnTo>
                      <a:pt x="241" y="5"/>
                    </a:lnTo>
                    <a:lnTo>
                      <a:pt x="245" y="6"/>
                    </a:lnTo>
                    <a:lnTo>
                      <a:pt x="248" y="8"/>
                    </a:lnTo>
                    <a:lnTo>
                      <a:pt x="251" y="10"/>
                    </a:lnTo>
                    <a:lnTo>
                      <a:pt x="255" y="12"/>
                    </a:lnTo>
                    <a:lnTo>
                      <a:pt x="259" y="15"/>
                    </a:lnTo>
                    <a:lnTo>
                      <a:pt x="263" y="18"/>
                    </a:lnTo>
                    <a:lnTo>
                      <a:pt x="267" y="21"/>
                    </a:lnTo>
                    <a:lnTo>
                      <a:pt x="270" y="25"/>
                    </a:lnTo>
                    <a:lnTo>
                      <a:pt x="273" y="28"/>
                    </a:lnTo>
                    <a:lnTo>
                      <a:pt x="276" y="33"/>
                    </a:lnTo>
                    <a:lnTo>
                      <a:pt x="277" y="36"/>
                    </a:lnTo>
                    <a:lnTo>
                      <a:pt x="280" y="42"/>
                    </a:lnTo>
                    <a:lnTo>
                      <a:pt x="280" y="46"/>
                    </a:lnTo>
                    <a:lnTo>
                      <a:pt x="280" y="50"/>
                    </a:lnTo>
                    <a:lnTo>
                      <a:pt x="280" y="270"/>
                    </a:lnTo>
                    <a:lnTo>
                      <a:pt x="279" y="272"/>
                    </a:lnTo>
                    <a:lnTo>
                      <a:pt x="278" y="275"/>
                    </a:lnTo>
                    <a:lnTo>
                      <a:pt x="277" y="278"/>
                    </a:lnTo>
                    <a:lnTo>
                      <a:pt x="276" y="280"/>
                    </a:lnTo>
                    <a:lnTo>
                      <a:pt x="273" y="282"/>
                    </a:lnTo>
                    <a:lnTo>
                      <a:pt x="271" y="285"/>
                    </a:lnTo>
                    <a:lnTo>
                      <a:pt x="268" y="287"/>
                    </a:lnTo>
                    <a:lnTo>
                      <a:pt x="264" y="290"/>
                    </a:lnTo>
                    <a:lnTo>
                      <a:pt x="262" y="290"/>
                    </a:lnTo>
                    <a:lnTo>
                      <a:pt x="258" y="291"/>
                    </a:lnTo>
                    <a:lnTo>
                      <a:pt x="255" y="291"/>
                    </a:lnTo>
                    <a:lnTo>
                      <a:pt x="251" y="291"/>
                    </a:lnTo>
                    <a:lnTo>
                      <a:pt x="247" y="290"/>
                    </a:lnTo>
                    <a:lnTo>
                      <a:pt x="244" y="289"/>
                    </a:lnTo>
                    <a:lnTo>
                      <a:pt x="242" y="288"/>
                    </a:lnTo>
                    <a:lnTo>
                      <a:pt x="240" y="286"/>
                    </a:lnTo>
                    <a:lnTo>
                      <a:pt x="237" y="284"/>
                    </a:lnTo>
                    <a:lnTo>
                      <a:pt x="235" y="282"/>
                    </a:lnTo>
                    <a:lnTo>
                      <a:pt x="234" y="280"/>
                    </a:lnTo>
                    <a:lnTo>
                      <a:pt x="232" y="278"/>
                    </a:lnTo>
                    <a:lnTo>
                      <a:pt x="232" y="276"/>
                    </a:lnTo>
                    <a:lnTo>
                      <a:pt x="231" y="274"/>
                    </a:lnTo>
                    <a:lnTo>
                      <a:pt x="230" y="272"/>
                    </a:lnTo>
                    <a:lnTo>
                      <a:pt x="230" y="269"/>
                    </a:lnTo>
                    <a:lnTo>
                      <a:pt x="230" y="100"/>
                    </a:lnTo>
                    <a:lnTo>
                      <a:pt x="214" y="100"/>
                    </a:lnTo>
                    <a:lnTo>
                      <a:pt x="214" y="560"/>
                    </a:lnTo>
                    <a:lnTo>
                      <a:pt x="214" y="564"/>
                    </a:lnTo>
                    <a:lnTo>
                      <a:pt x="213" y="569"/>
                    </a:lnTo>
                    <a:lnTo>
                      <a:pt x="211" y="574"/>
                    </a:lnTo>
                    <a:lnTo>
                      <a:pt x="209" y="579"/>
                    </a:lnTo>
                    <a:lnTo>
                      <a:pt x="205" y="582"/>
                    </a:lnTo>
                    <a:lnTo>
                      <a:pt x="203" y="586"/>
                    </a:lnTo>
                    <a:lnTo>
                      <a:pt x="200" y="587"/>
                    </a:lnTo>
                    <a:lnTo>
                      <a:pt x="196" y="590"/>
                    </a:lnTo>
                    <a:lnTo>
                      <a:pt x="192" y="591"/>
                    </a:lnTo>
                    <a:lnTo>
                      <a:pt x="188" y="592"/>
                    </a:lnTo>
                    <a:lnTo>
                      <a:pt x="185" y="593"/>
                    </a:lnTo>
                    <a:lnTo>
                      <a:pt x="182" y="593"/>
                    </a:lnTo>
                    <a:lnTo>
                      <a:pt x="178" y="593"/>
                    </a:lnTo>
                    <a:lnTo>
                      <a:pt x="174" y="593"/>
                    </a:lnTo>
                    <a:lnTo>
                      <a:pt x="169" y="591"/>
                    </a:lnTo>
                    <a:lnTo>
                      <a:pt x="165" y="589"/>
                    </a:lnTo>
                    <a:lnTo>
                      <a:pt x="162" y="587"/>
                    </a:lnTo>
                    <a:lnTo>
                      <a:pt x="159" y="585"/>
                    </a:lnTo>
                    <a:lnTo>
                      <a:pt x="156" y="583"/>
                    </a:lnTo>
                    <a:lnTo>
                      <a:pt x="154" y="579"/>
                    </a:lnTo>
                    <a:lnTo>
                      <a:pt x="152" y="576"/>
                    </a:lnTo>
                    <a:lnTo>
                      <a:pt x="150" y="574"/>
                    </a:lnTo>
                    <a:lnTo>
                      <a:pt x="149" y="570"/>
                    </a:lnTo>
                    <a:lnTo>
                      <a:pt x="148" y="567"/>
                    </a:lnTo>
                    <a:lnTo>
                      <a:pt x="148" y="564"/>
                    </a:lnTo>
                    <a:lnTo>
                      <a:pt x="148" y="284"/>
                    </a:lnTo>
                    <a:lnTo>
                      <a:pt x="131" y="284"/>
                    </a:lnTo>
                    <a:lnTo>
                      <a:pt x="131" y="562"/>
                    </a:lnTo>
                    <a:lnTo>
                      <a:pt x="131" y="566"/>
                    </a:lnTo>
                    <a:lnTo>
                      <a:pt x="130" y="570"/>
                    </a:lnTo>
                    <a:lnTo>
                      <a:pt x="127" y="575"/>
                    </a:lnTo>
                    <a:lnTo>
                      <a:pt x="126" y="578"/>
                    </a:lnTo>
                    <a:lnTo>
                      <a:pt x="123" y="583"/>
                    </a:lnTo>
                    <a:lnTo>
                      <a:pt x="119" y="586"/>
                    </a:lnTo>
                    <a:lnTo>
                      <a:pt x="115" y="589"/>
                    </a:lnTo>
                    <a:lnTo>
                      <a:pt x="111" y="591"/>
                    </a:lnTo>
                    <a:lnTo>
                      <a:pt x="105" y="593"/>
                    </a:lnTo>
                    <a:lnTo>
                      <a:pt x="101" y="593"/>
                    </a:lnTo>
                    <a:lnTo>
                      <a:pt x="96" y="593"/>
                    </a:lnTo>
                    <a:lnTo>
                      <a:pt x="92" y="593"/>
                    </a:lnTo>
                    <a:lnTo>
                      <a:pt x="88" y="592"/>
                    </a:lnTo>
                    <a:lnTo>
                      <a:pt x="85" y="590"/>
                    </a:lnTo>
                    <a:lnTo>
                      <a:pt x="81" y="589"/>
                    </a:lnTo>
                    <a:lnTo>
                      <a:pt x="78" y="587"/>
                    </a:lnTo>
                    <a:lnTo>
                      <a:pt x="74" y="583"/>
                    </a:lnTo>
                    <a:lnTo>
                      <a:pt x="73" y="581"/>
                    </a:lnTo>
                    <a:lnTo>
                      <a:pt x="70" y="578"/>
                    </a:lnTo>
                    <a:lnTo>
                      <a:pt x="68" y="574"/>
                    </a:lnTo>
                    <a:lnTo>
                      <a:pt x="67" y="571"/>
                    </a:lnTo>
                    <a:lnTo>
                      <a:pt x="66" y="568"/>
                    </a:lnTo>
                    <a:lnTo>
                      <a:pt x="65" y="563"/>
                    </a:lnTo>
                    <a:lnTo>
                      <a:pt x="65" y="100"/>
                    </a:lnTo>
                    <a:lnTo>
                      <a:pt x="49" y="100"/>
                    </a:lnTo>
                    <a:lnTo>
                      <a:pt x="49" y="269"/>
                    </a:lnTo>
                    <a:lnTo>
                      <a:pt x="48" y="272"/>
                    </a:lnTo>
                    <a:lnTo>
                      <a:pt x="47" y="275"/>
                    </a:lnTo>
                    <a:lnTo>
                      <a:pt x="46" y="278"/>
                    </a:lnTo>
                    <a:lnTo>
                      <a:pt x="44" y="281"/>
                    </a:lnTo>
                    <a:lnTo>
                      <a:pt x="44" y="282"/>
                    </a:lnTo>
                    <a:lnTo>
                      <a:pt x="42" y="284"/>
                    </a:lnTo>
                    <a:lnTo>
                      <a:pt x="40" y="285"/>
                    </a:lnTo>
                    <a:lnTo>
                      <a:pt x="39" y="287"/>
                    </a:lnTo>
                    <a:lnTo>
                      <a:pt x="36" y="289"/>
                    </a:lnTo>
                    <a:lnTo>
                      <a:pt x="35" y="289"/>
                    </a:lnTo>
                    <a:lnTo>
                      <a:pt x="32" y="290"/>
                    </a:lnTo>
                    <a:lnTo>
                      <a:pt x="30" y="291"/>
                    </a:lnTo>
                    <a:lnTo>
                      <a:pt x="28" y="291"/>
                    </a:lnTo>
                    <a:lnTo>
                      <a:pt x="26" y="291"/>
                    </a:lnTo>
                    <a:lnTo>
                      <a:pt x="22" y="291"/>
                    </a:lnTo>
                    <a:lnTo>
                      <a:pt x="20" y="291"/>
                    </a:lnTo>
                    <a:lnTo>
                      <a:pt x="18" y="290"/>
                    </a:lnTo>
                    <a:lnTo>
                      <a:pt x="15" y="290"/>
                    </a:lnTo>
                    <a:lnTo>
                      <a:pt x="13" y="289"/>
                    </a:lnTo>
                    <a:lnTo>
                      <a:pt x="11" y="287"/>
                    </a:lnTo>
                    <a:lnTo>
                      <a:pt x="9" y="286"/>
                    </a:lnTo>
                    <a:lnTo>
                      <a:pt x="7" y="285"/>
                    </a:lnTo>
                    <a:lnTo>
                      <a:pt x="6" y="282"/>
                    </a:lnTo>
                    <a:lnTo>
                      <a:pt x="4" y="281"/>
                    </a:lnTo>
                    <a:lnTo>
                      <a:pt x="3" y="279"/>
                    </a:lnTo>
                    <a:lnTo>
                      <a:pt x="2" y="278"/>
                    </a:lnTo>
                    <a:lnTo>
                      <a:pt x="1" y="275"/>
                    </a:lnTo>
                    <a:lnTo>
                      <a:pt x="0" y="272"/>
                    </a:lnTo>
                    <a:lnTo>
                      <a:pt x="0" y="270"/>
                    </a:lnTo>
                    <a:lnTo>
                      <a:pt x="0" y="48"/>
                    </a:lnTo>
                    <a:lnTo>
                      <a:pt x="0" y="41"/>
                    </a:lnTo>
                    <a:lnTo>
                      <a:pt x="2" y="35"/>
                    </a:lnTo>
                    <a:lnTo>
                      <a:pt x="6" y="30"/>
                    </a:lnTo>
                    <a:lnTo>
                      <a:pt x="9" y="25"/>
                    </a:lnTo>
                    <a:lnTo>
                      <a:pt x="13" y="22"/>
                    </a:lnTo>
                    <a:lnTo>
                      <a:pt x="16" y="18"/>
                    </a:lnTo>
                    <a:lnTo>
                      <a:pt x="22" y="14"/>
                    </a:lnTo>
                    <a:lnTo>
                      <a:pt x="29" y="10"/>
                    </a:lnTo>
                    <a:lnTo>
                      <a:pt x="34" y="7"/>
                    </a:lnTo>
                    <a:lnTo>
                      <a:pt x="39" y="6"/>
                    </a:lnTo>
                    <a:lnTo>
                      <a:pt x="46" y="3"/>
                    </a:lnTo>
                    <a:lnTo>
                      <a:pt x="53" y="2"/>
                    </a:lnTo>
                    <a:lnTo>
                      <a:pt x="60" y="1"/>
                    </a:lnTo>
                    <a:lnTo>
                      <a:pt x="67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Oval 33"/>
              <p:cNvSpPr>
                <a:spLocks noChangeArrowheads="1"/>
              </p:cNvSpPr>
              <p:nvPr/>
            </p:nvSpPr>
            <p:spPr bwMode="auto">
              <a:xfrm>
                <a:off x="1652" y="801"/>
                <a:ext cx="114" cy="11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" name="Group 34"/>
            <p:cNvGrpSpPr>
              <a:grpSpLocks/>
            </p:cNvGrpSpPr>
            <p:nvPr/>
          </p:nvGrpSpPr>
          <p:grpSpPr bwMode="auto">
            <a:xfrm>
              <a:off x="6158098" y="2124543"/>
              <a:ext cx="207732" cy="193691"/>
              <a:chOff x="574" y="1792"/>
              <a:chExt cx="190" cy="178"/>
            </a:xfrm>
          </p:grpSpPr>
          <p:sp>
            <p:nvSpPr>
              <p:cNvPr id="64" name="Oval 35"/>
              <p:cNvSpPr>
                <a:spLocks noChangeArrowheads="1"/>
              </p:cNvSpPr>
              <p:nvPr/>
            </p:nvSpPr>
            <p:spPr bwMode="auto">
              <a:xfrm>
                <a:off x="610" y="1827"/>
                <a:ext cx="119" cy="109"/>
              </a:xfrm>
              <a:prstGeom prst="ellipse">
                <a:avLst/>
              </a:prstGeom>
              <a:solidFill>
                <a:srgbClr val="F6BF6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643" y="1861"/>
                <a:ext cx="7" cy="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37"/>
              <p:cNvSpPr>
                <a:spLocks noChangeArrowheads="1"/>
              </p:cNvSpPr>
              <p:nvPr/>
            </p:nvSpPr>
            <p:spPr bwMode="auto">
              <a:xfrm>
                <a:off x="696" y="1865"/>
                <a:ext cx="9" cy="6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Freeform 38"/>
              <p:cNvSpPr>
                <a:spLocks/>
              </p:cNvSpPr>
              <p:nvPr/>
            </p:nvSpPr>
            <p:spPr bwMode="auto">
              <a:xfrm>
                <a:off x="632" y="1896"/>
                <a:ext cx="66" cy="18"/>
              </a:xfrm>
              <a:custGeom>
                <a:avLst/>
                <a:gdLst>
                  <a:gd name="T0" fmla="*/ 0 w 66"/>
                  <a:gd name="T1" fmla="*/ 0 h 18"/>
                  <a:gd name="T2" fmla="*/ 5 w 66"/>
                  <a:gd name="T3" fmla="*/ 2 h 18"/>
                  <a:gd name="T4" fmla="*/ 13 w 66"/>
                  <a:gd name="T5" fmla="*/ 5 h 18"/>
                  <a:gd name="T6" fmla="*/ 22 w 66"/>
                  <a:gd name="T7" fmla="*/ 5 h 18"/>
                  <a:gd name="T8" fmla="*/ 27 w 66"/>
                  <a:gd name="T9" fmla="*/ 7 h 18"/>
                  <a:gd name="T10" fmla="*/ 33 w 66"/>
                  <a:gd name="T11" fmla="*/ 7 h 18"/>
                  <a:gd name="T12" fmla="*/ 38 w 66"/>
                  <a:gd name="T13" fmla="*/ 7 h 18"/>
                  <a:gd name="T14" fmla="*/ 43 w 66"/>
                  <a:gd name="T15" fmla="*/ 7 h 18"/>
                  <a:gd name="T16" fmla="*/ 49 w 66"/>
                  <a:gd name="T17" fmla="*/ 7 h 18"/>
                  <a:gd name="T18" fmla="*/ 54 w 66"/>
                  <a:gd name="T19" fmla="*/ 10 h 18"/>
                  <a:gd name="T20" fmla="*/ 60 w 66"/>
                  <a:gd name="T21" fmla="*/ 7 h 18"/>
                  <a:gd name="T22" fmla="*/ 65 w 66"/>
                  <a:gd name="T23" fmla="*/ 5 h 18"/>
                  <a:gd name="T24" fmla="*/ 60 w 66"/>
                  <a:gd name="T25" fmla="*/ 10 h 18"/>
                  <a:gd name="T26" fmla="*/ 54 w 66"/>
                  <a:gd name="T27" fmla="*/ 12 h 18"/>
                  <a:gd name="T28" fmla="*/ 49 w 66"/>
                  <a:gd name="T29" fmla="*/ 15 h 18"/>
                  <a:gd name="T30" fmla="*/ 43 w 66"/>
                  <a:gd name="T31" fmla="*/ 15 h 18"/>
                  <a:gd name="T32" fmla="*/ 38 w 66"/>
                  <a:gd name="T33" fmla="*/ 17 h 18"/>
                  <a:gd name="T34" fmla="*/ 33 w 66"/>
                  <a:gd name="T35" fmla="*/ 17 h 18"/>
                  <a:gd name="T36" fmla="*/ 27 w 66"/>
                  <a:gd name="T37" fmla="*/ 17 h 18"/>
                  <a:gd name="T38" fmla="*/ 22 w 66"/>
                  <a:gd name="T39" fmla="*/ 17 h 18"/>
                  <a:gd name="T40" fmla="*/ 16 w 66"/>
                  <a:gd name="T41" fmla="*/ 15 h 18"/>
                  <a:gd name="T42" fmla="*/ 13 w 66"/>
                  <a:gd name="T43" fmla="*/ 10 h 18"/>
                  <a:gd name="T44" fmla="*/ 8 w 66"/>
                  <a:gd name="T45" fmla="*/ 7 h 18"/>
                  <a:gd name="T46" fmla="*/ 5 w 66"/>
                  <a:gd name="T47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" h="18">
                    <a:moveTo>
                      <a:pt x="0" y="0"/>
                    </a:moveTo>
                    <a:lnTo>
                      <a:pt x="5" y="2"/>
                    </a:lnTo>
                    <a:lnTo>
                      <a:pt x="13" y="5"/>
                    </a:lnTo>
                    <a:lnTo>
                      <a:pt x="22" y="5"/>
                    </a:lnTo>
                    <a:lnTo>
                      <a:pt x="27" y="7"/>
                    </a:lnTo>
                    <a:lnTo>
                      <a:pt x="33" y="7"/>
                    </a:lnTo>
                    <a:lnTo>
                      <a:pt x="38" y="7"/>
                    </a:lnTo>
                    <a:lnTo>
                      <a:pt x="43" y="7"/>
                    </a:lnTo>
                    <a:lnTo>
                      <a:pt x="49" y="7"/>
                    </a:lnTo>
                    <a:lnTo>
                      <a:pt x="54" y="10"/>
                    </a:lnTo>
                    <a:lnTo>
                      <a:pt x="60" y="7"/>
                    </a:lnTo>
                    <a:lnTo>
                      <a:pt x="65" y="5"/>
                    </a:lnTo>
                    <a:lnTo>
                      <a:pt x="60" y="10"/>
                    </a:lnTo>
                    <a:lnTo>
                      <a:pt x="54" y="12"/>
                    </a:lnTo>
                    <a:lnTo>
                      <a:pt x="49" y="15"/>
                    </a:lnTo>
                    <a:lnTo>
                      <a:pt x="43" y="15"/>
                    </a:lnTo>
                    <a:lnTo>
                      <a:pt x="38" y="17"/>
                    </a:lnTo>
                    <a:lnTo>
                      <a:pt x="33" y="17"/>
                    </a:lnTo>
                    <a:lnTo>
                      <a:pt x="27" y="17"/>
                    </a:lnTo>
                    <a:lnTo>
                      <a:pt x="22" y="17"/>
                    </a:lnTo>
                    <a:lnTo>
                      <a:pt x="16" y="15"/>
                    </a:lnTo>
                    <a:lnTo>
                      <a:pt x="13" y="10"/>
                    </a:lnTo>
                    <a:lnTo>
                      <a:pt x="8" y="7"/>
                    </a:lnTo>
                    <a:lnTo>
                      <a:pt x="5" y="2"/>
                    </a:lnTo>
                  </a:path>
                </a:pathLst>
              </a:custGeom>
              <a:solidFill>
                <a:schemeClr val="accent1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Freeform 39"/>
              <p:cNvSpPr>
                <a:spLocks/>
              </p:cNvSpPr>
              <p:nvPr/>
            </p:nvSpPr>
            <p:spPr bwMode="auto">
              <a:xfrm>
                <a:off x="682" y="1800"/>
                <a:ext cx="82" cy="170"/>
              </a:xfrm>
              <a:custGeom>
                <a:avLst/>
                <a:gdLst>
                  <a:gd name="T0" fmla="*/ 28 w 82"/>
                  <a:gd name="T1" fmla="*/ 51 h 170"/>
                  <a:gd name="T2" fmla="*/ 29 w 82"/>
                  <a:gd name="T3" fmla="*/ 52 h 170"/>
                  <a:gd name="T4" fmla="*/ 22 w 82"/>
                  <a:gd name="T5" fmla="*/ 35 h 170"/>
                  <a:gd name="T6" fmla="*/ 14 w 82"/>
                  <a:gd name="T7" fmla="*/ 27 h 170"/>
                  <a:gd name="T8" fmla="*/ 0 w 82"/>
                  <a:gd name="T9" fmla="*/ 24 h 170"/>
                  <a:gd name="T10" fmla="*/ 8 w 82"/>
                  <a:gd name="T11" fmla="*/ 9 h 170"/>
                  <a:gd name="T12" fmla="*/ 21 w 82"/>
                  <a:gd name="T13" fmla="*/ 0 h 170"/>
                  <a:gd name="T14" fmla="*/ 26 w 82"/>
                  <a:gd name="T15" fmla="*/ 0 h 170"/>
                  <a:gd name="T16" fmla="*/ 31 w 82"/>
                  <a:gd name="T17" fmla="*/ 0 h 170"/>
                  <a:gd name="T18" fmla="*/ 36 w 82"/>
                  <a:gd name="T19" fmla="*/ 3 h 170"/>
                  <a:gd name="T20" fmla="*/ 42 w 82"/>
                  <a:gd name="T21" fmla="*/ 5 h 170"/>
                  <a:gd name="T22" fmla="*/ 47 w 82"/>
                  <a:gd name="T23" fmla="*/ 8 h 170"/>
                  <a:gd name="T24" fmla="*/ 55 w 82"/>
                  <a:gd name="T25" fmla="*/ 13 h 170"/>
                  <a:gd name="T26" fmla="*/ 60 w 82"/>
                  <a:gd name="T27" fmla="*/ 15 h 170"/>
                  <a:gd name="T28" fmla="*/ 63 w 82"/>
                  <a:gd name="T29" fmla="*/ 20 h 170"/>
                  <a:gd name="T30" fmla="*/ 65 w 82"/>
                  <a:gd name="T31" fmla="*/ 25 h 170"/>
                  <a:gd name="T32" fmla="*/ 68 w 82"/>
                  <a:gd name="T33" fmla="*/ 30 h 170"/>
                  <a:gd name="T34" fmla="*/ 70 w 82"/>
                  <a:gd name="T35" fmla="*/ 35 h 170"/>
                  <a:gd name="T36" fmla="*/ 73 w 82"/>
                  <a:gd name="T37" fmla="*/ 40 h 170"/>
                  <a:gd name="T38" fmla="*/ 73 w 82"/>
                  <a:gd name="T39" fmla="*/ 45 h 170"/>
                  <a:gd name="T40" fmla="*/ 73 w 82"/>
                  <a:gd name="T41" fmla="*/ 51 h 170"/>
                  <a:gd name="T42" fmla="*/ 76 w 82"/>
                  <a:gd name="T43" fmla="*/ 58 h 170"/>
                  <a:gd name="T44" fmla="*/ 76 w 82"/>
                  <a:gd name="T45" fmla="*/ 68 h 170"/>
                  <a:gd name="T46" fmla="*/ 76 w 82"/>
                  <a:gd name="T47" fmla="*/ 73 h 170"/>
                  <a:gd name="T48" fmla="*/ 76 w 82"/>
                  <a:gd name="T49" fmla="*/ 81 h 170"/>
                  <a:gd name="T50" fmla="*/ 78 w 82"/>
                  <a:gd name="T51" fmla="*/ 88 h 170"/>
                  <a:gd name="T52" fmla="*/ 78 w 82"/>
                  <a:gd name="T53" fmla="*/ 98 h 170"/>
                  <a:gd name="T54" fmla="*/ 78 w 82"/>
                  <a:gd name="T55" fmla="*/ 106 h 170"/>
                  <a:gd name="T56" fmla="*/ 81 w 82"/>
                  <a:gd name="T57" fmla="*/ 113 h 170"/>
                  <a:gd name="T58" fmla="*/ 81 w 82"/>
                  <a:gd name="T59" fmla="*/ 119 h 170"/>
                  <a:gd name="T60" fmla="*/ 81 w 82"/>
                  <a:gd name="T61" fmla="*/ 126 h 170"/>
                  <a:gd name="T62" fmla="*/ 81 w 82"/>
                  <a:gd name="T63" fmla="*/ 131 h 170"/>
                  <a:gd name="T64" fmla="*/ 81 w 82"/>
                  <a:gd name="T65" fmla="*/ 136 h 170"/>
                  <a:gd name="T66" fmla="*/ 81 w 82"/>
                  <a:gd name="T67" fmla="*/ 141 h 170"/>
                  <a:gd name="T68" fmla="*/ 81 w 82"/>
                  <a:gd name="T69" fmla="*/ 149 h 170"/>
                  <a:gd name="T70" fmla="*/ 81 w 82"/>
                  <a:gd name="T71" fmla="*/ 154 h 170"/>
                  <a:gd name="T72" fmla="*/ 81 w 82"/>
                  <a:gd name="T73" fmla="*/ 159 h 170"/>
                  <a:gd name="T74" fmla="*/ 81 w 82"/>
                  <a:gd name="T75" fmla="*/ 164 h 170"/>
                  <a:gd name="T76" fmla="*/ 81 w 82"/>
                  <a:gd name="T77" fmla="*/ 169 h 170"/>
                  <a:gd name="T78" fmla="*/ 81 w 82"/>
                  <a:gd name="T79" fmla="*/ 164 h 170"/>
                  <a:gd name="T80" fmla="*/ 78 w 82"/>
                  <a:gd name="T81" fmla="*/ 159 h 170"/>
                  <a:gd name="T82" fmla="*/ 76 w 82"/>
                  <a:gd name="T83" fmla="*/ 154 h 170"/>
                  <a:gd name="T84" fmla="*/ 76 w 82"/>
                  <a:gd name="T85" fmla="*/ 149 h 170"/>
                  <a:gd name="T86" fmla="*/ 73 w 82"/>
                  <a:gd name="T87" fmla="*/ 144 h 170"/>
                  <a:gd name="T88" fmla="*/ 70 w 82"/>
                  <a:gd name="T89" fmla="*/ 139 h 170"/>
                  <a:gd name="T90" fmla="*/ 68 w 82"/>
                  <a:gd name="T91" fmla="*/ 134 h 170"/>
                  <a:gd name="T92" fmla="*/ 63 w 82"/>
                  <a:gd name="T93" fmla="*/ 129 h 170"/>
                  <a:gd name="T94" fmla="*/ 58 w 82"/>
                  <a:gd name="T95" fmla="*/ 124 h 170"/>
                  <a:gd name="T96" fmla="*/ 47 w 82"/>
                  <a:gd name="T97" fmla="*/ 84 h 170"/>
                  <a:gd name="T98" fmla="*/ 28 w 82"/>
                  <a:gd name="T99" fmla="*/ 51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2" h="170">
                    <a:moveTo>
                      <a:pt x="28" y="51"/>
                    </a:moveTo>
                    <a:lnTo>
                      <a:pt x="29" y="52"/>
                    </a:lnTo>
                    <a:lnTo>
                      <a:pt x="22" y="35"/>
                    </a:lnTo>
                    <a:lnTo>
                      <a:pt x="14" y="27"/>
                    </a:lnTo>
                    <a:lnTo>
                      <a:pt x="0" y="24"/>
                    </a:lnTo>
                    <a:lnTo>
                      <a:pt x="8" y="9"/>
                    </a:lnTo>
                    <a:lnTo>
                      <a:pt x="21" y="0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6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5" y="13"/>
                    </a:lnTo>
                    <a:lnTo>
                      <a:pt x="60" y="15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8" y="30"/>
                    </a:lnTo>
                    <a:lnTo>
                      <a:pt x="70" y="35"/>
                    </a:lnTo>
                    <a:lnTo>
                      <a:pt x="73" y="40"/>
                    </a:lnTo>
                    <a:lnTo>
                      <a:pt x="73" y="45"/>
                    </a:lnTo>
                    <a:lnTo>
                      <a:pt x="73" y="51"/>
                    </a:lnTo>
                    <a:lnTo>
                      <a:pt x="76" y="58"/>
                    </a:lnTo>
                    <a:lnTo>
                      <a:pt x="76" y="68"/>
                    </a:lnTo>
                    <a:lnTo>
                      <a:pt x="76" y="73"/>
                    </a:lnTo>
                    <a:lnTo>
                      <a:pt x="76" y="81"/>
                    </a:lnTo>
                    <a:lnTo>
                      <a:pt x="78" y="88"/>
                    </a:lnTo>
                    <a:lnTo>
                      <a:pt x="78" y="98"/>
                    </a:lnTo>
                    <a:lnTo>
                      <a:pt x="78" y="106"/>
                    </a:lnTo>
                    <a:lnTo>
                      <a:pt x="81" y="113"/>
                    </a:lnTo>
                    <a:lnTo>
                      <a:pt x="81" y="119"/>
                    </a:lnTo>
                    <a:lnTo>
                      <a:pt x="81" y="126"/>
                    </a:lnTo>
                    <a:lnTo>
                      <a:pt x="81" y="131"/>
                    </a:lnTo>
                    <a:lnTo>
                      <a:pt x="81" y="136"/>
                    </a:lnTo>
                    <a:lnTo>
                      <a:pt x="81" y="141"/>
                    </a:lnTo>
                    <a:lnTo>
                      <a:pt x="81" y="149"/>
                    </a:lnTo>
                    <a:lnTo>
                      <a:pt x="81" y="154"/>
                    </a:lnTo>
                    <a:lnTo>
                      <a:pt x="81" y="159"/>
                    </a:lnTo>
                    <a:lnTo>
                      <a:pt x="81" y="164"/>
                    </a:lnTo>
                    <a:lnTo>
                      <a:pt x="81" y="169"/>
                    </a:lnTo>
                    <a:lnTo>
                      <a:pt x="81" y="164"/>
                    </a:lnTo>
                    <a:lnTo>
                      <a:pt x="78" y="159"/>
                    </a:lnTo>
                    <a:lnTo>
                      <a:pt x="76" y="154"/>
                    </a:lnTo>
                    <a:lnTo>
                      <a:pt x="76" y="149"/>
                    </a:lnTo>
                    <a:lnTo>
                      <a:pt x="73" y="144"/>
                    </a:lnTo>
                    <a:lnTo>
                      <a:pt x="70" y="139"/>
                    </a:lnTo>
                    <a:lnTo>
                      <a:pt x="68" y="134"/>
                    </a:lnTo>
                    <a:lnTo>
                      <a:pt x="63" y="129"/>
                    </a:lnTo>
                    <a:lnTo>
                      <a:pt x="58" y="124"/>
                    </a:lnTo>
                    <a:lnTo>
                      <a:pt x="47" y="84"/>
                    </a:lnTo>
                    <a:lnTo>
                      <a:pt x="28" y="51"/>
                    </a:lnTo>
                  </a:path>
                </a:pathLst>
              </a:custGeom>
              <a:solidFill>
                <a:srgbClr val="AD690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Freeform 40"/>
              <p:cNvSpPr>
                <a:spLocks/>
              </p:cNvSpPr>
              <p:nvPr/>
            </p:nvSpPr>
            <p:spPr bwMode="auto">
              <a:xfrm>
                <a:off x="635" y="1853"/>
                <a:ext cx="24" cy="5"/>
              </a:xfrm>
              <a:custGeom>
                <a:avLst/>
                <a:gdLst>
                  <a:gd name="T0" fmla="*/ 0 w 24"/>
                  <a:gd name="T1" fmla="*/ 4 h 5"/>
                  <a:gd name="T2" fmla="*/ 1 w 24"/>
                  <a:gd name="T3" fmla="*/ 3 h 5"/>
                  <a:gd name="T4" fmla="*/ 2 w 24"/>
                  <a:gd name="T5" fmla="*/ 3 h 5"/>
                  <a:gd name="T6" fmla="*/ 3 w 24"/>
                  <a:gd name="T7" fmla="*/ 3 h 5"/>
                  <a:gd name="T8" fmla="*/ 5 w 24"/>
                  <a:gd name="T9" fmla="*/ 2 h 5"/>
                  <a:gd name="T10" fmla="*/ 7 w 24"/>
                  <a:gd name="T11" fmla="*/ 1 h 5"/>
                  <a:gd name="T12" fmla="*/ 8 w 24"/>
                  <a:gd name="T13" fmla="*/ 1 h 5"/>
                  <a:gd name="T14" fmla="*/ 10 w 24"/>
                  <a:gd name="T15" fmla="*/ 1 h 5"/>
                  <a:gd name="T16" fmla="*/ 11 w 24"/>
                  <a:gd name="T17" fmla="*/ 1 h 5"/>
                  <a:gd name="T18" fmla="*/ 12 w 24"/>
                  <a:gd name="T19" fmla="*/ 1 h 5"/>
                  <a:gd name="T20" fmla="*/ 14 w 24"/>
                  <a:gd name="T21" fmla="*/ 0 h 5"/>
                  <a:gd name="T22" fmla="*/ 15 w 24"/>
                  <a:gd name="T23" fmla="*/ 0 h 5"/>
                  <a:gd name="T24" fmla="*/ 16 w 24"/>
                  <a:gd name="T25" fmla="*/ 0 h 5"/>
                  <a:gd name="T26" fmla="*/ 18 w 24"/>
                  <a:gd name="T27" fmla="*/ 0 h 5"/>
                  <a:gd name="T28" fmla="*/ 19 w 24"/>
                  <a:gd name="T29" fmla="*/ 0 h 5"/>
                  <a:gd name="T30" fmla="*/ 20 w 24"/>
                  <a:gd name="T31" fmla="*/ 0 h 5"/>
                  <a:gd name="T32" fmla="*/ 21 w 24"/>
                  <a:gd name="T33" fmla="*/ 1 h 5"/>
                  <a:gd name="T34" fmla="*/ 22 w 24"/>
                  <a:gd name="T35" fmla="*/ 1 h 5"/>
                  <a:gd name="T36" fmla="*/ 23 w 24"/>
                  <a:gd name="T3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" h="5">
                    <a:moveTo>
                      <a:pt x="0" y="4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7" y="1"/>
                    </a:lnTo>
                    <a:lnTo>
                      <a:pt x="8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3" y="2"/>
                    </a:lnTo>
                  </a:path>
                </a:pathLst>
              </a:custGeom>
              <a:noFill/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41"/>
              <p:cNvSpPr>
                <a:spLocks/>
              </p:cNvSpPr>
              <p:nvPr/>
            </p:nvSpPr>
            <p:spPr bwMode="auto">
              <a:xfrm>
                <a:off x="687" y="1855"/>
                <a:ext cx="24" cy="6"/>
              </a:xfrm>
              <a:custGeom>
                <a:avLst/>
                <a:gdLst>
                  <a:gd name="T0" fmla="*/ 0 w 24"/>
                  <a:gd name="T1" fmla="*/ 5 h 6"/>
                  <a:gd name="T2" fmla="*/ 1 w 24"/>
                  <a:gd name="T3" fmla="*/ 4 h 6"/>
                  <a:gd name="T4" fmla="*/ 2 w 24"/>
                  <a:gd name="T5" fmla="*/ 4 h 6"/>
                  <a:gd name="T6" fmla="*/ 3 w 24"/>
                  <a:gd name="T7" fmla="*/ 4 h 6"/>
                  <a:gd name="T8" fmla="*/ 5 w 24"/>
                  <a:gd name="T9" fmla="*/ 2 h 6"/>
                  <a:gd name="T10" fmla="*/ 7 w 24"/>
                  <a:gd name="T11" fmla="*/ 1 h 6"/>
                  <a:gd name="T12" fmla="*/ 8 w 24"/>
                  <a:gd name="T13" fmla="*/ 1 h 6"/>
                  <a:gd name="T14" fmla="*/ 10 w 24"/>
                  <a:gd name="T15" fmla="*/ 1 h 6"/>
                  <a:gd name="T16" fmla="*/ 11 w 24"/>
                  <a:gd name="T17" fmla="*/ 1 h 6"/>
                  <a:gd name="T18" fmla="*/ 12 w 24"/>
                  <a:gd name="T19" fmla="*/ 1 h 6"/>
                  <a:gd name="T20" fmla="*/ 14 w 24"/>
                  <a:gd name="T21" fmla="*/ 0 h 6"/>
                  <a:gd name="T22" fmla="*/ 15 w 24"/>
                  <a:gd name="T23" fmla="*/ 0 h 6"/>
                  <a:gd name="T24" fmla="*/ 16 w 24"/>
                  <a:gd name="T25" fmla="*/ 0 h 6"/>
                  <a:gd name="T26" fmla="*/ 18 w 24"/>
                  <a:gd name="T27" fmla="*/ 0 h 6"/>
                  <a:gd name="T28" fmla="*/ 19 w 24"/>
                  <a:gd name="T29" fmla="*/ 0 h 6"/>
                  <a:gd name="T30" fmla="*/ 20 w 24"/>
                  <a:gd name="T31" fmla="*/ 0 h 6"/>
                  <a:gd name="T32" fmla="*/ 21 w 24"/>
                  <a:gd name="T33" fmla="*/ 1 h 6"/>
                  <a:gd name="T34" fmla="*/ 22 w 24"/>
                  <a:gd name="T35" fmla="*/ 1 h 6"/>
                  <a:gd name="T36" fmla="*/ 23 w 24"/>
                  <a:gd name="T3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" h="6">
                    <a:moveTo>
                      <a:pt x="0" y="5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7" y="1"/>
                    </a:lnTo>
                    <a:lnTo>
                      <a:pt x="8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3" y="2"/>
                    </a:lnTo>
                  </a:path>
                </a:pathLst>
              </a:custGeom>
              <a:noFill/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42"/>
              <p:cNvSpPr>
                <a:spLocks/>
              </p:cNvSpPr>
              <p:nvPr/>
            </p:nvSpPr>
            <p:spPr bwMode="auto">
              <a:xfrm>
                <a:off x="574" y="1798"/>
                <a:ext cx="82" cy="170"/>
              </a:xfrm>
              <a:custGeom>
                <a:avLst/>
                <a:gdLst>
                  <a:gd name="T0" fmla="*/ 53 w 82"/>
                  <a:gd name="T1" fmla="*/ 51 h 170"/>
                  <a:gd name="T2" fmla="*/ 52 w 82"/>
                  <a:gd name="T3" fmla="*/ 52 h 170"/>
                  <a:gd name="T4" fmla="*/ 59 w 82"/>
                  <a:gd name="T5" fmla="*/ 35 h 170"/>
                  <a:gd name="T6" fmla="*/ 67 w 82"/>
                  <a:gd name="T7" fmla="*/ 27 h 170"/>
                  <a:gd name="T8" fmla="*/ 81 w 82"/>
                  <a:gd name="T9" fmla="*/ 24 h 170"/>
                  <a:gd name="T10" fmla="*/ 73 w 82"/>
                  <a:gd name="T11" fmla="*/ 9 h 170"/>
                  <a:gd name="T12" fmla="*/ 60 w 82"/>
                  <a:gd name="T13" fmla="*/ 0 h 170"/>
                  <a:gd name="T14" fmla="*/ 55 w 82"/>
                  <a:gd name="T15" fmla="*/ 0 h 170"/>
                  <a:gd name="T16" fmla="*/ 50 w 82"/>
                  <a:gd name="T17" fmla="*/ 0 h 170"/>
                  <a:gd name="T18" fmla="*/ 45 w 82"/>
                  <a:gd name="T19" fmla="*/ 3 h 170"/>
                  <a:gd name="T20" fmla="*/ 39 w 82"/>
                  <a:gd name="T21" fmla="*/ 5 h 170"/>
                  <a:gd name="T22" fmla="*/ 34 w 82"/>
                  <a:gd name="T23" fmla="*/ 8 h 170"/>
                  <a:gd name="T24" fmla="*/ 26 w 82"/>
                  <a:gd name="T25" fmla="*/ 13 h 170"/>
                  <a:gd name="T26" fmla="*/ 21 w 82"/>
                  <a:gd name="T27" fmla="*/ 15 h 170"/>
                  <a:gd name="T28" fmla="*/ 18 w 82"/>
                  <a:gd name="T29" fmla="*/ 20 h 170"/>
                  <a:gd name="T30" fmla="*/ 16 w 82"/>
                  <a:gd name="T31" fmla="*/ 25 h 170"/>
                  <a:gd name="T32" fmla="*/ 13 w 82"/>
                  <a:gd name="T33" fmla="*/ 30 h 170"/>
                  <a:gd name="T34" fmla="*/ 11 w 82"/>
                  <a:gd name="T35" fmla="*/ 35 h 170"/>
                  <a:gd name="T36" fmla="*/ 8 w 82"/>
                  <a:gd name="T37" fmla="*/ 40 h 170"/>
                  <a:gd name="T38" fmla="*/ 8 w 82"/>
                  <a:gd name="T39" fmla="*/ 45 h 170"/>
                  <a:gd name="T40" fmla="*/ 8 w 82"/>
                  <a:gd name="T41" fmla="*/ 51 h 170"/>
                  <a:gd name="T42" fmla="*/ 5 w 82"/>
                  <a:gd name="T43" fmla="*/ 58 h 170"/>
                  <a:gd name="T44" fmla="*/ 5 w 82"/>
                  <a:gd name="T45" fmla="*/ 68 h 170"/>
                  <a:gd name="T46" fmla="*/ 5 w 82"/>
                  <a:gd name="T47" fmla="*/ 73 h 170"/>
                  <a:gd name="T48" fmla="*/ 5 w 82"/>
                  <a:gd name="T49" fmla="*/ 81 h 170"/>
                  <a:gd name="T50" fmla="*/ 3 w 82"/>
                  <a:gd name="T51" fmla="*/ 88 h 170"/>
                  <a:gd name="T52" fmla="*/ 3 w 82"/>
                  <a:gd name="T53" fmla="*/ 98 h 170"/>
                  <a:gd name="T54" fmla="*/ 3 w 82"/>
                  <a:gd name="T55" fmla="*/ 106 h 170"/>
                  <a:gd name="T56" fmla="*/ 0 w 82"/>
                  <a:gd name="T57" fmla="*/ 113 h 170"/>
                  <a:gd name="T58" fmla="*/ 0 w 82"/>
                  <a:gd name="T59" fmla="*/ 119 h 170"/>
                  <a:gd name="T60" fmla="*/ 0 w 82"/>
                  <a:gd name="T61" fmla="*/ 126 h 170"/>
                  <a:gd name="T62" fmla="*/ 0 w 82"/>
                  <a:gd name="T63" fmla="*/ 131 h 170"/>
                  <a:gd name="T64" fmla="*/ 0 w 82"/>
                  <a:gd name="T65" fmla="*/ 136 h 170"/>
                  <a:gd name="T66" fmla="*/ 0 w 82"/>
                  <a:gd name="T67" fmla="*/ 141 h 170"/>
                  <a:gd name="T68" fmla="*/ 0 w 82"/>
                  <a:gd name="T69" fmla="*/ 149 h 170"/>
                  <a:gd name="T70" fmla="*/ 0 w 82"/>
                  <a:gd name="T71" fmla="*/ 154 h 170"/>
                  <a:gd name="T72" fmla="*/ 0 w 82"/>
                  <a:gd name="T73" fmla="*/ 159 h 170"/>
                  <a:gd name="T74" fmla="*/ 0 w 82"/>
                  <a:gd name="T75" fmla="*/ 164 h 170"/>
                  <a:gd name="T76" fmla="*/ 0 w 82"/>
                  <a:gd name="T77" fmla="*/ 169 h 170"/>
                  <a:gd name="T78" fmla="*/ 0 w 82"/>
                  <a:gd name="T79" fmla="*/ 164 h 170"/>
                  <a:gd name="T80" fmla="*/ 3 w 82"/>
                  <a:gd name="T81" fmla="*/ 159 h 170"/>
                  <a:gd name="T82" fmla="*/ 5 w 82"/>
                  <a:gd name="T83" fmla="*/ 154 h 170"/>
                  <a:gd name="T84" fmla="*/ 5 w 82"/>
                  <a:gd name="T85" fmla="*/ 149 h 170"/>
                  <a:gd name="T86" fmla="*/ 8 w 82"/>
                  <a:gd name="T87" fmla="*/ 144 h 170"/>
                  <a:gd name="T88" fmla="*/ 11 w 82"/>
                  <a:gd name="T89" fmla="*/ 139 h 170"/>
                  <a:gd name="T90" fmla="*/ 13 w 82"/>
                  <a:gd name="T91" fmla="*/ 134 h 170"/>
                  <a:gd name="T92" fmla="*/ 18 w 82"/>
                  <a:gd name="T93" fmla="*/ 129 h 170"/>
                  <a:gd name="T94" fmla="*/ 23 w 82"/>
                  <a:gd name="T95" fmla="*/ 124 h 170"/>
                  <a:gd name="T96" fmla="*/ 34 w 82"/>
                  <a:gd name="T97" fmla="*/ 84 h 170"/>
                  <a:gd name="T98" fmla="*/ 53 w 82"/>
                  <a:gd name="T99" fmla="*/ 51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2" h="170">
                    <a:moveTo>
                      <a:pt x="53" y="51"/>
                    </a:moveTo>
                    <a:lnTo>
                      <a:pt x="52" y="52"/>
                    </a:lnTo>
                    <a:lnTo>
                      <a:pt x="59" y="35"/>
                    </a:lnTo>
                    <a:lnTo>
                      <a:pt x="67" y="27"/>
                    </a:lnTo>
                    <a:lnTo>
                      <a:pt x="81" y="24"/>
                    </a:lnTo>
                    <a:lnTo>
                      <a:pt x="73" y="9"/>
                    </a:lnTo>
                    <a:lnTo>
                      <a:pt x="60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5" y="3"/>
                    </a:lnTo>
                    <a:lnTo>
                      <a:pt x="39" y="5"/>
                    </a:lnTo>
                    <a:lnTo>
                      <a:pt x="34" y="8"/>
                    </a:lnTo>
                    <a:lnTo>
                      <a:pt x="26" y="13"/>
                    </a:lnTo>
                    <a:lnTo>
                      <a:pt x="21" y="15"/>
                    </a:lnTo>
                    <a:lnTo>
                      <a:pt x="18" y="20"/>
                    </a:lnTo>
                    <a:lnTo>
                      <a:pt x="16" y="25"/>
                    </a:lnTo>
                    <a:lnTo>
                      <a:pt x="13" y="30"/>
                    </a:lnTo>
                    <a:lnTo>
                      <a:pt x="11" y="35"/>
                    </a:lnTo>
                    <a:lnTo>
                      <a:pt x="8" y="40"/>
                    </a:lnTo>
                    <a:lnTo>
                      <a:pt x="8" y="45"/>
                    </a:lnTo>
                    <a:lnTo>
                      <a:pt x="8" y="51"/>
                    </a:lnTo>
                    <a:lnTo>
                      <a:pt x="5" y="58"/>
                    </a:lnTo>
                    <a:lnTo>
                      <a:pt x="5" y="68"/>
                    </a:lnTo>
                    <a:lnTo>
                      <a:pt x="5" y="73"/>
                    </a:lnTo>
                    <a:lnTo>
                      <a:pt x="5" y="81"/>
                    </a:lnTo>
                    <a:lnTo>
                      <a:pt x="3" y="88"/>
                    </a:lnTo>
                    <a:lnTo>
                      <a:pt x="3" y="98"/>
                    </a:lnTo>
                    <a:lnTo>
                      <a:pt x="3" y="106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6"/>
                    </a:lnTo>
                    <a:lnTo>
                      <a:pt x="0" y="131"/>
                    </a:lnTo>
                    <a:lnTo>
                      <a:pt x="0" y="136"/>
                    </a:lnTo>
                    <a:lnTo>
                      <a:pt x="0" y="141"/>
                    </a:lnTo>
                    <a:lnTo>
                      <a:pt x="0" y="149"/>
                    </a:lnTo>
                    <a:lnTo>
                      <a:pt x="0" y="154"/>
                    </a:lnTo>
                    <a:lnTo>
                      <a:pt x="0" y="159"/>
                    </a:lnTo>
                    <a:lnTo>
                      <a:pt x="0" y="164"/>
                    </a:lnTo>
                    <a:lnTo>
                      <a:pt x="0" y="169"/>
                    </a:lnTo>
                    <a:lnTo>
                      <a:pt x="0" y="164"/>
                    </a:lnTo>
                    <a:lnTo>
                      <a:pt x="3" y="159"/>
                    </a:lnTo>
                    <a:lnTo>
                      <a:pt x="5" y="154"/>
                    </a:lnTo>
                    <a:lnTo>
                      <a:pt x="5" y="149"/>
                    </a:lnTo>
                    <a:lnTo>
                      <a:pt x="8" y="144"/>
                    </a:lnTo>
                    <a:lnTo>
                      <a:pt x="11" y="139"/>
                    </a:lnTo>
                    <a:lnTo>
                      <a:pt x="13" y="134"/>
                    </a:lnTo>
                    <a:lnTo>
                      <a:pt x="18" y="129"/>
                    </a:lnTo>
                    <a:lnTo>
                      <a:pt x="23" y="124"/>
                    </a:lnTo>
                    <a:lnTo>
                      <a:pt x="34" y="84"/>
                    </a:lnTo>
                    <a:lnTo>
                      <a:pt x="53" y="51"/>
                    </a:lnTo>
                  </a:path>
                </a:pathLst>
              </a:custGeom>
              <a:solidFill>
                <a:srgbClr val="AD690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Freeform 43"/>
              <p:cNvSpPr>
                <a:spLocks/>
              </p:cNvSpPr>
              <p:nvPr/>
            </p:nvSpPr>
            <p:spPr bwMode="auto">
              <a:xfrm>
                <a:off x="630" y="1792"/>
                <a:ext cx="81" cy="31"/>
              </a:xfrm>
              <a:custGeom>
                <a:avLst/>
                <a:gdLst>
                  <a:gd name="T0" fmla="*/ 0 w 81"/>
                  <a:gd name="T1" fmla="*/ 11 h 31"/>
                  <a:gd name="T2" fmla="*/ 9 w 81"/>
                  <a:gd name="T3" fmla="*/ 5 h 31"/>
                  <a:gd name="T4" fmla="*/ 19 w 81"/>
                  <a:gd name="T5" fmla="*/ 3 h 31"/>
                  <a:gd name="T6" fmla="*/ 28 w 81"/>
                  <a:gd name="T7" fmla="*/ 3 h 31"/>
                  <a:gd name="T8" fmla="*/ 38 w 81"/>
                  <a:gd name="T9" fmla="*/ 0 h 31"/>
                  <a:gd name="T10" fmla="*/ 47 w 81"/>
                  <a:gd name="T11" fmla="*/ 3 h 31"/>
                  <a:gd name="T12" fmla="*/ 57 w 81"/>
                  <a:gd name="T13" fmla="*/ 5 h 31"/>
                  <a:gd name="T14" fmla="*/ 66 w 81"/>
                  <a:gd name="T15" fmla="*/ 5 h 31"/>
                  <a:gd name="T16" fmla="*/ 75 w 81"/>
                  <a:gd name="T17" fmla="*/ 8 h 31"/>
                  <a:gd name="T18" fmla="*/ 80 w 81"/>
                  <a:gd name="T19" fmla="*/ 14 h 31"/>
                  <a:gd name="T20" fmla="*/ 80 w 81"/>
                  <a:gd name="T21" fmla="*/ 19 h 31"/>
                  <a:gd name="T22" fmla="*/ 71 w 81"/>
                  <a:gd name="T23" fmla="*/ 22 h 31"/>
                  <a:gd name="T24" fmla="*/ 66 w 81"/>
                  <a:gd name="T25" fmla="*/ 27 h 31"/>
                  <a:gd name="T26" fmla="*/ 57 w 81"/>
                  <a:gd name="T27" fmla="*/ 27 h 31"/>
                  <a:gd name="T28" fmla="*/ 47 w 81"/>
                  <a:gd name="T29" fmla="*/ 30 h 31"/>
                  <a:gd name="T30" fmla="*/ 38 w 81"/>
                  <a:gd name="T31" fmla="*/ 30 h 31"/>
                  <a:gd name="T32" fmla="*/ 28 w 81"/>
                  <a:gd name="T33" fmla="*/ 30 h 31"/>
                  <a:gd name="T34" fmla="*/ 23 w 81"/>
                  <a:gd name="T35" fmla="*/ 25 h 31"/>
                  <a:gd name="T36" fmla="*/ 19 w 81"/>
                  <a:gd name="T37" fmla="*/ 19 h 31"/>
                  <a:gd name="T38" fmla="*/ 14 w 81"/>
                  <a:gd name="T39" fmla="*/ 14 h 31"/>
                  <a:gd name="T40" fmla="*/ 4 w 81"/>
                  <a:gd name="T41" fmla="*/ 14 h 31"/>
                  <a:gd name="T42" fmla="*/ 0 w 81"/>
                  <a:gd name="T43" fmla="*/ 1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" h="31">
                    <a:moveTo>
                      <a:pt x="0" y="11"/>
                    </a:moveTo>
                    <a:lnTo>
                      <a:pt x="9" y="5"/>
                    </a:lnTo>
                    <a:lnTo>
                      <a:pt x="19" y="3"/>
                    </a:lnTo>
                    <a:lnTo>
                      <a:pt x="28" y="3"/>
                    </a:lnTo>
                    <a:lnTo>
                      <a:pt x="38" y="0"/>
                    </a:lnTo>
                    <a:lnTo>
                      <a:pt x="47" y="3"/>
                    </a:lnTo>
                    <a:lnTo>
                      <a:pt x="57" y="5"/>
                    </a:lnTo>
                    <a:lnTo>
                      <a:pt x="66" y="5"/>
                    </a:lnTo>
                    <a:lnTo>
                      <a:pt x="75" y="8"/>
                    </a:lnTo>
                    <a:lnTo>
                      <a:pt x="80" y="14"/>
                    </a:lnTo>
                    <a:lnTo>
                      <a:pt x="80" y="19"/>
                    </a:lnTo>
                    <a:lnTo>
                      <a:pt x="71" y="22"/>
                    </a:lnTo>
                    <a:lnTo>
                      <a:pt x="66" y="27"/>
                    </a:lnTo>
                    <a:lnTo>
                      <a:pt x="57" y="27"/>
                    </a:lnTo>
                    <a:lnTo>
                      <a:pt x="47" y="30"/>
                    </a:lnTo>
                    <a:lnTo>
                      <a:pt x="38" y="30"/>
                    </a:lnTo>
                    <a:lnTo>
                      <a:pt x="28" y="30"/>
                    </a:lnTo>
                    <a:lnTo>
                      <a:pt x="23" y="25"/>
                    </a:lnTo>
                    <a:lnTo>
                      <a:pt x="19" y="19"/>
                    </a:lnTo>
                    <a:lnTo>
                      <a:pt x="14" y="14"/>
                    </a:lnTo>
                    <a:lnTo>
                      <a:pt x="4" y="14"/>
                    </a:lnTo>
                    <a:lnTo>
                      <a:pt x="0" y="11"/>
                    </a:lnTo>
                  </a:path>
                </a:pathLst>
              </a:custGeom>
              <a:solidFill>
                <a:srgbClr val="AD690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" name="Group 44"/>
            <p:cNvGrpSpPr>
              <a:grpSpLocks/>
            </p:cNvGrpSpPr>
            <p:nvPr/>
          </p:nvGrpSpPr>
          <p:grpSpPr bwMode="auto">
            <a:xfrm>
              <a:off x="7314836" y="1219201"/>
              <a:ext cx="154159" cy="190427"/>
              <a:chOff x="1641" y="744"/>
              <a:chExt cx="141" cy="175"/>
            </a:xfrm>
          </p:grpSpPr>
          <p:sp>
            <p:nvSpPr>
              <p:cNvPr id="56" name="Oval 45"/>
              <p:cNvSpPr>
                <a:spLocks noChangeArrowheads="1"/>
              </p:cNvSpPr>
              <p:nvPr/>
            </p:nvSpPr>
            <p:spPr bwMode="auto">
              <a:xfrm>
                <a:off x="1641" y="798"/>
                <a:ext cx="140" cy="121"/>
              </a:xfrm>
              <a:prstGeom prst="ellipse">
                <a:avLst/>
              </a:prstGeom>
              <a:solidFill>
                <a:srgbClr val="FDA4B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Freeform 46"/>
              <p:cNvSpPr>
                <a:spLocks/>
              </p:cNvSpPr>
              <p:nvPr/>
            </p:nvSpPr>
            <p:spPr bwMode="auto">
              <a:xfrm>
                <a:off x="1673" y="869"/>
                <a:ext cx="73" cy="24"/>
              </a:xfrm>
              <a:custGeom>
                <a:avLst/>
                <a:gdLst>
                  <a:gd name="T0" fmla="*/ 0 w 73"/>
                  <a:gd name="T1" fmla="*/ 0 h 24"/>
                  <a:gd name="T2" fmla="*/ 5 w 73"/>
                  <a:gd name="T3" fmla="*/ 4 h 24"/>
                  <a:gd name="T4" fmla="*/ 9 w 73"/>
                  <a:gd name="T5" fmla="*/ 8 h 24"/>
                  <a:gd name="T6" fmla="*/ 16 w 73"/>
                  <a:gd name="T7" fmla="*/ 13 h 24"/>
                  <a:gd name="T8" fmla="*/ 21 w 73"/>
                  <a:gd name="T9" fmla="*/ 15 h 24"/>
                  <a:gd name="T10" fmla="*/ 26 w 73"/>
                  <a:gd name="T11" fmla="*/ 17 h 24"/>
                  <a:gd name="T12" fmla="*/ 30 w 73"/>
                  <a:gd name="T13" fmla="*/ 19 h 24"/>
                  <a:gd name="T14" fmla="*/ 35 w 73"/>
                  <a:gd name="T15" fmla="*/ 21 h 24"/>
                  <a:gd name="T16" fmla="*/ 39 w 73"/>
                  <a:gd name="T17" fmla="*/ 21 h 24"/>
                  <a:gd name="T18" fmla="*/ 44 w 73"/>
                  <a:gd name="T19" fmla="*/ 23 h 24"/>
                  <a:gd name="T20" fmla="*/ 49 w 73"/>
                  <a:gd name="T21" fmla="*/ 23 h 24"/>
                  <a:gd name="T22" fmla="*/ 53 w 73"/>
                  <a:gd name="T23" fmla="*/ 23 h 24"/>
                  <a:gd name="T24" fmla="*/ 58 w 73"/>
                  <a:gd name="T25" fmla="*/ 21 h 24"/>
                  <a:gd name="T26" fmla="*/ 63 w 73"/>
                  <a:gd name="T27" fmla="*/ 19 h 24"/>
                  <a:gd name="T28" fmla="*/ 63 w 73"/>
                  <a:gd name="T29" fmla="*/ 15 h 24"/>
                  <a:gd name="T30" fmla="*/ 67 w 73"/>
                  <a:gd name="T31" fmla="*/ 13 h 24"/>
                  <a:gd name="T32" fmla="*/ 72 w 73"/>
                  <a:gd name="T33" fmla="*/ 10 h 24"/>
                  <a:gd name="T34" fmla="*/ 0 w 73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24">
                    <a:moveTo>
                      <a:pt x="0" y="0"/>
                    </a:moveTo>
                    <a:lnTo>
                      <a:pt x="5" y="4"/>
                    </a:lnTo>
                    <a:lnTo>
                      <a:pt x="9" y="8"/>
                    </a:lnTo>
                    <a:lnTo>
                      <a:pt x="16" y="13"/>
                    </a:lnTo>
                    <a:lnTo>
                      <a:pt x="21" y="15"/>
                    </a:lnTo>
                    <a:lnTo>
                      <a:pt x="26" y="17"/>
                    </a:lnTo>
                    <a:lnTo>
                      <a:pt x="30" y="19"/>
                    </a:lnTo>
                    <a:lnTo>
                      <a:pt x="35" y="21"/>
                    </a:lnTo>
                    <a:lnTo>
                      <a:pt x="39" y="21"/>
                    </a:lnTo>
                    <a:lnTo>
                      <a:pt x="44" y="23"/>
                    </a:lnTo>
                    <a:lnTo>
                      <a:pt x="49" y="23"/>
                    </a:lnTo>
                    <a:lnTo>
                      <a:pt x="53" y="23"/>
                    </a:lnTo>
                    <a:lnTo>
                      <a:pt x="58" y="21"/>
                    </a:lnTo>
                    <a:lnTo>
                      <a:pt x="63" y="19"/>
                    </a:lnTo>
                    <a:lnTo>
                      <a:pt x="63" y="15"/>
                    </a:lnTo>
                    <a:lnTo>
                      <a:pt x="67" y="13"/>
                    </a:lnTo>
                    <a:lnTo>
                      <a:pt x="72" y="1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Oval 47"/>
              <p:cNvSpPr>
                <a:spLocks noChangeArrowheads="1"/>
              </p:cNvSpPr>
              <p:nvPr/>
            </p:nvSpPr>
            <p:spPr bwMode="auto">
              <a:xfrm>
                <a:off x="1680" y="835"/>
                <a:ext cx="10" cy="9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48"/>
              <p:cNvSpPr>
                <a:spLocks noChangeArrowheads="1"/>
              </p:cNvSpPr>
              <p:nvPr/>
            </p:nvSpPr>
            <p:spPr bwMode="auto">
              <a:xfrm>
                <a:off x="1742" y="840"/>
                <a:ext cx="11" cy="9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Arc 49"/>
              <p:cNvSpPr>
                <a:spLocks/>
              </p:cNvSpPr>
              <p:nvPr/>
            </p:nvSpPr>
            <p:spPr bwMode="auto">
              <a:xfrm>
                <a:off x="1652" y="766"/>
                <a:ext cx="21" cy="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594"/>
                  <a:gd name="T1" fmla="*/ 0 h 21600"/>
                  <a:gd name="T2" fmla="*/ 21594 w 21594"/>
                  <a:gd name="T3" fmla="*/ 21080 h 21600"/>
                  <a:gd name="T4" fmla="*/ 0 w 21594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94" h="21600" fill="none" extrusionOk="0">
                    <a:moveTo>
                      <a:pt x="0" y="-1"/>
                    </a:moveTo>
                    <a:cubicBezTo>
                      <a:pt x="11726" y="-1"/>
                      <a:pt x="21311" y="9356"/>
                      <a:pt x="21593" y="21080"/>
                    </a:cubicBezTo>
                  </a:path>
                  <a:path w="21594" h="21600" stroke="0" extrusionOk="0">
                    <a:moveTo>
                      <a:pt x="0" y="-1"/>
                    </a:moveTo>
                    <a:cubicBezTo>
                      <a:pt x="11726" y="-1"/>
                      <a:pt x="21311" y="9356"/>
                      <a:pt x="21593" y="2108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Arc 50"/>
              <p:cNvSpPr>
                <a:spLocks/>
              </p:cNvSpPr>
              <p:nvPr/>
            </p:nvSpPr>
            <p:spPr bwMode="auto">
              <a:xfrm>
                <a:off x="1671" y="744"/>
                <a:ext cx="25" cy="57"/>
              </a:xfrm>
              <a:custGeom>
                <a:avLst/>
                <a:gdLst>
                  <a:gd name="G0" fmla="+- 881 0 0"/>
                  <a:gd name="G1" fmla="+- 21600 0 0"/>
                  <a:gd name="G2" fmla="+- 21600 0 0"/>
                  <a:gd name="T0" fmla="*/ 0 w 22481"/>
                  <a:gd name="T1" fmla="*/ 18 h 21600"/>
                  <a:gd name="T2" fmla="*/ 22481 w 22481"/>
                  <a:gd name="T3" fmla="*/ 21600 h 21600"/>
                  <a:gd name="T4" fmla="*/ 881 w 224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81" h="21600" fill="none" extrusionOk="0">
                    <a:moveTo>
                      <a:pt x="-1" y="17"/>
                    </a:moveTo>
                    <a:cubicBezTo>
                      <a:pt x="293" y="5"/>
                      <a:pt x="587" y="-1"/>
                      <a:pt x="881" y="-1"/>
                    </a:cubicBezTo>
                    <a:cubicBezTo>
                      <a:pt x="12810" y="-1"/>
                      <a:pt x="22481" y="9670"/>
                      <a:pt x="22481" y="21600"/>
                    </a:cubicBezTo>
                  </a:path>
                  <a:path w="22481" h="21600" stroke="0" extrusionOk="0">
                    <a:moveTo>
                      <a:pt x="-1" y="17"/>
                    </a:moveTo>
                    <a:cubicBezTo>
                      <a:pt x="293" y="5"/>
                      <a:pt x="587" y="-1"/>
                      <a:pt x="881" y="-1"/>
                    </a:cubicBezTo>
                    <a:cubicBezTo>
                      <a:pt x="12810" y="-1"/>
                      <a:pt x="22481" y="9670"/>
                      <a:pt x="22481" y="21600"/>
                    </a:cubicBezTo>
                    <a:lnTo>
                      <a:pt x="881" y="2160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Arc 51"/>
              <p:cNvSpPr>
                <a:spLocks/>
              </p:cNvSpPr>
              <p:nvPr/>
            </p:nvSpPr>
            <p:spPr bwMode="auto">
              <a:xfrm>
                <a:off x="1739" y="750"/>
                <a:ext cx="24" cy="57"/>
              </a:xfrm>
              <a:custGeom>
                <a:avLst/>
                <a:gdLst>
                  <a:gd name="G0" fmla="+- 21600 0 0"/>
                  <a:gd name="G1" fmla="+- 21581 0 0"/>
                  <a:gd name="G2" fmla="+- 21600 0 0"/>
                  <a:gd name="T0" fmla="*/ 0 w 21600"/>
                  <a:gd name="T1" fmla="*/ 21581 h 21581"/>
                  <a:gd name="T2" fmla="*/ 20701 w 21600"/>
                  <a:gd name="T3" fmla="*/ 0 h 21581"/>
                  <a:gd name="T4" fmla="*/ 21600 w 21600"/>
                  <a:gd name="T5" fmla="*/ 21581 h 21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581" fill="none" extrusionOk="0">
                    <a:moveTo>
                      <a:pt x="-1" y="21580"/>
                    </a:moveTo>
                    <a:cubicBezTo>
                      <a:pt x="-1" y="10001"/>
                      <a:pt x="9131" y="481"/>
                      <a:pt x="20700" y="-1"/>
                    </a:cubicBezTo>
                  </a:path>
                  <a:path w="21600" h="21581" stroke="0" extrusionOk="0">
                    <a:moveTo>
                      <a:pt x="-1" y="21580"/>
                    </a:moveTo>
                    <a:cubicBezTo>
                      <a:pt x="-1" y="10001"/>
                      <a:pt x="9131" y="481"/>
                      <a:pt x="20700" y="-1"/>
                    </a:cubicBezTo>
                    <a:lnTo>
                      <a:pt x="21600" y="21581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Arc 52"/>
              <p:cNvSpPr>
                <a:spLocks/>
              </p:cNvSpPr>
              <p:nvPr/>
            </p:nvSpPr>
            <p:spPr bwMode="auto">
              <a:xfrm>
                <a:off x="1755" y="778"/>
                <a:ext cx="27" cy="34"/>
              </a:xfrm>
              <a:custGeom>
                <a:avLst/>
                <a:gdLst>
                  <a:gd name="G0" fmla="+- 21591 0 0"/>
                  <a:gd name="G1" fmla="+- 21586 0 0"/>
                  <a:gd name="G2" fmla="+- 21600 0 0"/>
                  <a:gd name="T0" fmla="*/ 0 w 21591"/>
                  <a:gd name="T1" fmla="*/ 20960 h 21586"/>
                  <a:gd name="T2" fmla="*/ 20803 w 21591"/>
                  <a:gd name="T3" fmla="*/ 0 h 21586"/>
                  <a:gd name="T4" fmla="*/ 21591 w 21591"/>
                  <a:gd name="T5" fmla="*/ 21586 h 21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91" h="21586" fill="none" extrusionOk="0">
                    <a:moveTo>
                      <a:pt x="0" y="20960"/>
                    </a:moveTo>
                    <a:cubicBezTo>
                      <a:pt x="329" y="9584"/>
                      <a:pt x="9429" y="415"/>
                      <a:pt x="20803" y="0"/>
                    </a:cubicBezTo>
                  </a:path>
                  <a:path w="21591" h="21586" stroke="0" extrusionOk="0">
                    <a:moveTo>
                      <a:pt x="0" y="20960"/>
                    </a:moveTo>
                    <a:cubicBezTo>
                      <a:pt x="329" y="9584"/>
                      <a:pt x="9429" y="415"/>
                      <a:pt x="20803" y="0"/>
                    </a:cubicBezTo>
                    <a:lnTo>
                      <a:pt x="21591" y="21586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" name="Group 53"/>
            <p:cNvGrpSpPr>
              <a:grpSpLocks/>
            </p:cNvGrpSpPr>
            <p:nvPr/>
          </p:nvGrpSpPr>
          <p:grpSpPr bwMode="auto">
            <a:xfrm>
              <a:off x="8437682" y="2089722"/>
              <a:ext cx="207732" cy="193691"/>
              <a:chOff x="2659" y="1760"/>
              <a:chExt cx="190" cy="178"/>
            </a:xfrm>
          </p:grpSpPr>
          <p:sp>
            <p:nvSpPr>
              <p:cNvPr id="47" name="Oval 54"/>
              <p:cNvSpPr>
                <a:spLocks noChangeArrowheads="1"/>
              </p:cNvSpPr>
              <p:nvPr/>
            </p:nvSpPr>
            <p:spPr bwMode="auto">
              <a:xfrm>
                <a:off x="2695" y="1795"/>
                <a:ext cx="119" cy="109"/>
              </a:xfrm>
              <a:prstGeom prst="ellipse">
                <a:avLst/>
              </a:prstGeom>
              <a:solidFill>
                <a:srgbClr val="FDC0E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55"/>
              <p:cNvSpPr>
                <a:spLocks noChangeArrowheads="1"/>
              </p:cNvSpPr>
              <p:nvPr/>
            </p:nvSpPr>
            <p:spPr bwMode="auto">
              <a:xfrm>
                <a:off x="2728" y="1829"/>
                <a:ext cx="7" cy="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56"/>
              <p:cNvSpPr>
                <a:spLocks noChangeArrowheads="1"/>
              </p:cNvSpPr>
              <p:nvPr/>
            </p:nvSpPr>
            <p:spPr bwMode="auto">
              <a:xfrm>
                <a:off x="2781" y="1833"/>
                <a:ext cx="9" cy="6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Freeform 57"/>
              <p:cNvSpPr>
                <a:spLocks/>
              </p:cNvSpPr>
              <p:nvPr/>
            </p:nvSpPr>
            <p:spPr bwMode="auto">
              <a:xfrm>
                <a:off x="2717" y="1864"/>
                <a:ext cx="66" cy="18"/>
              </a:xfrm>
              <a:custGeom>
                <a:avLst/>
                <a:gdLst>
                  <a:gd name="T0" fmla="*/ 0 w 66"/>
                  <a:gd name="T1" fmla="*/ 0 h 18"/>
                  <a:gd name="T2" fmla="*/ 5 w 66"/>
                  <a:gd name="T3" fmla="*/ 2 h 18"/>
                  <a:gd name="T4" fmla="*/ 13 w 66"/>
                  <a:gd name="T5" fmla="*/ 5 h 18"/>
                  <a:gd name="T6" fmla="*/ 22 w 66"/>
                  <a:gd name="T7" fmla="*/ 5 h 18"/>
                  <a:gd name="T8" fmla="*/ 27 w 66"/>
                  <a:gd name="T9" fmla="*/ 7 h 18"/>
                  <a:gd name="T10" fmla="*/ 33 w 66"/>
                  <a:gd name="T11" fmla="*/ 7 h 18"/>
                  <a:gd name="T12" fmla="*/ 38 w 66"/>
                  <a:gd name="T13" fmla="*/ 7 h 18"/>
                  <a:gd name="T14" fmla="*/ 43 w 66"/>
                  <a:gd name="T15" fmla="*/ 7 h 18"/>
                  <a:gd name="T16" fmla="*/ 49 w 66"/>
                  <a:gd name="T17" fmla="*/ 7 h 18"/>
                  <a:gd name="T18" fmla="*/ 54 w 66"/>
                  <a:gd name="T19" fmla="*/ 10 h 18"/>
                  <a:gd name="T20" fmla="*/ 60 w 66"/>
                  <a:gd name="T21" fmla="*/ 7 h 18"/>
                  <a:gd name="T22" fmla="*/ 65 w 66"/>
                  <a:gd name="T23" fmla="*/ 5 h 18"/>
                  <a:gd name="T24" fmla="*/ 60 w 66"/>
                  <a:gd name="T25" fmla="*/ 10 h 18"/>
                  <a:gd name="T26" fmla="*/ 54 w 66"/>
                  <a:gd name="T27" fmla="*/ 12 h 18"/>
                  <a:gd name="T28" fmla="*/ 49 w 66"/>
                  <a:gd name="T29" fmla="*/ 15 h 18"/>
                  <a:gd name="T30" fmla="*/ 43 w 66"/>
                  <a:gd name="T31" fmla="*/ 15 h 18"/>
                  <a:gd name="T32" fmla="*/ 38 w 66"/>
                  <a:gd name="T33" fmla="*/ 17 h 18"/>
                  <a:gd name="T34" fmla="*/ 33 w 66"/>
                  <a:gd name="T35" fmla="*/ 17 h 18"/>
                  <a:gd name="T36" fmla="*/ 27 w 66"/>
                  <a:gd name="T37" fmla="*/ 17 h 18"/>
                  <a:gd name="T38" fmla="*/ 22 w 66"/>
                  <a:gd name="T39" fmla="*/ 17 h 18"/>
                  <a:gd name="T40" fmla="*/ 16 w 66"/>
                  <a:gd name="T41" fmla="*/ 15 h 18"/>
                  <a:gd name="T42" fmla="*/ 13 w 66"/>
                  <a:gd name="T43" fmla="*/ 10 h 18"/>
                  <a:gd name="T44" fmla="*/ 8 w 66"/>
                  <a:gd name="T45" fmla="*/ 7 h 18"/>
                  <a:gd name="T46" fmla="*/ 5 w 66"/>
                  <a:gd name="T47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" h="18">
                    <a:moveTo>
                      <a:pt x="0" y="0"/>
                    </a:moveTo>
                    <a:lnTo>
                      <a:pt x="5" y="2"/>
                    </a:lnTo>
                    <a:lnTo>
                      <a:pt x="13" y="5"/>
                    </a:lnTo>
                    <a:lnTo>
                      <a:pt x="22" y="5"/>
                    </a:lnTo>
                    <a:lnTo>
                      <a:pt x="27" y="7"/>
                    </a:lnTo>
                    <a:lnTo>
                      <a:pt x="33" y="7"/>
                    </a:lnTo>
                    <a:lnTo>
                      <a:pt x="38" y="7"/>
                    </a:lnTo>
                    <a:lnTo>
                      <a:pt x="43" y="7"/>
                    </a:lnTo>
                    <a:lnTo>
                      <a:pt x="49" y="7"/>
                    </a:lnTo>
                    <a:lnTo>
                      <a:pt x="54" y="10"/>
                    </a:lnTo>
                    <a:lnTo>
                      <a:pt x="60" y="7"/>
                    </a:lnTo>
                    <a:lnTo>
                      <a:pt x="65" y="5"/>
                    </a:lnTo>
                    <a:lnTo>
                      <a:pt x="60" y="10"/>
                    </a:lnTo>
                    <a:lnTo>
                      <a:pt x="54" y="12"/>
                    </a:lnTo>
                    <a:lnTo>
                      <a:pt x="49" y="15"/>
                    </a:lnTo>
                    <a:lnTo>
                      <a:pt x="43" y="15"/>
                    </a:lnTo>
                    <a:lnTo>
                      <a:pt x="38" y="17"/>
                    </a:lnTo>
                    <a:lnTo>
                      <a:pt x="33" y="17"/>
                    </a:lnTo>
                    <a:lnTo>
                      <a:pt x="27" y="17"/>
                    </a:lnTo>
                    <a:lnTo>
                      <a:pt x="22" y="17"/>
                    </a:lnTo>
                    <a:lnTo>
                      <a:pt x="16" y="15"/>
                    </a:lnTo>
                    <a:lnTo>
                      <a:pt x="13" y="10"/>
                    </a:lnTo>
                    <a:lnTo>
                      <a:pt x="8" y="7"/>
                    </a:lnTo>
                    <a:lnTo>
                      <a:pt x="5" y="2"/>
                    </a:lnTo>
                  </a:path>
                </a:pathLst>
              </a:custGeom>
              <a:solidFill>
                <a:schemeClr val="accent1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58"/>
              <p:cNvSpPr>
                <a:spLocks/>
              </p:cNvSpPr>
              <p:nvPr/>
            </p:nvSpPr>
            <p:spPr bwMode="auto">
              <a:xfrm>
                <a:off x="2767" y="1768"/>
                <a:ext cx="82" cy="170"/>
              </a:xfrm>
              <a:custGeom>
                <a:avLst/>
                <a:gdLst>
                  <a:gd name="T0" fmla="*/ 28 w 82"/>
                  <a:gd name="T1" fmla="*/ 51 h 170"/>
                  <a:gd name="T2" fmla="*/ 29 w 82"/>
                  <a:gd name="T3" fmla="*/ 52 h 170"/>
                  <a:gd name="T4" fmla="*/ 22 w 82"/>
                  <a:gd name="T5" fmla="*/ 35 h 170"/>
                  <a:gd name="T6" fmla="*/ 14 w 82"/>
                  <a:gd name="T7" fmla="*/ 27 h 170"/>
                  <a:gd name="T8" fmla="*/ 0 w 82"/>
                  <a:gd name="T9" fmla="*/ 24 h 170"/>
                  <a:gd name="T10" fmla="*/ 8 w 82"/>
                  <a:gd name="T11" fmla="*/ 9 h 170"/>
                  <a:gd name="T12" fmla="*/ 21 w 82"/>
                  <a:gd name="T13" fmla="*/ 0 h 170"/>
                  <a:gd name="T14" fmla="*/ 26 w 82"/>
                  <a:gd name="T15" fmla="*/ 0 h 170"/>
                  <a:gd name="T16" fmla="*/ 31 w 82"/>
                  <a:gd name="T17" fmla="*/ 0 h 170"/>
                  <a:gd name="T18" fmla="*/ 36 w 82"/>
                  <a:gd name="T19" fmla="*/ 3 h 170"/>
                  <a:gd name="T20" fmla="*/ 42 w 82"/>
                  <a:gd name="T21" fmla="*/ 5 h 170"/>
                  <a:gd name="T22" fmla="*/ 47 w 82"/>
                  <a:gd name="T23" fmla="*/ 8 h 170"/>
                  <a:gd name="T24" fmla="*/ 55 w 82"/>
                  <a:gd name="T25" fmla="*/ 13 h 170"/>
                  <a:gd name="T26" fmla="*/ 60 w 82"/>
                  <a:gd name="T27" fmla="*/ 15 h 170"/>
                  <a:gd name="T28" fmla="*/ 63 w 82"/>
                  <a:gd name="T29" fmla="*/ 20 h 170"/>
                  <a:gd name="T30" fmla="*/ 65 w 82"/>
                  <a:gd name="T31" fmla="*/ 25 h 170"/>
                  <a:gd name="T32" fmla="*/ 68 w 82"/>
                  <a:gd name="T33" fmla="*/ 30 h 170"/>
                  <a:gd name="T34" fmla="*/ 70 w 82"/>
                  <a:gd name="T35" fmla="*/ 35 h 170"/>
                  <a:gd name="T36" fmla="*/ 73 w 82"/>
                  <a:gd name="T37" fmla="*/ 40 h 170"/>
                  <a:gd name="T38" fmla="*/ 73 w 82"/>
                  <a:gd name="T39" fmla="*/ 45 h 170"/>
                  <a:gd name="T40" fmla="*/ 73 w 82"/>
                  <a:gd name="T41" fmla="*/ 51 h 170"/>
                  <a:gd name="T42" fmla="*/ 76 w 82"/>
                  <a:gd name="T43" fmla="*/ 58 h 170"/>
                  <a:gd name="T44" fmla="*/ 76 w 82"/>
                  <a:gd name="T45" fmla="*/ 68 h 170"/>
                  <a:gd name="T46" fmla="*/ 76 w 82"/>
                  <a:gd name="T47" fmla="*/ 73 h 170"/>
                  <a:gd name="T48" fmla="*/ 76 w 82"/>
                  <a:gd name="T49" fmla="*/ 81 h 170"/>
                  <a:gd name="T50" fmla="*/ 78 w 82"/>
                  <a:gd name="T51" fmla="*/ 88 h 170"/>
                  <a:gd name="T52" fmla="*/ 78 w 82"/>
                  <a:gd name="T53" fmla="*/ 98 h 170"/>
                  <a:gd name="T54" fmla="*/ 78 w 82"/>
                  <a:gd name="T55" fmla="*/ 106 h 170"/>
                  <a:gd name="T56" fmla="*/ 81 w 82"/>
                  <a:gd name="T57" fmla="*/ 113 h 170"/>
                  <a:gd name="T58" fmla="*/ 81 w 82"/>
                  <a:gd name="T59" fmla="*/ 119 h 170"/>
                  <a:gd name="T60" fmla="*/ 81 w 82"/>
                  <a:gd name="T61" fmla="*/ 126 h 170"/>
                  <a:gd name="T62" fmla="*/ 81 w 82"/>
                  <a:gd name="T63" fmla="*/ 131 h 170"/>
                  <a:gd name="T64" fmla="*/ 81 w 82"/>
                  <a:gd name="T65" fmla="*/ 136 h 170"/>
                  <a:gd name="T66" fmla="*/ 81 w 82"/>
                  <a:gd name="T67" fmla="*/ 141 h 170"/>
                  <a:gd name="T68" fmla="*/ 81 w 82"/>
                  <a:gd name="T69" fmla="*/ 149 h 170"/>
                  <a:gd name="T70" fmla="*/ 81 w 82"/>
                  <a:gd name="T71" fmla="*/ 154 h 170"/>
                  <a:gd name="T72" fmla="*/ 81 w 82"/>
                  <a:gd name="T73" fmla="*/ 159 h 170"/>
                  <a:gd name="T74" fmla="*/ 81 w 82"/>
                  <a:gd name="T75" fmla="*/ 164 h 170"/>
                  <a:gd name="T76" fmla="*/ 81 w 82"/>
                  <a:gd name="T77" fmla="*/ 169 h 170"/>
                  <a:gd name="T78" fmla="*/ 81 w 82"/>
                  <a:gd name="T79" fmla="*/ 164 h 170"/>
                  <a:gd name="T80" fmla="*/ 78 w 82"/>
                  <a:gd name="T81" fmla="*/ 159 h 170"/>
                  <a:gd name="T82" fmla="*/ 76 w 82"/>
                  <a:gd name="T83" fmla="*/ 154 h 170"/>
                  <a:gd name="T84" fmla="*/ 76 w 82"/>
                  <a:gd name="T85" fmla="*/ 149 h 170"/>
                  <a:gd name="T86" fmla="*/ 73 w 82"/>
                  <a:gd name="T87" fmla="*/ 144 h 170"/>
                  <a:gd name="T88" fmla="*/ 70 w 82"/>
                  <a:gd name="T89" fmla="*/ 139 h 170"/>
                  <a:gd name="T90" fmla="*/ 68 w 82"/>
                  <a:gd name="T91" fmla="*/ 134 h 170"/>
                  <a:gd name="T92" fmla="*/ 63 w 82"/>
                  <a:gd name="T93" fmla="*/ 129 h 170"/>
                  <a:gd name="T94" fmla="*/ 58 w 82"/>
                  <a:gd name="T95" fmla="*/ 124 h 170"/>
                  <a:gd name="T96" fmla="*/ 47 w 82"/>
                  <a:gd name="T97" fmla="*/ 84 h 170"/>
                  <a:gd name="T98" fmla="*/ 28 w 82"/>
                  <a:gd name="T99" fmla="*/ 51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2" h="170">
                    <a:moveTo>
                      <a:pt x="28" y="51"/>
                    </a:moveTo>
                    <a:lnTo>
                      <a:pt x="29" y="52"/>
                    </a:lnTo>
                    <a:lnTo>
                      <a:pt x="22" y="35"/>
                    </a:lnTo>
                    <a:lnTo>
                      <a:pt x="14" y="27"/>
                    </a:lnTo>
                    <a:lnTo>
                      <a:pt x="0" y="24"/>
                    </a:lnTo>
                    <a:lnTo>
                      <a:pt x="8" y="9"/>
                    </a:lnTo>
                    <a:lnTo>
                      <a:pt x="21" y="0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6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5" y="13"/>
                    </a:lnTo>
                    <a:lnTo>
                      <a:pt x="60" y="15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8" y="30"/>
                    </a:lnTo>
                    <a:lnTo>
                      <a:pt x="70" y="35"/>
                    </a:lnTo>
                    <a:lnTo>
                      <a:pt x="73" y="40"/>
                    </a:lnTo>
                    <a:lnTo>
                      <a:pt x="73" y="45"/>
                    </a:lnTo>
                    <a:lnTo>
                      <a:pt x="73" y="51"/>
                    </a:lnTo>
                    <a:lnTo>
                      <a:pt x="76" y="58"/>
                    </a:lnTo>
                    <a:lnTo>
                      <a:pt x="76" y="68"/>
                    </a:lnTo>
                    <a:lnTo>
                      <a:pt x="76" y="73"/>
                    </a:lnTo>
                    <a:lnTo>
                      <a:pt x="76" y="81"/>
                    </a:lnTo>
                    <a:lnTo>
                      <a:pt x="78" y="88"/>
                    </a:lnTo>
                    <a:lnTo>
                      <a:pt x="78" y="98"/>
                    </a:lnTo>
                    <a:lnTo>
                      <a:pt x="78" y="106"/>
                    </a:lnTo>
                    <a:lnTo>
                      <a:pt x="81" y="113"/>
                    </a:lnTo>
                    <a:lnTo>
                      <a:pt x="81" y="119"/>
                    </a:lnTo>
                    <a:lnTo>
                      <a:pt x="81" y="126"/>
                    </a:lnTo>
                    <a:lnTo>
                      <a:pt x="81" y="131"/>
                    </a:lnTo>
                    <a:lnTo>
                      <a:pt x="81" y="136"/>
                    </a:lnTo>
                    <a:lnTo>
                      <a:pt x="81" y="141"/>
                    </a:lnTo>
                    <a:lnTo>
                      <a:pt x="81" y="149"/>
                    </a:lnTo>
                    <a:lnTo>
                      <a:pt x="81" y="154"/>
                    </a:lnTo>
                    <a:lnTo>
                      <a:pt x="81" y="159"/>
                    </a:lnTo>
                    <a:lnTo>
                      <a:pt x="81" y="164"/>
                    </a:lnTo>
                    <a:lnTo>
                      <a:pt x="81" y="169"/>
                    </a:lnTo>
                    <a:lnTo>
                      <a:pt x="81" y="164"/>
                    </a:lnTo>
                    <a:lnTo>
                      <a:pt x="78" y="159"/>
                    </a:lnTo>
                    <a:lnTo>
                      <a:pt x="76" y="154"/>
                    </a:lnTo>
                    <a:lnTo>
                      <a:pt x="76" y="149"/>
                    </a:lnTo>
                    <a:lnTo>
                      <a:pt x="73" y="144"/>
                    </a:lnTo>
                    <a:lnTo>
                      <a:pt x="70" y="139"/>
                    </a:lnTo>
                    <a:lnTo>
                      <a:pt x="68" y="134"/>
                    </a:lnTo>
                    <a:lnTo>
                      <a:pt x="63" y="129"/>
                    </a:lnTo>
                    <a:lnTo>
                      <a:pt x="58" y="124"/>
                    </a:lnTo>
                    <a:lnTo>
                      <a:pt x="47" y="84"/>
                    </a:lnTo>
                    <a:lnTo>
                      <a:pt x="28" y="51"/>
                    </a:lnTo>
                  </a:path>
                </a:pathLst>
              </a:custGeom>
              <a:solidFill>
                <a:srgbClr val="71440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59"/>
              <p:cNvSpPr>
                <a:spLocks/>
              </p:cNvSpPr>
              <p:nvPr/>
            </p:nvSpPr>
            <p:spPr bwMode="auto">
              <a:xfrm>
                <a:off x="2720" y="1821"/>
                <a:ext cx="24" cy="5"/>
              </a:xfrm>
              <a:custGeom>
                <a:avLst/>
                <a:gdLst>
                  <a:gd name="T0" fmla="*/ 0 w 24"/>
                  <a:gd name="T1" fmla="*/ 4 h 5"/>
                  <a:gd name="T2" fmla="*/ 1 w 24"/>
                  <a:gd name="T3" fmla="*/ 3 h 5"/>
                  <a:gd name="T4" fmla="*/ 2 w 24"/>
                  <a:gd name="T5" fmla="*/ 3 h 5"/>
                  <a:gd name="T6" fmla="*/ 3 w 24"/>
                  <a:gd name="T7" fmla="*/ 3 h 5"/>
                  <a:gd name="T8" fmla="*/ 5 w 24"/>
                  <a:gd name="T9" fmla="*/ 2 h 5"/>
                  <a:gd name="T10" fmla="*/ 7 w 24"/>
                  <a:gd name="T11" fmla="*/ 1 h 5"/>
                  <a:gd name="T12" fmla="*/ 8 w 24"/>
                  <a:gd name="T13" fmla="*/ 1 h 5"/>
                  <a:gd name="T14" fmla="*/ 10 w 24"/>
                  <a:gd name="T15" fmla="*/ 1 h 5"/>
                  <a:gd name="T16" fmla="*/ 11 w 24"/>
                  <a:gd name="T17" fmla="*/ 1 h 5"/>
                  <a:gd name="T18" fmla="*/ 12 w 24"/>
                  <a:gd name="T19" fmla="*/ 1 h 5"/>
                  <a:gd name="T20" fmla="*/ 14 w 24"/>
                  <a:gd name="T21" fmla="*/ 0 h 5"/>
                  <a:gd name="T22" fmla="*/ 15 w 24"/>
                  <a:gd name="T23" fmla="*/ 0 h 5"/>
                  <a:gd name="T24" fmla="*/ 16 w 24"/>
                  <a:gd name="T25" fmla="*/ 0 h 5"/>
                  <a:gd name="T26" fmla="*/ 18 w 24"/>
                  <a:gd name="T27" fmla="*/ 0 h 5"/>
                  <a:gd name="T28" fmla="*/ 19 w 24"/>
                  <a:gd name="T29" fmla="*/ 0 h 5"/>
                  <a:gd name="T30" fmla="*/ 20 w 24"/>
                  <a:gd name="T31" fmla="*/ 0 h 5"/>
                  <a:gd name="T32" fmla="*/ 21 w 24"/>
                  <a:gd name="T33" fmla="*/ 1 h 5"/>
                  <a:gd name="T34" fmla="*/ 22 w 24"/>
                  <a:gd name="T35" fmla="*/ 1 h 5"/>
                  <a:gd name="T36" fmla="*/ 23 w 24"/>
                  <a:gd name="T3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" h="5">
                    <a:moveTo>
                      <a:pt x="0" y="4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7" y="1"/>
                    </a:lnTo>
                    <a:lnTo>
                      <a:pt x="8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3" y="2"/>
                    </a:lnTo>
                  </a:path>
                </a:pathLst>
              </a:custGeom>
              <a:noFill/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60"/>
              <p:cNvSpPr>
                <a:spLocks/>
              </p:cNvSpPr>
              <p:nvPr/>
            </p:nvSpPr>
            <p:spPr bwMode="auto">
              <a:xfrm>
                <a:off x="2772" y="1823"/>
                <a:ext cx="24" cy="6"/>
              </a:xfrm>
              <a:custGeom>
                <a:avLst/>
                <a:gdLst>
                  <a:gd name="T0" fmla="*/ 0 w 24"/>
                  <a:gd name="T1" fmla="*/ 5 h 6"/>
                  <a:gd name="T2" fmla="*/ 1 w 24"/>
                  <a:gd name="T3" fmla="*/ 4 h 6"/>
                  <a:gd name="T4" fmla="*/ 2 w 24"/>
                  <a:gd name="T5" fmla="*/ 4 h 6"/>
                  <a:gd name="T6" fmla="*/ 3 w 24"/>
                  <a:gd name="T7" fmla="*/ 4 h 6"/>
                  <a:gd name="T8" fmla="*/ 5 w 24"/>
                  <a:gd name="T9" fmla="*/ 2 h 6"/>
                  <a:gd name="T10" fmla="*/ 7 w 24"/>
                  <a:gd name="T11" fmla="*/ 1 h 6"/>
                  <a:gd name="T12" fmla="*/ 8 w 24"/>
                  <a:gd name="T13" fmla="*/ 1 h 6"/>
                  <a:gd name="T14" fmla="*/ 10 w 24"/>
                  <a:gd name="T15" fmla="*/ 1 h 6"/>
                  <a:gd name="T16" fmla="*/ 11 w 24"/>
                  <a:gd name="T17" fmla="*/ 1 h 6"/>
                  <a:gd name="T18" fmla="*/ 12 w 24"/>
                  <a:gd name="T19" fmla="*/ 1 h 6"/>
                  <a:gd name="T20" fmla="*/ 14 w 24"/>
                  <a:gd name="T21" fmla="*/ 0 h 6"/>
                  <a:gd name="T22" fmla="*/ 15 w 24"/>
                  <a:gd name="T23" fmla="*/ 0 h 6"/>
                  <a:gd name="T24" fmla="*/ 16 w 24"/>
                  <a:gd name="T25" fmla="*/ 0 h 6"/>
                  <a:gd name="T26" fmla="*/ 18 w 24"/>
                  <a:gd name="T27" fmla="*/ 0 h 6"/>
                  <a:gd name="T28" fmla="*/ 19 w 24"/>
                  <a:gd name="T29" fmla="*/ 0 h 6"/>
                  <a:gd name="T30" fmla="*/ 20 w 24"/>
                  <a:gd name="T31" fmla="*/ 0 h 6"/>
                  <a:gd name="T32" fmla="*/ 21 w 24"/>
                  <a:gd name="T33" fmla="*/ 1 h 6"/>
                  <a:gd name="T34" fmla="*/ 22 w 24"/>
                  <a:gd name="T35" fmla="*/ 1 h 6"/>
                  <a:gd name="T36" fmla="*/ 23 w 24"/>
                  <a:gd name="T3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" h="6">
                    <a:moveTo>
                      <a:pt x="0" y="5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7" y="1"/>
                    </a:lnTo>
                    <a:lnTo>
                      <a:pt x="8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3" y="2"/>
                    </a:lnTo>
                  </a:path>
                </a:pathLst>
              </a:custGeom>
              <a:noFill/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 61"/>
              <p:cNvSpPr>
                <a:spLocks/>
              </p:cNvSpPr>
              <p:nvPr/>
            </p:nvSpPr>
            <p:spPr bwMode="auto">
              <a:xfrm>
                <a:off x="2659" y="1766"/>
                <a:ext cx="82" cy="170"/>
              </a:xfrm>
              <a:custGeom>
                <a:avLst/>
                <a:gdLst>
                  <a:gd name="T0" fmla="*/ 53 w 82"/>
                  <a:gd name="T1" fmla="*/ 51 h 170"/>
                  <a:gd name="T2" fmla="*/ 52 w 82"/>
                  <a:gd name="T3" fmla="*/ 52 h 170"/>
                  <a:gd name="T4" fmla="*/ 59 w 82"/>
                  <a:gd name="T5" fmla="*/ 35 h 170"/>
                  <a:gd name="T6" fmla="*/ 67 w 82"/>
                  <a:gd name="T7" fmla="*/ 27 h 170"/>
                  <a:gd name="T8" fmla="*/ 81 w 82"/>
                  <a:gd name="T9" fmla="*/ 24 h 170"/>
                  <a:gd name="T10" fmla="*/ 73 w 82"/>
                  <a:gd name="T11" fmla="*/ 9 h 170"/>
                  <a:gd name="T12" fmla="*/ 60 w 82"/>
                  <a:gd name="T13" fmla="*/ 0 h 170"/>
                  <a:gd name="T14" fmla="*/ 55 w 82"/>
                  <a:gd name="T15" fmla="*/ 0 h 170"/>
                  <a:gd name="T16" fmla="*/ 50 w 82"/>
                  <a:gd name="T17" fmla="*/ 0 h 170"/>
                  <a:gd name="T18" fmla="*/ 45 w 82"/>
                  <a:gd name="T19" fmla="*/ 3 h 170"/>
                  <a:gd name="T20" fmla="*/ 39 w 82"/>
                  <a:gd name="T21" fmla="*/ 5 h 170"/>
                  <a:gd name="T22" fmla="*/ 34 w 82"/>
                  <a:gd name="T23" fmla="*/ 8 h 170"/>
                  <a:gd name="T24" fmla="*/ 26 w 82"/>
                  <a:gd name="T25" fmla="*/ 13 h 170"/>
                  <a:gd name="T26" fmla="*/ 21 w 82"/>
                  <a:gd name="T27" fmla="*/ 15 h 170"/>
                  <a:gd name="T28" fmla="*/ 18 w 82"/>
                  <a:gd name="T29" fmla="*/ 20 h 170"/>
                  <a:gd name="T30" fmla="*/ 16 w 82"/>
                  <a:gd name="T31" fmla="*/ 25 h 170"/>
                  <a:gd name="T32" fmla="*/ 13 w 82"/>
                  <a:gd name="T33" fmla="*/ 30 h 170"/>
                  <a:gd name="T34" fmla="*/ 11 w 82"/>
                  <a:gd name="T35" fmla="*/ 35 h 170"/>
                  <a:gd name="T36" fmla="*/ 8 w 82"/>
                  <a:gd name="T37" fmla="*/ 40 h 170"/>
                  <a:gd name="T38" fmla="*/ 8 w 82"/>
                  <a:gd name="T39" fmla="*/ 45 h 170"/>
                  <a:gd name="T40" fmla="*/ 8 w 82"/>
                  <a:gd name="T41" fmla="*/ 51 h 170"/>
                  <a:gd name="T42" fmla="*/ 5 w 82"/>
                  <a:gd name="T43" fmla="*/ 58 h 170"/>
                  <a:gd name="T44" fmla="*/ 5 w 82"/>
                  <a:gd name="T45" fmla="*/ 68 h 170"/>
                  <a:gd name="T46" fmla="*/ 5 w 82"/>
                  <a:gd name="T47" fmla="*/ 73 h 170"/>
                  <a:gd name="T48" fmla="*/ 5 w 82"/>
                  <a:gd name="T49" fmla="*/ 81 h 170"/>
                  <a:gd name="T50" fmla="*/ 3 w 82"/>
                  <a:gd name="T51" fmla="*/ 88 h 170"/>
                  <a:gd name="T52" fmla="*/ 3 w 82"/>
                  <a:gd name="T53" fmla="*/ 98 h 170"/>
                  <a:gd name="T54" fmla="*/ 3 w 82"/>
                  <a:gd name="T55" fmla="*/ 106 h 170"/>
                  <a:gd name="T56" fmla="*/ 0 w 82"/>
                  <a:gd name="T57" fmla="*/ 113 h 170"/>
                  <a:gd name="T58" fmla="*/ 0 w 82"/>
                  <a:gd name="T59" fmla="*/ 119 h 170"/>
                  <a:gd name="T60" fmla="*/ 0 w 82"/>
                  <a:gd name="T61" fmla="*/ 126 h 170"/>
                  <a:gd name="T62" fmla="*/ 0 w 82"/>
                  <a:gd name="T63" fmla="*/ 131 h 170"/>
                  <a:gd name="T64" fmla="*/ 0 w 82"/>
                  <a:gd name="T65" fmla="*/ 136 h 170"/>
                  <a:gd name="T66" fmla="*/ 0 w 82"/>
                  <a:gd name="T67" fmla="*/ 141 h 170"/>
                  <a:gd name="T68" fmla="*/ 0 w 82"/>
                  <a:gd name="T69" fmla="*/ 149 h 170"/>
                  <a:gd name="T70" fmla="*/ 0 w 82"/>
                  <a:gd name="T71" fmla="*/ 154 h 170"/>
                  <a:gd name="T72" fmla="*/ 0 w 82"/>
                  <a:gd name="T73" fmla="*/ 159 h 170"/>
                  <a:gd name="T74" fmla="*/ 0 w 82"/>
                  <a:gd name="T75" fmla="*/ 164 h 170"/>
                  <a:gd name="T76" fmla="*/ 0 w 82"/>
                  <a:gd name="T77" fmla="*/ 169 h 170"/>
                  <a:gd name="T78" fmla="*/ 0 w 82"/>
                  <a:gd name="T79" fmla="*/ 164 h 170"/>
                  <a:gd name="T80" fmla="*/ 3 w 82"/>
                  <a:gd name="T81" fmla="*/ 159 h 170"/>
                  <a:gd name="T82" fmla="*/ 5 w 82"/>
                  <a:gd name="T83" fmla="*/ 154 h 170"/>
                  <a:gd name="T84" fmla="*/ 5 w 82"/>
                  <a:gd name="T85" fmla="*/ 149 h 170"/>
                  <a:gd name="T86" fmla="*/ 8 w 82"/>
                  <a:gd name="T87" fmla="*/ 144 h 170"/>
                  <a:gd name="T88" fmla="*/ 11 w 82"/>
                  <a:gd name="T89" fmla="*/ 139 h 170"/>
                  <a:gd name="T90" fmla="*/ 13 w 82"/>
                  <a:gd name="T91" fmla="*/ 134 h 170"/>
                  <a:gd name="T92" fmla="*/ 18 w 82"/>
                  <a:gd name="T93" fmla="*/ 129 h 170"/>
                  <a:gd name="T94" fmla="*/ 23 w 82"/>
                  <a:gd name="T95" fmla="*/ 124 h 170"/>
                  <a:gd name="T96" fmla="*/ 34 w 82"/>
                  <a:gd name="T97" fmla="*/ 84 h 170"/>
                  <a:gd name="T98" fmla="*/ 53 w 82"/>
                  <a:gd name="T99" fmla="*/ 51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2" h="170">
                    <a:moveTo>
                      <a:pt x="53" y="51"/>
                    </a:moveTo>
                    <a:lnTo>
                      <a:pt x="52" y="52"/>
                    </a:lnTo>
                    <a:lnTo>
                      <a:pt x="59" y="35"/>
                    </a:lnTo>
                    <a:lnTo>
                      <a:pt x="67" y="27"/>
                    </a:lnTo>
                    <a:lnTo>
                      <a:pt x="81" y="24"/>
                    </a:lnTo>
                    <a:lnTo>
                      <a:pt x="73" y="9"/>
                    </a:lnTo>
                    <a:lnTo>
                      <a:pt x="60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5" y="3"/>
                    </a:lnTo>
                    <a:lnTo>
                      <a:pt x="39" y="5"/>
                    </a:lnTo>
                    <a:lnTo>
                      <a:pt x="34" y="8"/>
                    </a:lnTo>
                    <a:lnTo>
                      <a:pt x="26" y="13"/>
                    </a:lnTo>
                    <a:lnTo>
                      <a:pt x="21" y="15"/>
                    </a:lnTo>
                    <a:lnTo>
                      <a:pt x="18" y="20"/>
                    </a:lnTo>
                    <a:lnTo>
                      <a:pt x="16" y="25"/>
                    </a:lnTo>
                    <a:lnTo>
                      <a:pt x="13" y="30"/>
                    </a:lnTo>
                    <a:lnTo>
                      <a:pt x="11" y="35"/>
                    </a:lnTo>
                    <a:lnTo>
                      <a:pt x="8" y="40"/>
                    </a:lnTo>
                    <a:lnTo>
                      <a:pt x="8" y="45"/>
                    </a:lnTo>
                    <a:lnTo>
                      <a:pt x="8" y="51"/>
                    </a:lnTo>
                    <a:lnTo>
                      <a:pt x="5" y="58"/>
                    </a:lnTo>
                    <a:lnTo>
                      <a:pt x="5" y="68"/>
                    </a:lnTo>
                    <a:lnTo>
                      <a:pt x="5" y="73"/>
                    </a:lnTo>
                    <a:lnTo>
                      <a:pt x="5" y="81"/>
                    </a:lnTo>
                    <a:lnTo>
                      <a:pt x="3" y="88"/>
                    </a:lnTo>
                    <a:lnTo>
                      <a:pt x="3" y="98"/>
                    </a:lnTo>
                    <a:lnTo>
                      <a:pt x="3" y="106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6"/>
                    </a:lnTo>
                    <a:lnTo>
                      <a:pt x="0" y="131"/>
                    </a:lnTo>
                    <a:lnTo>
                      <a:pt x="0" y="136"/>
                    </a:lnTo>
                    <a:lnTo>
                      <a:pt x="0" y="141"/>
                    </a:lnTo>
                    <a:lnTo>
                      <a:pt x="0" y="149"/>
                    </a:lnTo>
                    <a:lnTo>
                      <a:pt x="0" y="154"/>
                    </a:lnTo>
                    <a:lnTo>
                      <a:pt x="0" y="159"/>
                    </a:lnTo>
                    <a:lnTo>
                      <a:pt x="0" y="164"/>
                    </a:lnTo>
                    <a:lnTo>
                      <a:pt x="0" y="169"/>
                    </a:lnTo>
                    <a:lnTo>
                      <a:pt x="0" y="164"/>
                    </a:lnTo>
                    <a:lnTo>
                      <a:pt x="3" y="159"/>
                    </a:lnTo>
                    <a:lnTo>
                      <a:pt x="5" y="154"/>
                    </a:lnTo>
                    <a:lnTo>
                      <a:pt x="5" y="149"/>
                    </a:lnTo>
                    <a:lnTo>
                      <a:pt x="8" y="144"/>
                    </a:lnTo>
                    <a:lnTo>
                      <a:pt x="11" y="139"/>
                    </a:lnTo>
                    <a:lnTo>
                      <a:pt x="13" y="134"/>
                    </a:lnTo>
                    <a:lnTo>
                      <a:pt x="18" y="129"/>
                    </a:lnTo>
                    <a:lnTo>
                      <a:pt x="23" y="124"/>
                    </a:lnTo>
                    <a:lnTo>
                      <a:pt x="34" y="84"/>
                    </a:lnTo>
                    <a:lnTo>
                      <a:pt x="53" y="51"/>
                    </a:lnTo>
                  </a:path>
                </a:pathLst>
              </a:custGeom>
              <a:solidFill>
                <a:srgbClr val="71440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Freeform 62"/>
              <p:cNvSpPr>
                <a:spLocks/>
              </p:cNvSpPr>
              <p:nvPr/>
            </p:nvSpPr>
            <p:spPr bwMode="auto">
              <a:xfrm>
                <a:off x="2715" y="1760"/>
                <a:ext cx="81" cy="31"/>
              </a:xfrm>
              <a:custGeom>
                <a:avLst/>
                <a:gdLst>
                  <a:gd name="T0" fmla="*/ 0 w 81"/>
                  <a:gd name="T1" fmla="*/ 11 h 31"/>
                  <a:gd name="T2" fmla="*/ 9 w 81"/>
                  <a:gd name="T3" fmla="*/ 5 h 31"/>
                  <a:gd name="T4" fmla="*/ 19 w 81"/>
                  <a:gd name="T5" fmla="*/ 3 h 31"/>
                  <a:gd name="T6" fmla="*/ 28 w 81"/>
                  <a:gd name="T7" fmla="*/ 3 h 31"/>
                  <a:gd name="T8" fmla="*/ 38 w 81"/>
                  <a:gd name="T9" fmla="*/ 0 h 31"/>
                  <a:gd name="T10" fmla="*/ 47 w 81"/>
                  <a:gd name="T11" fmla="*/ 3 h 31"/>
                  <a:gd name="T12" fmla="*/ 57 w 81"/>
                  <a:gd name="T13" fmla="*/ 5 h 31"/>
                  <a:gd name="T14" fmla="*/ 66 w 81"/>
                  <a:gd name="T15" fmla="*/ 5 h 31"/>
                  <a:gd name="T16" fmla="*/ 75 w 81"/>
                  <a:gd name="T17" fmla="*/ 8 h 31"/>
                  <a:gd name="T18" fmla="*/ 80 w 81"/>
                  <a:gd name="T19" fmla="*/ 14 h 31"/>
                  <a:gd name="T20" fmla="*/ 80 w 81"/>
                  <a:gd name="T21" fmla="*/ 19 h 31"/>
                  <a:gd name="T22" fmla="*/ 71 w 81"/>
                  <a:gd name="T23" fmla="*/ 22 h 31"/>
                  <a:gd name="T24" fmla="*/ 66 w 81"/>
                  <a:gd name="T25" fmla="*/ 27 h 31"/>
                  <a:gd name="T26" fmla="*/ 57 w 81"/>
                  <a:gd name="T27" fmla="*/ 27 h 31"/>
                  <a:gd name="T28" fmla="*/ 47 w 81"/>
                  <a:gd name="T29" fmla="*/ 30 h 31"/>
                  <a:gd name="T30" fmla="*/ 38 w 81"/>
                  <a:gd name="T31" fmla="*/ 30 h 31"/>
                  <a:gd name="T32" fmla="*/ 28 w 81"/>
                  <a:gd name="T33" fmla="*/ 30 h 31"/>
                  <a:gd name="T34" fmla="*/ 23 w 81"/>
                  <a:gd name="T35" fmla="*/ 25 h 31"/>
                  <a:gd name="T36" fmla="*/ 19 w 81"/>
                  <a:gd name="T37" fmla="*/ 19 h 31"/>
                  <a:gd name="T38" fmla="*/ 14 w 81"/>
                  <a:gd name="T39" fmla="*/ 14 h 31"/>
                  <a:gd name="T40" fmla="*/ 4 w 81"/>
                  <a:gd name="T41" fmla="*/ 14 h 31"/>
                  <a:gd name="T42" fmla="*/ 0 w 81"/>
                  <a:gd name="T43" fmla="*/ 1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" h="31">
                    <a:moveTo>
                      <a:pt x="0" y="11"/>
                    </a:moveTo>
                    <a:lnTo>
                      <a:pt x="9" y="5"/>
                    </a:lnTo>
                    <a:lnTo>
                      <a:pt x="19" y="3"/>
                    </a:lnTo>
                    <a:lnTo>
                      <a:pt x="28" y="3"/>
                    </a:lnTo>
                    <a:lnTo>
                      <a:pt x="38" y="0"/>
                    </a:lnTo>
                    <a:lnTo>
                      <a:pt x="47" y="3"/>
                    </a:lnTo>
                    <a:lnTo>
                      <a:pt x="57" y="5"/>
                    </a:lnTo>
                    <a:lnTo>
                      <a:pt x="66" y="5"/>
                    </a:lnTo>
                    <a:lnTo>
                      <a:pt x="75" y="8"/>
                    </a:lnTo>
                    <a:lnTo>
                      <a:pt x="80" y="14"/>
                    </a:lnTo>
                    <a:lnTo>
                      <a:pt x="80" y="19"/>
                    </a:lnTo>
                    <a:lnTo>
                      <a:pt x="71" y="22"/>
                    </a:lnTo>
                    <a:lnTo>
                      <a:pt x="66" y="27"/>
                    </a:lnTo>
                    <a:lnTo>
                      <a:pt x="57" y="27"/>
                    </a:lnTo>
                    <a:lnTo>
                      <a:pt x="47" y="30"/>
                    </a:lnTo>
                    <a:lnTo>
                      <a:pt x="38" y="30"/>
                    </a:lnTo>
                    <a:lnTo>
                      <a:pt x="28" y="30"/>
                    </a:lnTo>
                    <a:lnTo>
                      <a:pt x="23" y="25"/>
                    </a:lnTo>
                    <a:lnTo>
                      <a:pt x="19" y="19"/>
                    </a:lnTo>
                    <a:lnTo>
                      <a:pt x="14" y="14"/>
                    </a:lnTo>
                    <a:lnTo>
                      <a:pt x="4" y="14"/>
                    </a:lnTo>
                    <a:lnTo>
                      <a:pt x="0" y="11"/>
                    </a:lnTo>
                  </a:path>
                </a:pathLst>
              </a:custGeom>
              <a:solidFill>
                <a:srgbClr val="71440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" name="Group 63"/>
            <p:cNvGrpSpPr>
              <a:grpSpLocks/>
            </p:cNvGrpSpPr>
            <p:nvPr/>
          </p:nvGrpSpPr>
          <p:grpSpPr bwMode="auto">
            <a:xfrm>
              <a:off x="6636974" y="3170256"/>
              <a:ext cx="154159" cy="190426"/>
              <a:chOff x="1012" y="2753"/>
              <a:chExt cx="141" cy="175"/>
            </a:xfrm>
          </p:grpSpPr>
          <p:sp>
            <p:nvSpPr>
              <p:cNvPr id="39" name="Oval 64"/>
              <p:cNvSpPr>
                <a:spLocks noChangeArrowheads="1"/>
              </p:cNvSpPr>
              <p:nvPr/>
            </p:nvSpPr>
            <p:spPr bwMode="auto">
              <a:xfrm>
                <a:off x="1012" y="2807"/>
                <a:ext cx="140" cy="121"/>
              </a:xfrm>
              <a:prstGeom prst="ellipse">
                <a:avLst/>
              </a:prstGeom>
              <a:solidFill>
                <a:srgbClr val="F6BF6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Freeform 65"/>
              <p:cNvSpPr>
                <a:spLocks/>
              </p:cNvSpPr>
              <p:nvPr/>
            </p:nvSpPr>
            <p:spPr bwMode="auto">
              <a:xfrm>
                <a:off x="1044" y="2878"/>
                <a:ext cx="73" cy="24"/>
              </a:xfrm>
              <a:custGeom>
                <a:avLst/>
                <a:gdLst>
                  <a:gd name="T0" fmla="*/ 0 w 73"/>
                  <a:gd name="T1" fmla="*/ 0 h 24"/>
                  <a:gd name="T2" fmla="*/ 5 w 73"/>
                  <a:gd name="T3" fmla="*/ 4 h 24"/>
                  <a:gd name="T4" fmla="*/ 9 w 73"/>
                  <a:gd name="T5" fmla="*/ 8 h 24"/>
                  <a:gd name="T6" fmla="*/ 16 w 73"/>
                  <a:gd name="T7" fmla="*/ 13 h 24"/>
                  <a:gd name="T8" fmla="*/ 21 w 73"/>
                  <a:gd name="T9" fmla="*/ 15 h 24"/>
                  <a:gd name="T10" fmla="*/ 26 w 73"/>
                  <a:gd name="T11" fmla="*/ 17 h 24"/>
                  <a:gd name="T12" fmla="*/ 30 w 73"/>
                  <a:gd name="T13" fmla="*/ 19 h 24"/>
                  <a:gd name="T14" fmla="*/ 35 w 73"/>
                  <a:gd name="T15" fmla="*/ 21 h 24"/>
                  <a:gd name="T16" fmla="*/ 39 w 73"/>
                  <a:gd name="T17" fmla="*/ 21 h 24"/>
                  <a:gd name="T18" fmla="*/ 44 w 73"/>
                  <a:gd name="T19" fmla="*/ 23 h 24"/>
                  <a:gd name="T20" fmla="*/ 49 w 73"/>
                  <a:gd name="T21" fmla="*/ 23 h 24"/>
                  <a:gd name="T22" fmla="*/ 53 w 73"/>
                  <a:gd name="T23" fmla="*/ 23 h 24"/>
                  <a:gd name="T24" fmla="*/ 58 w 73"/>
                  <a:gd name="T25" fmla="*/ 21 h 24"/>
                  <a:gd name="T26" fmla="*/ 63 w 73"/>
                  <a:gd name="T27" fmla="*/ 19 h 24"/>
                  <a:gd name="T28" fmla="*/ 63 w 73"/>
                  <a:gd name="T29" fmla="*/ 15 h 24"/>
                  <a:gd name="T30" fmla="*/ 67 w 73"/>
                  <a:gd name="T31" fmla="*/ 13 h 24"/>
                  <a:gd name="T32" fmla="*/ 72 w 73"/>
                  <a:gd name="T33" fmla="*/ 10 h 24"/>
                  <a:gd name="T34" fmla="*/ 0 w 73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24">
                    <a:moveTo>
                      <a:pt x="0" y="0"/>
                    </a:moveTo>
                    <a:lnTo>
                      <a:pt x="5" y="4"/>
                    </a:lnTo>
                    <a:lnTo>
                      <a:pt x="9" y="8"/>
                    </a:lnTo>
                    <a:lnTo>
                      <a:pt x="16" y="13"/>
                    </a:lnTo>
                    <a:lnTo>
                      <a:pt x="21" y="15"/>
                    </a:lnTo>
                    <a:lnTo>
                      <a:pt x="26" y="17"/>
                    </a:lnTo>
                    <a:lnTo>
                      <a:pt x="30" y="19"/>
                    </a:lnTo>
                    <a:lnTo>
                      <a:pt x="35" y="21"/>
                    </a:lnTo>
                    <a:lnTo>
                      <a:pt x="39" y="21"/>
                    </a:lnTo>
                    <a:lnTo>
                      <a:pt x="44" y="23"/>
                    </a:lnTo>
                    <a:lnTo>
                      <a:pt x="49" y="23"/>
                    </a:lnTo>
                    <a:lnTo>
                      <a:pt x="53" y="23"/>
                    </a:lnTo>
                    <a:lnTo>
                      <a:pt x="58" y="21"/>
                    </a:lnTo>
                    <a:lnTo>
                      <a:pt x="63" y="19"/>
                    </a:lnTo>
                    <a:lnTo>
                      <a:pt x="63" y="15"/>
                    </a:lnTo>
                    <a:lnTo>
                      <a:pt x="67" y="13"/>
                    </a:lnTo>
                    <a:lnTo>
                      <a:pt x="72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3F25F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Oval 66"/>
              <p:cNvSpPr>
                <a:spLocks noChangeArrowheads="1"/>
              </p:cNvSpPr>
              <p:nvPr/>
            </p:nvSpPr>
            <p:spPr bwMode="auto">
              <a:xfrm>
                <a:off x="1051" y="2844"/>
                <a:ext cx="10" cy="9"/>
              </a:xfrm>
              <a:prstGeom prst="ellipse">
                <a:avLst/>
              </a:prstGeom>
              <a:solidFill>
                <a:srgbClr val="A3F25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67"/>
              <p:cNvSpPr>
                <a:spLocks noChangeArrowheads="1"/>
              </p:cNvSpPr>
              <p:nvPr/>
            </p:nvSpPr>
            <p:spPr bwMode="auto">
              <a:xfrm>
                <a:off x="1113" y="2849"/>
                <a:ext cx="11" cy="9"/>
              </a:xfrm>
              <a:prstGeom prst="ellipse">
                <a:avLst/>
              </a:prstGeom>
              <a:solidFill>
                <a:srgbClr val="A3F25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Arc 68"/>
              <p:cNvSpPr>
                <a:spLocks/>
              </p:cNvSpPr>
              <p:nvPr/>
            </p:nvSpPr>
            <p:spPr bwMode="auto">
              <a:xfrm>
                <a:off x="1023" y="2775"/>
                <a:ext cx="21" cy="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594"/>
                  <a:gd name="T1" fmla="*/ 0 h 21600"/>
                  <a:gd name="T2" fmla="*/ 21594 w 21594"/>
                  <a:gd name="T3" fmla="*/ 21080 h 21600"/>
                  <a:gd name="T4" fmla="*/ 0 w 21594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94" h="21600" fill="none" extrusionOk="0">
                    <a:moveTo>
                      <a:pt x="0" y="-1"/>
                    </a:moveTo>
                    <a:cubicBezTo>
                      <a:pt x="11726" y="-1"/>
                      <a:pt x="21311" y="9356"/>
                      <a:pt x="21593" y="21080"/>
                    </a:cubicBezTo>
                  </a:path>
                  <a:path w="21594" h="21600" stroke="0" extrusionOk="0">
                    <a:moveTo>
                      <a:pt x="0" y="-1"/>
                    </a:moveTo>
                    <a:cubicBezTo>
                      <a:pt x="11726" y="-1"/>
                      <a:pt x="21311" y="9356"/>
                      <a:pt x="21593" y="2108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Arc 69"/>
              <p:cNvSpPr>
                <a:spLocks/>
              </p:cNvSpPr>
              <p:nvPr/>
            </p:nvSpPr>
            <p:spPr bwMode="auto">
              <a:xfrm>
                <a:off x="1042" y="2753"/>
                <a:ext cx="25" cy="57"/>
              </a:xfrm>
              <a:custGeom>
                <a:avLst/>
                <a:gdLst>
                  <a:gd name="G0" fmla="+- 881 0 0"/>
                  <a:gd name="G1" fmla="+- 21600 0 0"/>
                  <a:gd name="G2" fmla="+- 21600 0 0"/>
                  <a:gd name="T0" fmla="*/ 0 w 22481"/>
                  <a:gd name="T1" fmla="*/ 18 h 21600"/>
                  <a:gd name="T2" fmla="*/ 22481 w 22481"/>
                  <a:gd name="T3" fmla="*/ 21600 h 21600"/>
                  <a:gd name="T4" fmla="*/ 881 w 224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81" h="21600" fill="none" extrusionOk="0">
                    <a:moveTo>
                      <a:pt x="-1" y="17"/>
                    </a:moveTo>
                    <a:cubicBezTo>
                      <a:pt x="293" y="5"/>
                      <a:pt x="587" y="-1"/>
                      <a:pt x="881" y="-1"/>
                    </a:cubicBezTo>
                    <a:cubicBezTo>
                      <a:pt x="12810" y="-1"/>
                      <a:pt x="22481" y="9670"/>
                      <a:pt x="22481" y="21600"/>
                    </a:cubicBezTo>
                  </a:path>
                  <a:path w="22481" h="21600" stroke="0" extrusionOk="0">
                    <a:moveTo>
                      <a:pt x="-1" y="17"/>
                    </a:moveTo>
                    <a:cubicBezTo>
                      <a:pt x="293" y="5"/>
                      <a:pt x="587" y="-1"/>
                      <a:pt x="881" y="-1"/>
                    </a:cubicBezTo>
                    <a:cubicBezTo>
                      <a:pt x="12810" y="-1"/>
                      <a:pt x="22481" y="9670"/>
                      <a:pt x="22481" y="21600"/>
                    </a:cubicBezTo>
                    <a:lnTo>
                      <a:pt x="881" y="2160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rc 70"/>
              <p:cNvSpPr>
                <a:spLocks/>
              </p:cNvSpPr>
              <p:nvPr/>
            </p:nvSpPr>
            <p:spPr bwMode="auto">
              <a:xfrm>
                <a:off x="1110" y="2759"/>
                <a:ext cx="24" cy="57"/>
              </a:xfrm>
              <a:custGeom>
                <a:avLst/>
                <a:gdLst>
                  <a:gd name="G0" fmla="+- 21600 0 0"/>
                  <a:gd name="G1" fmla="+- 21581 0 0"/>
                  <a:gd name="G2" fmla="+- 21600 0 0"/>
                  <a:gd name="T0" fmla="*/ 0 w 21600"/>
                  <a:gd name="T1" fmla="*/ 21581 h 21581"/>
                  <a:gd name="T2" fmla="*/ 20701 w 21600"/>
                  <a:gd name="T3" fmla="*/ 0 h 21581"/>
                  <a:gd name="T4" fmla="*/ 21600 w 21600"/>
                  <a:gd name="T5" fmla="*/ 21581 h 21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581" fill="none" extrusionOk="0">
                    <a:moveTo>
                      <a:pt x="-1" y="21580"/>
                    </a:moveTo>
                    <a:cubicBezTo>
                      <a:pt x="-1" y="10001"/>
                      <a:pt x="9131" y="481"/>
                      <a:pt x="20700" y="-1"/>
                    </a:cubicBezTo>
                  </a:path>
                  <a:path w="21600" h="21581" stroke="0" extrusionOk="0">
                    <a:moveTo>
                      <a:pt x="-1" y="21580"/>
                    </a:moveTo>
                    <a:cubicBezTo>
                      <a:pt x="-1" y="10001"/>
                      <a:pt x="9131" y="481"/>
                      <a:pt x="20700" y="-1"/>
                    </a:cubicBezTo>
                    <a:lnTo>
                      <a:pt x="21600" y="21581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Arc 71"/>
              <p:cNvSpPr>
                <a:spLocks/>
              </p:cNvSpPr>
              <p:nvPr/>
            </p:nvSpPr>
            <p:spPr bwMode="auto">
              <a:xfrm>
                <a:off x="1126" y="2787"/>
                <a:ext cx="27" cy="34"/>
              </a:xfrm>
              <a:custGeom>
                <a:avLst/>
                <a:gdLst>
                  <a:gd name="G0" fmla="+- 21591 0 0"/>
                  <a:gd name="G1" fmla="+- 21586 0 0"/>
                  <a:gd name="G2" fmla="+- 21600 0 0"/>
                  <a:gd name="T0" fmla="*/ 0 w 21591"/>
                  <a:gd name="T1" fmla="*/ 20960 h 21586"/>
                  <a:gd name="T2" fmla="*/ 20803 w 21591"/>
                  <a:gd name="T3" fmla="*/ 0 h 21586"/>
                  <a:gd name="T4" fmla="*/ 21591 w 21591"/>
                  <a:gd name="T5" fmla="*/ 21586 h 21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91" h="21586" fill="none" extrusionOk="0">
                    <a:moveTo>
                      <a:pt x="0" y="20960"/>
                    </a:moveTo>
                    <a:cubicBezTo>
                      <a:pt x="329" y="9584"/>
                      <a:pt x="9429" y="415"/>
                      <a:pt x="20803" y="0"/>
                    </a:cubicBezTo>
                  </a:path>
                  <a:path w="21591" h="21586" stroke="0" extrusionOk="0">
                    <a:moveTo>
                      <a:pt x="0" y="20960"/>
                    </a:moveTo>
                    <a:cubicBezTo>
                      <a:pt x="329" y="9584"/>
                      <a:pt x="9429" y="415"/>
                      <a:pt x="20803" y="0"/>
                    </a:cubicBezTo>
                    <a:lnTo>
                      <a:pt x="21591" y="21586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9" name="Group 72"/>
            <p:cNvGrpSpPr>
              <a:grpSpLocks/>
            </p:cNvGrpSpPr>
            <p:nvPr/>
          </p:nvGrpSpPr>
          <p:grpSpPr bwMode="auto">
            <a:xfrm>
              <a:off x="8047364" y="3198548"/>
              <a:ext cx="207732" cy="193691"/>
              <a:chOff x="2302" y="2779"/>
              <a:chExt cx="190" cy="178"/>
            </a:xfrm>
          </p:grpSpPr>
          <p:sp>
            <p:nvSpPr>
              <p:cNvPr id="30" name="Oval 73"/>
              <p:cNvSpPr>
                <a:spLocks noChangeArrowheads="1"/>
              </p:cNvSpPr>
              <p:nvPr/>
            </p:nvSpPr>
            <p:spPr bwMode="auto">
              <a:xfrm>
                <a:off x="2338" y="2814"/>
                <a:ext cx="119" cy="109"/>
              </a:xfrm>
              <a:prstGeom prst="ellipse">
                <a:avLst/>
              </a:prstGeom>
              <a:solidFill>
                <a:srgbClr val="AD6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74"/>
              <p:cNvSpPr>
                <a:spLocks noChangeArrowheads="1"/>
              </p:cNvSpPr>
              <p:nvPr/>
            </p:nvSpPr>
            <p:spPr bwMode="auto">
              <a:xfrm>
                <a:off x="2371" y="2848"/>
                <a:ext cx="7" cy="7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75"/>
              <p:cNvSpPr>
                <a:spLocks noChangeArrowheads="1"/>
              </p:cNvSpPr>
              <p:nvPr/>
            </p:nvSpPr>
            <p:spPr bwMode="auto">
              <a:xfrm>
                <a:off x="2424" y="2852"/>
                <a:ext cx="9" cy="6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Freeform 76"/>
              <p:cNvSpPr>
                <a:spLocks/>
              </p:cNvSpPr>
              <p:nvPr/>
            </p:nvSpPr>
            <p:spPr bwMode="auto">
              <a:xfrm>
                <a:off x="2360" y="2883"/>
                <a:ext cx="66" cy="18"/>
              </a:xfrm>
              <a:custGeom>
                <a:avLst/>
                <a:gdLst>
                  <a:gd name="T0" fmla="*/ 0 w 66"/>
                  <a:gd name="T1" fmla="*/ 0 h 18"/>
                  <a:gd name="T2" fmla="*/ 5 w 66"/>
                  <a:gd name="T3" fmla="*/ 2 h 18"/>
                  <a:gd name="T4" fmla="*/ 13 w 66"/>
                  <a:gd name="T5" fmla="*/ 5 h 18"/>
                  <a:gd name="T6" fmla="*/ 22 w 66"/>
                  <a:gd name="T7" fmla="*/ 5 h 18"/>
                  <a:gd name="T8" fmla="*/ 27 w 66"/>
                  <a:gd name="T9" fmla="*/ 7 h 18"/>
                  <a:gd name="T10" fmla="*/ 33 w 66"/>
                  <a:gd name="T11" fmla="*/ 7 h 18"/>
                  <a:gd name="T12" fmla="*/ 38 w 66"/>
                  <a:gd name="T13" fmla="*/ 7 h 18"/>
                  <a:gd name="T14" fmla="*/ 43 w 66"/>
                  <a:gd name="T15" fmla="*/ 7 h 18"/>
                  <a:gd name="T16" fmla="*/ 49 w 66"/>
                  <a:gd name="T17" fmla="*/ 7 h 18"/>
                  <a:gd name="T18" fmla="*/ 54 w 66"/>
                  <a:gd name="T19" fmla="*/ 10 h 18"/>
                  <a:gd name="T20" fmla="*/ 60 w 66"/>
                  <a:gd name="T21" fmla="*/ 7 h 18"/>
                  <a:gd name="T22" fmla="*/ 65 w 66"/>
                  <a:gd name="T23" fmla="*/ 5 h 18"/>
                  <a:gd name="T24" fmla="*/ 60 w 66"/>
                  <a:gd name="T25" fmla="*/ 10 h 18"/>
                  <a:gd name="T26" fmla="*/ 54 w 66"/>
                  <a:gd name="T27" fmla="*/ 12 h 18"/>
                  <a:gd name="T28" fmla="*/ 49 w 66"/>
                  <a:gd name="T29" fmla="*/ 15 h 18"/>
                  <a:gd name="T30" fmla="*/ 43 w 66"/>
                  <a:gd name="T31" fmla="*/ 15 h 18"/>
                  <a:gd name="T32" fmla="*/ 38 w 66"/>
                  <a:gd name="T33" fmla="*/ 17 h 18"/>
                  <a:gd name="T34" fmla="*/ 33 w 66"/>
                  <a:gd name="T35" fmla="*/ 17 h 18"/>
                  <a:gd name="T36" fmla="*/ 27 w 66"/>
                  <a:gd name="T37" fmla="*/ 17 h 18"/>
                  <a:gd name="T38" fmla="*/ 22 w 66"/>
                  <a:gd name="T39" fmla="*/ 17 h 18"/>
                  <a:gd name="T40" fmla="*/ 16 w 66"/>
                  <a:gd name="T41" fmla="*/ 15 h 18"/>
                  <a:gd name="T42" fmla="*/ 13 w 66"/>
                  <a:gd name="T43" fmla="*/ 10 h 18"/>
                  <a:gd name="T44" fmla="*/ 8 w 66"/>
                  <a:gd name="T45" fmla="*/ 7 h 18"/>
                  <a:gd name="T46" fmla="*/ 5 w 66"/>
                  <a:gd name="T47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" h="18">
                    <a:moveTo>
                      <a:pt x="0" y="0"/>
                    </a:moveTo>
                    <a:lnTo>
                      <a:pt x="5" y="2"/>
                    </a:lnTo>
                    <a:lnTo>
                      <a:pt x="13" y="5"/>
                    </a:lnTo>
                    <a:lnTo>
                      <a:pt x="22" y="5"/>
                    </a:lnTo>
                    <a:lnTo>
                      <a:pt x="27" y="7"/>
                    </a:lnTo>
                    <a:lnTo>
                      <a:pt x="33" y="7"/>
                    </a:lnTo>
                    <a:lnTo>
                      <a:pt x="38" y="7"/>
                    </a:lnTo>
                    <a:lnTo>
                      <a:pt x="43" y="7"/>
                    </a:lnTo>
                    <a:lnTo>
                      <a:pt x="49" y="7"/>
                    </a:lnTo>
                    <a:lnTo>
                      <a:pt x="54" y="10"/>
                    </a:lnTo>
                    <a:lnTo>
                      <a:pt x="60" y="7"/>
                    </a:lnTo>
                    <a:lnTo>
                      <a:pt x="65" y="5"/>
                    </a:lnTo>
                    <a:lnTo>
                      <a:pt x="60" y="10"/>
                    </a:lnTo>
                    <a:lnTo>
                      <a:pt x="54" y="12"/>
                    </a:lnTo>
                    <a:lnTo>
                      <a:pt x="49" y="15"/>
                    </a:lnTo>
                    <a:lnTo>
                      <a:pt x="43" y="15"/>
                    </a:lnTo>
                    <a:lnTo>
                      <a:pt x="38" y="17"/>
                    </a:lnTo>
                    <a:lnTo>
                      <a:pt x="33" y="17"/>
                    </a:lnTo>
                    <a:lnTo>
                      <a:pt x="27" y="17"/>
                    </a:lnTo>
                    <a:lnTo>
                      <a:pt x="22" y="17"/>
                    </a:lnTo>
                    <a:lnTo>
                      <a:pt x="16" y="15"/>
                    </a:lnTo>
                    <a:lnTo>
                      <a:pt x="13" y="10"/>
                    </a:lnTo>
                    <a:lnTo>
                      <a:pt x="8" y="7"/>
                    </a:lnTo>
                    <a:lnTo>
                      <a:pt x="5" y="2"/>
                    </a:lnTo>
                  </a:path>
                </a:pathLst>
              </a:custGeom>
              <a:solidFill>
                <a:schemeClr val="accent1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77"/>
              <p:cNvSpPr>
                <a:spLocks/>
              </p:cNvSpPr>
              <p:nvPr/>
            </p:nvSpPr>
            <p:spPr bwMode="auto">
              <a:xfrm>
                <a:off x="2410" y="2787"/>
                <a:ext cx="82" cy="170"/>
              </a:xfrm>
              <a:custGeom>
                <a:avLst/>
                <a:gdLst>
                  <a:gd name="T0" fmla="*/ 28 w 82"/>
                  <a:gd name="T1" fmla="*/ 51 h 170"/>
                  <a:gd name="T2" fmla="*/ 29 w 82"/>
                  <a:gd name="T3" fmla="*/ 52 h 170"/>
                  <a:gd name="T4" fmla="*/ 22 w 82"/>
                  <a:gd name="T5" fmla="*/ 35 h 170"/>
                  <a:gd name="T6" fmla="*/ 14 w 82"/>
                  <a:gd name="T7" fmla="*/ 27 h 170"/>
                  <a:gd name="T8" fmla="*/ 0 w 82"/>
                  <a:gd name="T9" fmla="*/ 24 h 170"/>
                  <a:gd name="T10" fmla="*/ 8 w 82"/>
                  <a:gd name="T11" fmla="*/ 9 h 170"/>
                  <a:gd name="T12" fmla="*/ 21 w 82"/>
                  <a:gd name="T13" fmla="*/ 0 h 170"/>
                  <a:gd name="T14" fmla="*/ 26 w 82"/>
                  <a:gd name="T15" fmla="*/ 0 h 170"/>
                  <a:gd name="T16" fmla="*/ 31 w 82"/>
                  <a:gd name="T17" fmla="*/ 0 h 170"/>
                  <a:gd name="T18" fmla="*/ 36 w 82"/>
                  <a:gd name="T19" fmla="*/ 3 h 170"/>
                  <a:gd name="T20" fmla="*/ 42 w 82"/>
                  <a:gd name="T21" fmla="*/ 5 h 170"/>
                  <a:gd name="T22" fmla="*/ 47 w 82"/>
                  <a:gd name="T23" fmla="*/ 8 h 170"/>
                  <a:gd name="T24" fmla="*/ 55 w 82"/>
                  <a:gd name="T25" fmla="*/ 13 h 170"/>
                  <a:gd name="T26" fmla="*/ 60 w 82"/>
                  <a:gd name="T27" fmla="*/ 15 h 170"/>
                  <a:gd name="T28" fmla="*/ 63 w 82"/>
                  <a:gd name="T29" fmla="*/ 20 h 170"/>
                  <a:gd name="T30" fmla="*/ 65 w 82"/>
                  <a:gd name="T31" fmla="*/ 25 h 170"/>
                  <a:gd name="T32" fmla="*/ 68 w 82"/>
                  <a:gd name="T33" fmla="*/ 30 h 170"/>
                  <a:gd name="T34" fmla="*/ 70 w 82"/>
                  <a:gd name="T35" fmla="*/ 35 h 170"/>
                  <a:gd name="T36" fmla="*/ 73 w 82"/>
                  <a:gd name="T37" fmla="*/ 40 h 170"/>
                  <a:gd name="T38" fmla="*/ 73 w 82"/>
                  <a:gd name="T39" fmla="*/ 45 h 170"/>
                  <a:gd name="T40" fmla="*/ 73 w 82"/>
                  <a:gd name="T41" fmla="*/ 51 h 170"/>
                  <a:gd name="T42" fmla="*/ 76 w 82"/>
                  <a:gd name="T43" fmla="*/ 58 h 170"/>
                  <a:gd name="T44" fmla="*/ 76 w 82"/>
                  <a:gd name="T45" fmla="*/ 68 h 170"/>
                  <a:gd name="T46" fmla="*/ 76 w 82"/>
                  <a:gd name="T47" fmla="*/ 73 h 170"/>
                  <a:gd name="T48" fmla="*/ 76 w 82"/>
                  <a:gd name="T49" fmla="*/ 81 h 170"/>
                  <a:gd name="T50" fmla="*/ 78 w 82"/>
                  <a:gd name="T51" fmla="*/ 88 h 170"/>
                  <a:gd name="T52" fmla="*/ 78 w 82"/>
                  <a:gd name="T53" fmla="*/ 98 h 170"/>
                  <a:gd name="T54" fmla="*/ 78 w 82"/>
                  <a:gd name="T55" fmla="*/ 106 h 170"/>
                  <a:gd name="T56" fmla="*/ 81 w 82"/>
                  <a:gd name="T57" fmla="*/ 113 h 170"/>
                  <a:gd name="T58" fmla="*/ 81 w 82"/>
                  <a:gd name="T59" fmla="*/ 119 h 170"/>
                  <a:gd name="T60" fmla="*/ 81 w 82"/>
                  <a:gd name="T61" fmla="*/ 126 h 170"/>
                  <a:gd name="T62" fmla="*/ 81 w 82"/>
                  <a:gd name="T63" fmla="*/ 131 h 170"/>
                  <a:gd name="T64" fmla="*/ 81 w 82"/>
                  <a:gd name="T65" fmla="*/ 136 h 170"/>
                  <a:gd name="T66" fmla="*/ 81 w 82"/>
                  <a:gd name="T67" fmla="*/ 141 h 170"/>
                  <a:gd name="T68" fmla="*/ 81 w 82"/>
                  <a:gd name="T69" fmla="*/ 149 h 170"/>
                  <a:gd name="T70" fmla="*/ 81 w 82"/>
                  <a:gd name="T71" fmla="*/ 154 h 170"/>
                  <a:gd name="T72" fmla="*/ 81 w 82"/>
                  <a:gd name="T73" fmla="*/ 159 h 170"/>
                  <a:gd name="T74" fmla="*/ 81 w 82"/>
                  <a:gd name="T75" fmla="*/ 164 h 170"/>
                  <a:gd name="T76" fmla="*/ 81 w 82"/>
                  <a:gd name="T77" fmla="*/ 169 h 170"/>
                  <a:gd name="T78" fmla="*/ 81 w 82"/>
                  <a:gd name="T79" fmla="*/ 164 h 170"/>
                  <a:gd name="T80" fmla="*/ 78 w 82"/>
                  <a:gd name="T81" fmla="*/ 159 h 170"/>
                  <a:gd name="T82" fmla="*/ 76 w 82"/>
                  <a:gd name="T83" fmla="*/ 154 h 170"/>
                  <a:gd name="T84" fmla="*/ 76 w 82"/>
                  <a:gd name="T85" fmla="*/ 149 h 170"/>
                  <a:gd name="T86" fmla="*/ 73 w 82"/>
                  <a:gd name="T87" fmla="*/ 144 h 170"/>
                  <a:gd name="T88" fmla="*/ 70 w 82"/>
                  <a:gd name="T89" fmla="*/ 139 h 170"/>
                  <a:gd name="T90" fmla="*/ 68 w 82"/>
                  <a:gd name="T91" fmla="*/ 134 h 170"/>
                  <a:gd name="T92" fmla="*/ 63 w 82"/>
                  <a:gd name="T93" fmla="*/ 129 h 170"/>
                  <a:gd name="T94" fmla="*/ 58 w 82"/>
                  <a:gd name="T95" fmla="*/ 124 h 170"/>
                  <a:gd name="T96" fmla="*/ 47 w 82"/>
                  <a:gd name="T97" fmla="*/ 84 h 170"/>
                  <a:gd name="T98" fmla="*/ 28 w 82"/>
                  <a:gd name="T99" fmla="*/ 51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2" h="170">
                    <a:moveTo>
                      <a:pt x="28" y="51"/>
                    </a:moveTo>
                    <a:lnTo>
                      <a:pt x="29" y="52"/>
                    </a:lnTo>
                    <a:lnTo>
                      <a:pt x="22" y="35"/>
                    </a:lnTo>
                    <a:lnTo>
                      <a:pt x="14" y="27"/>
                    </a:lnTo>
                    <a:lnTo>
                      <a:pt x="0" y="24"/>
                    </a:lnTo>
                    <a:lnTo>
                      <a:pt x="8" y="9"/>
                    </a:lnTo>
                    <a:lnTo>
                      <a:pt x="21" y="0"/>
                    </a:lnTo>
                    <a:lnTo>
                      <a:pt x="26" y="0"/>
                    </a:lnTo>
                    <a:lnTo>
                      <a:pt x="31" y="0"/>
                    </a:lnTo>
                    <a:lnTo>
                      <a:pt x="36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5" y="13"/>
                    </a:lnTo>
                    <a:lnTo>
                      <a:pt x="60" y="15"/>
                    </a:lnTo>
                    <a:lnTo>
                      <a:pt x="63" y="20"/>
                    </a:lnTo>
                    <a:lnTo>
                      <a:pt x="65" y="25"/>
                    </a:lnTo>
                    <a:lnTo>
                      <a:pt x="68" y="30"/>
                    </a:lnTo>
                    <a:lnTo>
                      <a:pt x="70" y="35"/>
                    </a:lnTo>
                    <a:lnTo>
                      <a:pt x="73" y="40"/>
                    </a:lnTo>
                    <a:lnTo>
                      <a:pt x="73" y="45"/>
                    </a:lnTo>
                    <a:lnTo>
                      <a:pt x="73" y="51"/>
                    </a:lnTo>
                    <a:lnTo>
                      <a:pt x="76" y="58"/>
                    </a:lnTo>
                    <a:lnTo>
                      <a:pt x="76" y="68"/>
                    </a:lnTo>
                    <a:lnTo>
                      <a:pt x="76" y="73"/>
                    </a:lnTo>
                    <a:lnTo>
                      <a:pt x="76" y="81"/>
                    </a:lnTo>
                    <a:lnTo>
                      <a:pt x="78" y="88"/>
                    </a:lnTo>
                    <a:lnTo>
                      <a:pt x="78" y="98"/>
                    </a:lnTo>
                    <a:lnTo>
                      <a:pt x="78" y="106"/>
                    </a:lnTo>
                    <a:lnTo>
                      <a:pt x="81" y="113"/>
                    </a:lnTo>
                    <a:lnTo>
                      <a:pt x="81" y="119"/>
                    </a:lnTo>
                    <a:lnTo>
                      <a:pt x="81" y="126"/>
                    </a:lnTo>
                    <a:lnTo>
                      <a:pt x="81" y="131"/>
                    </a:lnTo>
                    <a:lnTo>
                      <a:pt x="81" y="136"/>
                    </a:lnTo>
                    <a:lnTo>
                      <a:pt x="81" y="141"/>
                    </a:lnTo>
                    <a:lnTo>
                      <a:pt x="81" y="149"/>
                    </a:lnTo>
                    <a:lnTo>
                      <a:pt x="81" y="154"/>
                    </a:lnTo>
                    <a:lnTo>
                      <a:pt x="81" y="159"/>
                    </a:lnTo>
                    <a:lnTo>
                      <a:pt x="81" y="164"/>
                    </a:lnTo>
                    <a:lnTo>
                      <a:pt x="81" y="169"/>
                    </a:lnTo>
                    <a:lnTo>
                      <a:pt x="81" y="164"/>
                    </a:lnTo>
                    <a:lnTo>
                      <a:pt x="78" y="159"/>
                    </a:lnTo>
                    <a:lnTo>
                      <a:pt x="76" y="154"/>
                    </a:lnTo>
                    <a:lnTo>
                      <a:pt x="76" y="149"/>
                    </a:lnTo>
                    <a:lnTo>
                      <a:pt x="73" y="144"/>
                    </a:lnTo>
                    <a:lnTo>
                      <a:pt x="70" y="139"/>
                    </a:lnTo>
                    <a:lnTo>
                      <a:pt x="68" y="134"/>
                    </a:lnTo>
                    <a:lnTo>
                      <a:pt x="63" y="129"/>
                    </a:lnTo>
                    <a:lnTo>
                      <a:pt x="58" y="124"/>
                    </a:lnTo>
                    <a:lnTo>
                      <a:pt x="47" y="84"/>
                    </a:lnTo>
                    <a:lnTo>
                      <a:pt x="28" y="51"/>
                    </a:lnTo>
                  </a:path>
                </a:pathLst>
              </a:custGeom>
              <a:solidFill>
                <a:srgbClr val="71440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78"/>
              <p:cNvSpPr>
                <a:spLocks/>
              </p:cNvSpPr>
              <p:nvPr/>
            </p:nvSpPr>
            <p:spPr bwMode="auto">
              <a:xfrm>
                <a:off x="2363" y="2840"/>
                <a:ext cx="24" cy="5"/>
              </a:xfrm>
              <a:custGeom>
                <a:avLst/>
                <a:gdLst>
                  <a:gd name="T0" fmla="*/ 0 w 24"/>
                  <a:gd name="T1" fmla="*/ 4 h 5"/>
                  <a:gd name="T2" fmla="*/ 1 w 24"/>
                  <a:gd name="T3" fmla="*/ 3 h 5"/>
                  <a:gd name="T4" fmla="*/ 2 w 24"/>
                  <a:gd name="T5" fmla="*/ 3 h 5"/>
                  <a:gd name="T6" fmla="*/ 3 w 24"/>
                  <a:gd name="T7" fmla="*/ 3 h 5"/>
                  <a:gd name="T8" fmla="*/ 5 w 24"/>
                  <a:gd name="T9" fmla="*/ 2 h 5"/>
                  <a:gd name="T10" fmla="*/ 7 w 24"/>
                  <a:gd name="T11" fmla="*/ 1 h 5"/>
                  <a:gd name="T12" fmla="*/ 8 w 24"/>
                  <a:gd name="T13" fmla="*/ 1 h 5"/>
                  <a:gd name="T14" fmla="*/ 10 w 24"/>
                  <a:gd name="T15" fmla="*/ 1 h 5"/>
                  <a:gd name="T16" fmla="*/ 11 w 24"/>
                  <a:gd name="T17" fmla="*/ 1 h 5"/>
                  <a:gd name="T18" fmla="*/ 12 w 24"/>
                  <a:gd name="T19" fmla="*/ 1 h 5"/>
                  <a:gd name="T20" fmla="*/ 14 w 24"/>
                  <a:gd name="T21" fmla="*/ 0 h 5"/>
                  <a:gd name="T22" fmla="*/ 15 w 24"/>
                  <a:gd name="T23" fmla="*/ 0 h 5"/>
                  <a:gd name="T24" fmla="*/ 16 w 24"/>
                  <a:gd name="T25" fmla="*/ 0 h 5"/>
                  <a:gd name="T26" fmla="*/ 18 w 24"/>
                  <a:gd name="T27" fmla="*/ 0 h 5"/>
                  <a:gd name="T28" fmla="*/ 19 w 24"/>
                  <a:gd name="T29" fmla="*/ 0 h 5"/>
                  <a:gd name="T30" fmla="*/ 20 w 24"/>
                  <a:gd name="T31" fmla="*/ 0 h 5"/>
                  <a:gd name="T32" fmla="*/ 21 w 24"/>
                  <a:gd name="T33" fmla="*/ 1 h 5"/>
                  <a:gd name="T34" fmla="*/ 22 w 24"/>
                  <a:gd name="T35" fmla="*/ 1 h 5"/>
                  <a:gd name="T36" fmla="*/ 23 w 24"/>
                  <a:gd name="T3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" h="5">
                    <a:moveTo>
                      <a:pt x="0" y="4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5" y="2"/>
                    </a:lnTo>
                    <a:lnTo>
                      <a:pt x="7" y="1"/>
                    </a:lnTo>
                    <a:lnTo>
                      <a:pt x="8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3" y="2"/>
                    </a:lnTo>
                  </a:path>
                </a:pathLst>
              </a:custGeom>
              <a:noFill/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79"/>
              <p:cNvSpPr>
                <a:spLocks/>
              </p:cNvSpPr>
              <p:nvPr/>
            </p:nvSpPr>
            <p:spPr bwMode="auto">
              <a:xfrm>
                <a:off x="2415" y="2842"/>
                <a:ext cx="24" cy="6"/>
              </a:xfrm>
              <a:custGeom>
                <a:avLst/>
                <a:gdLst>
                  <a:gd name="T0" fmla="*/ 0 w 24"/>
                  <a:gd name="T1" fmla="*/ 5 h 6"/>
                  <a:gd name="T2" fmla="*/ 1 w 24"/>
                  <a:gd name="T3" fmla="*/ 4 h 6"/>
                  <a:gd name="T4" fmla="*/ 2 w 24"/>
                  <a:gd name="T5" fmla="*/ 4 h 6"/>
                  <a:gd name="T6" fmla="*/ 3 w 24"/>
                  <a:gd name="T7" fmla="*/ 4 h 6"/>
                  <a:gd name="T8" fmla="*/ 5 w 24"/>
                  <a:gd name="T9" fmla="*/ 2 h 6"/>
                  <a:gd name="T10" fmla="*/ 7 w 24"/>
                  <a:gd name="T11" fmla="*/ 1 h 6"/>
                  <a:gd name="T12" fmla="*/ 8 w 24"/>
                  <a:gd name="T13" fmla="*/ 1 h 6"/>
                  <a:gd name="T14" fmla="*/ 10 w 24"/>
                  <a:gd name="T15" fmla="*/ 1 h 6"/>
                  <a:gd name="T16" fmla="*/ 11 w 24"/>
                  <a:gd name="T17" fmla="*/ 1 h 6"/>
                  <a:gd name="T18" fmla="*/ 12 w 24"/>
                  <a:gd name="T19" fmla="*/ 1 h 6"/>
                  <a:gd name="T20" fmla="*/ 14 w 24"/>
                  <a:gd name="T21" fmla="*/ 0 h 6"/>
                  <a:gd name="T22" fmla="*/ 15 w 24"/>
                  <a:gd name="T23" fmla="*/ 0 h 6"/>
                  <a:gd name="T24" fmla="*/ 16 w 24"/>
                  <a:gd name="T25" fmla="*/ 0 h 6"/>
                  <a:gd name="T26" fmla="*/ 18 w 24"/>
                  <a:gd name="T27" fmla="*/ 0 h 6"/>
                  <a:gd name="T28" fmla="*/ 19 w 24"/>
                  <a:gd name="T29" fmla="*/ 0 h 6"/>
                  <a:gd name="T30" fmla="*/ 20 w 24"/>
                  <a:gd name="T31" fmla="*/ 0 h 6"/>
                  <a:gd name="T32" fmla="*/ 21 w 24"/>
                  <a:gd name="T33" fmla="*/ 1 h 6"/>
                  <a:gd name="T34" fmla="*/ 22 w 24"/>
                  <a:gd name="T35" fmla="*/ 1 h 6"/>
                  <a:gd name="T36" fmla="*/ 23 w 24"/>
                  <a:gd name="T3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" h="6">
                    <a:moveTo>
                      <a:pt x="0" y="5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7" y="1"/>
                    </a:lnTo>
                    <a:lnTo>
                      <a:pt x="8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3" y="2"/>
                    </a:lnTo>
                  </a:path>
                </a:pathLst>
              </a:custGeom>
              <a:noFill/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80"/>
              <p:cNvSpPr>
                <a:spLocks/>
              </p:cNvSpPr>
              <p:nvPr/>
            </p:nvSpPr>
            <p:spPr bwMode="auto">
              <a:xfrm>
                <a:off x="2302" y="2785"/>
                <a:ext cx="82" cy="170"/>
              </a:xfrm>
              <a:custGeom>
                <a:avLst/>
                <a:gdLst>
                  <a:gd name="T0" fmla="*/ 53 w 82"/>
                  <a:gd name="T1" fmla="*/ 51 h 170"/>
                  <a:gd name="T2" fmla="*/ 52 w 82"/>
                  <a:gd name="T3" fmla="*/ 52 h 170"/>
                  <a:gd name="T4" fmla="*/ 59 w 82"/>
                  <a:gd name="T5" fmla="*/ 35 h 170"/>
                  <a:gd name="T6" fmla="*/ 67 w 82"/>
                  <a:gd name="T7" fmla="*/ 27 h 170"/>
                  <a:gd name="T8" fmla="*/ 81 w 82"/>
                  <a:gd name="T9" fmla="*/ 24 h 170"/>
                  <a:gd name="T10" fmla="*/ 73 w 82"/>
                  <a:gd name="T11" fmla="*/ 9 h 170"/>
                  <a:gd name="T12" fmla="*/ 60 w 82"/>
                  <a:gd name="T13" fmla="*/ 0 h 170"/>
                  <a:gd name="T14" fmla="*/ 55 w 82"/>
                  <a:gd name="T15" fmla="*/ 0 h 170"/>
                  <a:gd name="T16" fmla="*/ 50 w 82"/>
                  <a:gd name="T17" fmla="*/ 0 h 170"/>
                  <a:gd name="T18" fmla="*/ 45 w 82"/>
                  <a:gd name="T19" fmla="*/ 3 h 170"/>
                  <a:gd name="T20" fmla="*/ 39 w 82"/>
                  <a:gd name="T21" fmla="*/ 5 h 170"/>
                  <a:gd name="T22" fmla="*/ 34 w 82"/>
                  <a:gd name="T23" fmla="*/ 8 h 170"/>
                  <a:gd name="T24" fmla="*/ 26 w 82"/>
                  <a:gd name="T25" fmla="*/ 13 h 170"/>
                  <a:gd name="T26" fmla="*/ 21 w 82"/>
                  <a:gd name="T27" fmla="*/ 15 h 170"/>
                  <a:gd name="T28" fmla="*/ 18 w 82"/>
                  <a:gd name="T29" fmla="*/ 20 h 170"/>
                  <a:gd name="T30" fmla="*/ 16 w 82"/>
                  <a:gd name="T31" fmla="*/ 25 h 170"/>
                  <a:gd name="T32" fmla="*/ 13 w 82"/>
                  <a:gd name="T33" fmla="*/ 30 h 170"/>
                  <a:gd name="T34" fmla="*/ 11 w 82"/>
                  <a:gd name="T35" fmla="*/ 35 h 170"/>
                  <a:gd name="T36" fmla="*/ 8 w 82"/>
                  <a:gd name="T37" fmla="*/ 40 h 170"/>
                  <a:gd name="T38" fmla="*/ 8 w 82"/>
                  <a:gd name="T39" fmla="*/ 45 h 170"/>
                  <a:gd name="T40" fmla="*/ 8 w 82"/>
                  <a:gd name="T41" fmla="*/ 51 h 170"/>
                  <a:gd name="T42" fmla="*/ 5 w 82"/>
                  <a:gd name="T43" fmla="*/ 58 h 170"/>
                  <a:gd name="T44" fmla="*/ 5 w 82"/>
                  <a:gd name="T45" fmla="*/ 68 h 170"/>
                  <a:gd name="T46" fmla="*/ 5 w 82"/>
                  <a:gd name="T47" fmla="*/ 73 h 170"/>
                  <a:gd name="T48" fmla="*/ 5 w 82"/>
                  <a:gd name="T49" fmla="*/ 81 h 170"/>
                  <a:gd name="T50" fmla="*/ 3 w 82"/>
                  <a:gd name="T51" fmla="*/ 88 h 170"/>
                  <a:gd name="T52" fmla="*/ 3 w 82"/>
                  <a:gd name="T53" fmla="*/ 98 h 170"/>
                  <a:gd name="T54" fmla="*/ 3 w 82"/>
                  <a:gd name="T55" fmla="*/ 106 h 170"/>
                  <a:gd name="T56" fmla="*/ 0 w 82"/>
                  <a:gd name="T57" fmla="*/ 113 h 170"/>
                  <a:gd name="T58" fmla="*/ 0 w 82"/>
                  <a:gd name="T59" fmla="*/ 119 h 170"/>
                  <a:gd name="T60" fmla="*/ 0 w 82"/>
                  <a:gd name="T61" fmla="*/ 126 h 170"/>
                  <a:gd name="T62" fmla="*/ 0 w 82"/>
                  <a:gd name="T63" fmla="*/ 131 h 170"/>
                  <a:gd name="T64" fmla="*/ 0 w 82"/>
                  <a:gd name="T65" fmla="*/ 136 h 170"/>
                  <a:gd name="T66" fmla="*/ 0 w 82"/>
                  <a:gd name="T67" fmla="*/ 141 h 170"/>
                  <a:gd name="T68" fmla="*/ 0 w 82"/>
                  <a:gd name="T69" fmla="*/ 149 h 170"/>
                  <a:gd name="T70" fmla="*/ 0 w 82"/>
                  <a:gd name="T71" fmla="*/ 154 h 170"/>
                  <a:gd name="T72" fmla="*/ 0 w 82"/>
                  <a:gd name="T73" fmla="*/ 159 h 170"/>
                  <a:gd name="T74" fmla="*/ 0 w 82"/>
                  <a:gd name="T75" fmla="*/ 164 h 170"/>
                  <a:gd name="T76" fmla="*/ 0 w 82"/>
                  <a:gd name="T77" fmla="*/ 169 h 170"/>
                  <a:gd name="T78" fmla="*/ 0 w 82"/>
                  <a:gd name="T79" fmla="*/ 164 h 170"/>
                  <a:gd name="T80" fmla="*/ 3 w 82"/>
                  <a:gd name="T81" fmla="*/ 159 h 170"/>
                  <a:gd name="T82" fmla="*/ 5 w 82"/>
                  <a:gd name="T83" fmla="*/ 154 h 170"/>
                  <a:gd name="T84" fmla="*/ 5 w 82"/>
                  <a:gd name="T85" fmla="*/ 149 h 170"/>
                  <a:gd name="T86" fmla="*/ 8 w 82"/>
                  <a:gd name="T87" fmla="*/ 144 h 170"/>
                  <a:gd name="T88" fmla="*/ 11 w 82"/>
                  <a:gd name="T89" fmla="*/ 139 h 170"/>
                  <a:gd name="T90" fmla="*/ 13 w 82"/>
                  <a:gd name="T91" fmla="*/ 134 h 170"/>
                  <a:gd name="T92" fmla="*/ 18 w 82"/>
                  <a:gd name="T93" fmla="*/ 129 h 170"/>
                  <a:gd name="T94" fmla="*/ 23 w 82"/>
                  <a:gd name="T95" fmla="*/ 124 h 170"/>
                  <a:gd name="T96" fmla="*/ 34 w 82"/>
                  <a:gd name="T97" fmla="*/ 84 h 170"/>
                  <a:gd name="T98" fmla="*/ 53 w 82"/>
                  <a:gd name="T99" fmla="*/ 51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2" h="170">
                    <a:moveTo>
                      <a:pt x="53" y="51"/>
                    </a:moveTo>
                    <a:lnTo>
                      <a:pt x="52" y="52"/>
                    </a:lnTo>
                    <a:lnTo>
                      <a:pt x="59" y="35"/>
                    </a:lnTo>
                    <a:lnTo>
                      <a:pt x="67" y="27"/>
                    </a:lnTo>
                    <a:lnTo>
                      <a:pt x="81" y="24"/>
                    </a:lnTo>
                    <a:lnTo>
                      <a:pt x="73" y="9"/>
                    </a:lnTo>
                    <a:lnTo>
                      <a:pt x="60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5" y="3"/>
                    </a:lnTo>
                    <a:lnTo>
                      <a:pt x="39" y="5"/>
                    </a:lnTo>
                    <a:lnTo>
                      <a:pt x="34" y="8"/>
                    </a:lnTo>
                    <a:lnTo>
                      <a:pt x="26" y="13"/>
                    </a:lnTo>
                    <a:lnTo>
                      <a:pt x="21" y="15"/>
                    </a:lnTo>
                    <a:lnTo>
                      <a:pt x="18" y="20"/>
                    </a:lnTo>
                    <a:lnTo>
                      <a:pt x="16" y="25"/>
                    </a:lnTo>
                    <a:lnTo>
                      <a:pt x="13" y="30"/>
                    </a:lnTo>
                    <a:lnTo>
                      <a:pt x="11" y="35"/>
                    </a:lnTo>
                    <a:lnTo>
                      <a:pt x="8" y="40"/>
                    </a:lnTo>
                    <a:lnTo>
                      <a:pt x="8" y="45"/>
                    </a:lnTo>
                    <a:lnTo>
                      <a:pt x="8" y="51"/>
                    </a:lnTo>
                    <a:lnTo>
                      <a:pt x="5" y="58"/>
                    </a:lnTo>
                    <a:lnTo>
                      <a:pt x="5" y="68"/>
                    </a:lnTo>
                    <a:lnTo>
                      <a:pt x="5" y="73"/>
                    </a:lnTo>
                    <a:lnTo>
                      <a:pt x="5" y="81"/>
                    </a:lnTo>
                    <a:lnTo>
                      <a:pt x="3" y="88"/>
                    </a:lnTo>
                    <a:lnTo>
                      <a:pt x="3" y="98"/>
                    </a:lnTo>
                    <a:lnTo>
                      <a:pt x="3" y="106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6"/>
                    </a:lnTo>
                    <a:lnTo>
                      <a:pt x="0" y="131"/>
                    </a:lnTo>
                    <a:lnTo>
                      <a:pt x="0" y="136"/>
                    </a:lnTo>
                    <a:lnTo>
                      <a:pt x="0" y="141"/>
                    </a:lnTo>
                    <a:lnTo>
                      <a:pt x="0" y="149"/>
                    </a:lnTo>
                    <a:lnTo>
                      <a:pt x="0" y="154"/>
                    </a:lnTo>
                    <a:lnTo>
                      <a:pt x="0" y="159"/>
                    </a:lnTo>
                    <a:lnTo>
                      <a:pt x="0" y="164"/>
                    </a:lnTo>
                    <a:lnTo>
                      <a:pt x="0" y="169"/>
                    </a:lnTo>
                    <a:lnTo>
                      <a:pt x="0" y="164"/>
                    </a:lnTo>
                    <a:lnTo>
                      <a:pt x="3" y="159"/>
                    </a:lnTo>
                    <a:lnTo>
                      <a:pt x="5" y="154"/>
                    </a:lnTo>
                    <a:lnTo>
                      <a:pt x="5" y="149"/>
                    </a:lnTo>
                    <a:lnTo>
                      <a:pt x="8" y="144"/>
                    </a:lnTo>
                    <a:lnTo>
                      <a:pt x="11" y="139"/>
                    </a:lnTo>
                    <a:lnTo>
                      <a:pt x="13" y="134"/>
                    </a:lnTo>
                    <a:lnTo>
                      <a:pt x="18" y="129"/>
                    </a:lnTo>
                    <a:lnTo>
                      <a:pt x="23" y="124"/>
                    </a:lnTo>
                    <a:lnTo>
                      <a:pt x="34" y="84"/>
                    </a:lnTo>
                    <a:lnTo>
                      <a:pt x="53" y="51"/>
                    </a:lnTo>
                  </a:path>
                </a:pathLst>
              </a:custGeom>
              <a:solidFill>
                <a:srgbClr val="71440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81"/>
              <p:cNvSpPr>
                <a:spLocks/>
              </p:cNvSpPr>
              <p:nvPr/>
            </p:nvSpPr>
            <p:spPr bwMode="auto">
              <a:xfrm>
                <a:off x="2358" y="2779"/>
                <a:ext cx="81" cy="31"/>
              </a:xfrm>
              <a:custGeom>
                <a:avLst/>
                <a:gdLst>
                  <a:gd name="T0" fmla="*/ 0 w 81"/>
                  <a:gd name="T1" fmla="*/ 11 h 31"/>
                  <a:gd name="T2" fmla="*/ 9 w 81"/>
                  <a:gd name="T3" fmla="*/ 5 h 31"/>
                  <a:gd name="T4" fmla="*/ 19 w 81"/>
                  <a:gd name="T5" fmla="*/ 3 h 31"/>
                  <a:gd name="T6" fmla="*/ 28 w 81"/>
                  <a:gd name="T7" fmla="*/ 3 h 31"/>
                  <a:gd name="T8" fmla="*/ 38 w 81"/>
                  <a:gd name="T9" fmla="*/ 0 h 31"/>
                  <a:gd name="T10" fmla="*/ 47 w 81"/>
                  <a:gd name="T11" fmla="*/ 3 h 31"/>
                  <a:gd name="T12" fmla="*/ 57 w 81"/>
                  <a:gd name="T13" fmla="*/ 5 h 31"/>
                  <a:gd name="T14" fmla="*/ 66 w 81"/>
                  <a:gd name="T15" fmla="*/ 5 h 31"/>
                  <a:gd name="T16" fmla="*/ 75 w 81"/>
                  <a:gd name="T17" fmla="*/ 8 h 31"/>
                  <a:gd name="T18" fmla="*/ 80 w 81"/>
                  <a:gd name="T19" fmla="*/ 14 h 31"/>
                  <a:gd name="T20" fmla="*/ 80 w 81"/>
                  <a:gd name="T21" fmla="*/ 19 h 31"/>
                  <a:gd name="T22" fmla="*/ 71 w 81"/>
                  <a:gd name="T23" fmla="*/ 22 h 31"/>
                  <a:gd name="T24" fmla="*/ 66 w 81"/>
                  <a:gd name="T25" fmla="*/ 27 h 31"/>
                  <a:gd name="T26" fmla="*/ 57 w 81"/>
                  <a:gd name="T27" fmla="*/ 27 h 31"/>
                  <a:gd name="T28" fmla="*/ 47 w 81"/>
                  <a:gd name="T29" fmla="*/ 30 h 31"/>
                  <a:gd name="T30" fmla="*/ 38 w 81"/>
                  <a:gd name="T31" fmla="*/ 30 h 31"/>
                  <a:gd name="T32" fmla="*/ 28 w 81"/>
                  <a:gd name="T33" fmla="*/ 30 h 31"/>
                  <a:gd name="T34" fmla="*/ 23 w 81"/>
                  <a:gd name="T35" fmla="*/ 25 h 31"/>
                  <a:gd name="T36" fmla="*/ 19 w 81"/>
                  <a:gd name="T37" fmla="*/ 19 h 31"/>
                  <a:gd name="T38" fmla="*/ 14 w 81"/>
                  <a:gd name="T39" fmla="*/ 14 h 31"/>
                  <a:gd name="T40" fmla="*/ 4 w 81"/>
                  <a:gd name="T41" fmla="*/ 14 h 31"/>
                  <a:gd name="T42" fmla="*/ 0 w 81"/>
                  <a:gd name="T43" fmla="*/ 1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" h="31">
                    <a:moveTo>
                      <a:pt x="0" y="11"/>
                    </a:moveTo>
                    <a:lnTo>
                      <a:pt x="9" y="5"/>
                    </a:lnTo>
                    <a:lnTo>
                      <a:pt x="19" y="3"/>
                    </a:lnTo>
                    <a:lnTo>
                      <a:pt x="28" y="3"/>
                    </a:lnTo>
                    <a:lnTo>
                      <a:pt x="38" y="0"/>
                    </a:lnTo>
                    <a:lnTo>
                      <a:pt x="47" y="3"/>
                    </a:lnTo>
                    <a:lnTo>
                      <a:pt x="57" y="5"/>
                    </a:lnTo>
                    <a:lnTo>
                      <a:pt x="66" y="5"/>
                    </a:lnTo>
                    <a:lnTo>
                      <a:pt x="75" y="8"/>
                    </a:lnTo>
                    <a:lnTo>
                      <a:pt x="80" y="14"/>
                    </a:lnTo>
                    <a:lnTo>
                      <a:pt x="80" y="19"/>
                    </a:lnTo>
                    <a:lnTo>
                      <a:pt x="71" y="22"/>
                    </a:lnTo>
                    <a:lnTo>
                      <a:pt x="66" y="27"/>
                    </a:lnTo>
                    <a:lnTo>
                      <a:pt x="57" y="27"/>
                    </a:lnTo>
                    <a:lnTo>
                      <a:pt x="47" y="30"/>
                    </a:lnTo>
                    <a:lnTo>
                      <a:pt x="38" y="30"/>
                    </a:lnTo>
                    <a:lnTo>
                      <a:pt x="28" y="30"/>
                    </a:lnTo>
                    <a:lnTo>
                      <a:pt x="23" y="25"/>
                    </a:lnTo>
                    <a:lnTo>
                      <a:pt x="19" y="19"/>
                    </a:lnTo>
                    <a:lnTo>
                      <a:pt x="14" y="14"/>
                    </a:lnTo>
                    <a:lnTo>
                      <a:pt x="4" y="14"/>
                    </a:lnTo>
                    <a:lnTo>
                      <a:pt x="0" y="11"/>
                    </a:lnTo>
                  </a:path>
                </a:pathLst>
              </a:custGeom>
              <a:solidFill>
                <a:srgbClr val="71440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6172200" y="1676400"/>
              <a:ext cx="422292" cy="3667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800" b="1" dirty="0" smtClean="0">
                  <a:solidFill>
                    <a:srgbClr val="00279F"/>
                  </a:solidFill>
                  <a:latin typeface="New York" charset="0"/>
                </a:rPr>
                <a:t>X</a:t>
              </a:r>
              <a:r>
                <a:rPr lang="en-US" sz="1800" b="1" baseline="-25000" dirty="0" smtClean="0">
                  <a:solidFill>
                    <a:srgbClr val="00279F"/>
                  </a:solidFill>
                  <a:latin typeface="New York" charset="0"/>
                </a:rPr>
                <a:t>1</a:t>
              </a:r>
              <a:endParaRPr lang="en-US" sz="1800" b="1" baseline="-25000" dirty="0">
                <a:latin typeface="New York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7633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3600" dirty="0" smtClean="0"/>
              <a:t>Example 1: Conduct Medical Study on Confidential Medical Data </a:t>
            </a:r>
            <a:endParaRPr lang="en-US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914400" y="1524000"/>
            <a:ext cx="8001000" cy="3975100"/>
            <a:chOff x="495299" y="1574800"/>
            <a:chExt cx="8867089" cy="4152900"/>
          </a:xfrm>
        </p:grpSpPr>
        <p:sp>
          <p:nvSpPr>
            <p:cNvPr id="71" name="Freeform 70"/>
            <p:cNvSpPr/>
            <p:nvPr/>
          </p:nvSpPr>
          <p:spPr>
            <a:xfrm>
              <a:off x="2527299" y="1955800"/>
              <a:ext cx="45719" cy="149827"/>
            </a:xfrm>
            <a:custGeom>
              <a:avLst/>
              <a:gdLst>
                <a:gd name="connsiteX0" fmla="*/ 0 w 0"/>
                <a:gd name="connsiteY0" fmla="*/ 0 h 165100"/>
                <a:gd name="connsiteX1" fmla="*/ 0 w 0"/>
                <a:gd name="connsiteY1" fmla="*/ 1651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5100">
                  <a:moveTo>
                    <a:pt x="0" y="0"/>
                  </a:moveTo>
                  <a:lnTo>
                    <a:pt x="0" y="165100"/>
                  </a:lnTo>
                </a:path>
              </a:pathLst>
            </a:cu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664197" y="1574800"/>
              <a:ext cx="2439676" cy="477650"/>
            </a:xfrm>
            <a:custGeom>
              <a:avLst/>
              <a:gdLst>
                <a:gd name="connsiteX0" fmla="*/ 192697 w 2384678"/>
                <a:gd name="connsiteY0" fmla="*/ 14213 h 484742"/>
                <a:gd name="connsiteX1" fmla="*/ 751497 w 2384678"/>
                <a:gd name="connsiteY1" fmla="*/ 52313 h 484742"/>
                <a:gd name="connsiteX2" fmla="*/ 1056297 w 2384678"/>
                <a:gd name="connsiteY2" fmla="*/ 77713 h 484742"/>
                <a:gd name="connsiteX3" fmla="*/ 1780197 w 2384678"/>
                <a:gd name="connsiteY3" fmla="*/ 65013 h 484742"/>
                <a:gd name="connsiteX4" fmla="*/ 1843697 w 2384678"/>
                <a:gd name="connsiteY4" fmla="*/ 52313 h 484742"/>
                <a:gd name="connsiteX5" fmla="*/ 1957997 w 2384678"/>
                <a:gd name="connsiteY5" fmla="*/ 39613 h 484742"/>
                <a:gd name="connsiteX6" fmla="*/ 2059597 w 2384678"/>
                <a:gd name="connsiteY6" fmla="*/ 26913 h 484742"/>
                <a:gd name="connsiteX7" fmla="*/ 2275497 w 2384678"/>
                <a:gd name="connsiteY7" fmla="*/ 1513 h 484742"/>
                <a:gd name="connsiteX8" fmla="*/ 2377097 w 2384678"/>
                <a:gd name="connsiteY8" fmla="*/ 26913 h 484742"/>
                <a:gd name="connsiteX9" fmla="*/ 2364397 w 2384678"/>
                <a:gd name="connsiteY9" fmla="*/ 153913 h 484742"/>
                <a:gd name="connsiteX10" fmla="*/ 2338997 w 2384678"/>
                <a:gd name="connsiteY10" fmla="*/ 446013 h 484742"/>
                <a:gd name="connsiteX11" fmla="*/ 2135797 w 2384678"/>
                <a:gd name="connsiteY11" fmla="*/ 433313 h 484742"/>
                <a:gd name="connsiteX12" fmla="*/ 2046897 w 2384678"/>
                <a:gd name="connsiteY12" fmla="*/ 420613 h 484742"/>
                <a:gd name="connsiteX13" fmla="*/ 1475397 w 2384678"/>
                <a:gd name="connsiteY13" fmla="*/ 433313 h 484742"/>
                <a:gd name="connsiteX14" fmla="*/ 65697 w 2384678"/>
                <a:gd name="connsiteY14" fmla="*/ 420613 h 484742"/>
                <a:gd name="connsiteX15" fmla="*/ 78397 w 2384678"/>
                <a:gd name="connsiteY15" fmla="*/ 1513 h 484742"/>
                <a:gd name="connsiteX16" fmla="*/ 268897 w 2384678"/>
                <a:gd name="connsiteY16" fmla="*/ 26913 h 484742"/>
                <a:gd name="connsiteX17" fmla="*/ 294297 w 2384678"/>
                <a:gd name="connsiteY17" fmla="*/ 26913 h 484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84678" h="484742">
                  <a:moveTo>
                    <a:pt x="192697" y="14213"/>
                  </a:moveTo>
                  <a:cubicBezTo>
                    <a:pt x="569755" y="37779"/>
                    <a:pt x="231451" y="16031"/>
                    <a:pt x="751497" y="52313"/>
                  </a:cubicBezTo>
                  <a:cubicBezTo>
                    <a:pt x="997403" y="69469"/>
                    <a:pt x="868411" y="56837"/>
                    <a:pt x="1056297" y="77713"/>
                  </a:cubicBezTo>
                  <a:lnTo>
                    <a:pt x="1780197" y="65013"/>
                  </a:lnTo>
                  <a:cubicBezTo>
                    <a:pt x="1801772" y="64317"/>
                    <a:pt x="1822328" y="55366"/>
                    <a:pt x="1843697" y="52313"/>
                  </a:cubicBezTo>
                  <a:cubicBezTo>
                    <a:pt x="1881646" y="46892"/>
                    <a:pt x="1919925" y="44092"/>
                    <a:pt x="1957997" y="39613"/>
                  </a:cubicBezTo>
                  <a:lnTo>
                    <a:pt x="2059597" y="26913"/>
                  </a:lnTo>
                  <a:cubicBezTo>
                    <a:pt x="2271258" y="3395"/>
                    <a:pt x="2105870" y="25745"/>
                    <a:pt x="2275497" y="1513"/>
                  </a:cubicBezTo>
                  <a:cubicBezTo>
                    <a:pt x="2309364" y="9980"/>
                    <a:pt x="2359507" y="-3241"/>
                    <a:pt x="2377097" y="26913"/>
                  </a:cubicBezTo>
                  <a:cubicBezTo>
                    <a:pt x="2398534" y="63662"/>
                    <a:pt x="2368083" y="111528"/>
                    <a:pt x="2364397" y="153913"/>
                  </a:cubicBezTo>
                  <a:cubicBezTo>
                    <a:pt x="2332471" y="521062"/>
                    <a:pt x="2369493" y="141050"/>
                    <a:pt x="2338997" y="446013"/>
                  </a:cubicBezTo>
                  <a:cubicBezTo>
                    <a:pt x="2271264" y="441780"/>
                    <a:pt x="2203407" y="439192"/>
                    <a:pt x="2135797" y="433313"/>
                  </a:cubicBezTo>
                  <a:cubicBezTo>
                    <a:pt x="2105975" y="430720"/>
                    <a:pt x="2076831" y="420613"/>
                    <a:pt x="2046897" y="420613"/>
                  </a:cubicBezTo>
                  <a:cubicBezTo>
                    <a:pt x="1856350" y="420613"/>
                    <a:pt x="1665897" y="429080"/>
                    <a:pt x="1475397" y="433313"/>
                  </a:cubicBezTo>
                  <a:cubicBezTo>
                    <a:pt x="1005497" y="429080"/>
                    <a:pt x="514659" y="559383"/>
                    <a:pt x="65697" y="420613"/>
                  </a:cubicBezTo>
                  <a:cubicBezTo>
                    <a:pt x="-67834" y="379340"/>
                    <a:pt x="36709" y="134915"/>
                    <a:pt x="78397" y="1513"/>
                  </a:cubicBezTo>
                  <a:cubicBezTo>
                    <a:pt x="81108" y="-7163"/>
                    <a:pt x="247033" y="24180"/>
                    <a:pt x="268897" y="26913"/>
                  </a:cubicBezTo>
                  <a:cubicBezTo>
                    <a:pt x="277298" y="27963"/>
                    <a:pt x="285830" y="26913"/>
                    <a:pt x="294297" y="26913"/>
                  </a:cubicBezTo>
                </a:path>
              </a:pathLst>
            </a:custGeom>
            <a:solidFill>
              <a:srgbClr val="D9D9D9"/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495300" y="2074263"/>
              <a:ext cx="2933700" cy="3488337"/>
            </a:xfrm>
            <a:custGeom>
              <a:avLst/>
              <a:gdLst>
                <a:gd name="connsiteX0" fmla="*/ 13429 w 1969229"/>
                <a:gd name="connsiteY0" fmla="*/ 1075337 h 3843937"/>
                <a:gd name="connsiteX1" fmla="*/ 597629 w 1969229"/>
                <a:gd name="connsiteY1" fmla="*/ 1088037 h 3843937"/>
                <a:gd name="connsiteX2" fmla="*/ 635729 w 1969229"/>
                <a:gd name="connsiteY2" fmla="*/ 1100737 h 3843937"/>
                <a:gd name="connsiteX3" fmla="*/ 648429 w 1969229"/>
                <a:gd name="connsiteY3" fmla="*/ 1151537 h 3843937"/>
                <a:gd name="connsiteX4" fmla="*/ 661129 w 1969229"/>
                <a:gd name="connsiteY4" fmla="*/ 1215037 h 3843937"/>
                <a:gd name="connsiteX5" fmla="*/ 673829 w 1969229"/>
                <a:gd name="connsiteY5" fmla="*/ 1557937 h 3843937"/>
                <a:gd name="connsiteX6" fmla="*/ 750029 w 1969229"/>
                <a:gd name="connsiteY6" fmla="*/ 1545237 h 3843937"/>
                <a:gd name="connsiteX7" fmla="*/ 724629 w 1969229"/>
                <a:gd name="connsiteY7" fmla="*/ 1291237 h 3843937"/>
                <a:gd name="connsiteX8" fmla="*/ 673829 w 1969229"/>
                <a:gd name="connsiteY8" fmla="*/ 1062637 h 3843937"/>
                <a:gd name="connsiteX9" fmla="*/ 661129 w 1969229"/>
                <a:gd name="connsiteY9" fmla="*/ 973737 h 3843937"/>
                <a:gd name="connsiteX10" fmla="*/ 635729 w 1969229"/>
                <a:gd name="connsiteY10" fmla="*/ 872137 h 3843937"/>
                <a:gd name="connsiteX11" fmla="*/ 623029 w 1969229"/>
                <a:gd name="connsiteY11" fmla="*/ 97437 h 3843937"/>
                <a:gd name="connsiteX12" fmla="*/ 750029 w 1969229"/>
                <a:gd name="connsiteY12" fmla="*/ 84737 h 3843937"/>
                <a:gd name="connsiteX13" fmla="*/ 838929 w 1969229"/>
                <a:gd name="connsiteY13" fmla="*/ 59337 h 3843937"/>
                <a:gd name="connsiteX14" fmla="*/ 1067529 w 1969229"/>
                <a:gd name="connsiteY14" fmla="*/ 33937 h 3843937"/>
                <a:gd name="connsiteX15" fmla="*/ 1169129 w 1969229"/>
                <a:gd name="connsiteY15" fmla="*/ 21237 h 3843937"/>
                <a:gd name="connsiteX16" fmla="*/ 1600929 w 1969229"/>
                <a:gd name="connsiteY16" fmla="*/ 33937 h 3843937"/>
                <a:gd name="connsiteX17" fmla="*/ 1575529 w 1969229"/>
                <a:gd name="connsiteY17" fmla="*/ 249837 h 3843937"/>
                <a:gd name="connsiteX18" fmla="*/ 1550129 w 1969229"/>
                <a:gd name="connsiteY18" fmla="*/ 440337 h 3843937"/>
                <a:gd name="connsiteX19" fmla="*/ 1524729 w 1969229"/>
                <a:gd name="connsiteY19" fmla="*/ 694337 h 3843937"/>
                <a:gd name="connsiteX20" fmla="*/ 1486629 w 1969229"/>
                <a:gd name="connsiteY20" fmla="*/ 948337 h 3843937"/>
                <a:gd name="connsiteX21" fmla="*/ 1766029 w 1969229"/>
                <a:gd name="connsiteY21" fmla="*/ 2002437 h 3843937"/>
                <a:gd name="connsiteX22" fmla="*/ 1816829 w 1969229"/>
                <a:gd name="connsiteY22" fmla="*/ 2015137 h 3843937"/>
                <a:gd name="connsiteX23" fmla="*/ 1905729 w 1969229"/>
                <a:gd name="connsiteY23" fmla="*/ 2561237 h 3843937"/>
                <a:gd name="connsiteX24" fmla="*/ 1931129 w 1969229"/>
                <a:gd name="connsiteY24" fmla="*/ 2612037 h 3843937"/>
                <a:gd name="connsiteX25" fmla="*/ 1969229 w 1969229"/>
                <a:gd name="connsiteY25" fmla="*/ 2751737 h 3843937"/>
                <a:gd name="connsiteX26" fmla="*/ 1943829 w 1969229"/>
                <a:gd name="connsiteY26" fmla="*/ 2954937 h 3843937"/>
                <a:gd name="connsiteX27" fmla="*/ 1931129 w 1969229"/>
                <a:gd name="connsiteY27" fmla="*/ 3031137 h 3843937"/>
                <a:gd name="connsiteX28" fmla="*/ 1905729 w 1969229"/>
                <a:gd name="connsiteY28" fmla="*/ 3221637 h 3843937"/>
                <a:gd name="connsiteX29" fmla="*/ 1893029 w 1969229"/>
                <a:gd name="connsiteY29" fmla="*/ 3424837 h 3843937"/>
                <a:gd name="connsiteX30" fmla="*/ 1867629 w 1969229"/>
                <a:gd name="connsiteY30" fmla="*/ 3577237 h 3843937"/>
                <a:gd name="connsiteX31" fmla="*/ 1854929 w 1969229"/>
                <a:gd name="connsiteY31" fmla="*/ 3666137 h 3843937"/>
                <a:gd name="connsiteX32" fmla="*/ 1092929 w 1969229"/>
                <a:gd name="connsiteY32" fmla="*/ 3666137 h 3843937"/>
                <a:gd name="connsiteX33" fmla="*/ 1054829 w 1969229"/>
                <a:gd name="connsiteY33" fmla="*/ 3678837 h 3843937"/>
                <a:gd name="connsiteX34" fmla="*/ 953229 w 1969229"/>
                <a:gd name="connsiteY34" fmla="*/ 3704237 h 3843937"/>
                <a:gd name="connsiteX35" fmla="*/ 889729 w 1969229"/>
                <a:gd name="connsiteY35" fmla="*/ 3729637 h 3843937"/>
                <a:gd name="connsiteX36" fmla="*/ 838929 w 1969229"/>
                <a:gd name="connsiteY36" fmla="*/ 3755037 h 3843937"/>
                <a:gd name="connsiteX37" fmla="*/ 762729 w 1969229"/>
                <a:gd name="connsiteY37" fmla="*/ 3780437 h 3843937"/>
                <a:gd name="connsiteX38" fmla="*/ 724629 w 1969229"/>
                <a:gd name="connsiteY38" fmla="*/ 3793137 h 3843937"/>
                <a:gd name="connsiteX39" fmla="*/ 686529 w 1969229"/>
                <a:gd name="connsiteY39" fmla="*/ 3818537 h 3843937"/>
                <a:gd name="connsiteX40" fmla="*/ 597629 w 1969229"/>
                <a:gd name="connsiteY40" fmla="*/ 3843937 h 3843937"/>
                <a:gd name="connsiteX41" fmla="*/ 254729 w 1969229"/>
                <a:gd name="connsiteY41" fmla="*/ 3831237 h 3843937"/>
                <a:gd name="connsiteX42" fmla="*/ 178529 w 1969229"/>
                <a:gd name="connsiteY42" fmla="*/ 3805837 h 3843937"/>
                <a:gd name="connsiteX43" fmla="*/ 140429 w 1969229"/>
                <a:gd name="connsiteY43" fmla="*/ 3755037 h 3843937"/>
                <a:gd name="connsiteX44" fmla="*/ 64229 w 1969229"/>
                <a:gd name="connsiteY44" fmla="*/ 3704237 h 3843937"/>
                <a:gd name="connsiteX45" fmla="*/ 26129 w 1969229"/>
                <a:gd name="connsiteY45" fmla="*/ 3501037 h 3843937"/>
                <a:gd name="connsiteX46" fmla="*/ 729 w 1969229"/>
                <a:gd name="connsiteY46" fmla="*/ 3259737 h 384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969229" h="3843937">
                  <a:moveTo>
                    <a:pt x="13429" y="1075337"/>
                  </a:moveTo>
                  <a:lnTo>
                    <a:pt x="597629" y="1088037"/>
                  </a:lnTo>
                  <a:cubicBezTo>
                    <a:pt x="611005" y="1088583"/>
                    <a:pt x="627366" y="1090284"/>
                    <a:pt x="635729" y="1100737"/>
                  </a:cubicBezTo>
                  <a:cubicBezTo>
                    <a:pt x="646633" y="1114367"/>
                    <a:pt x="644643" y="1134498"/>
                    <a:pt x="648429" y="1151537"/>
                  </a:cubicBezTo>
                  <a:cubicBezTo>
                    <a:pt x="653112" y="1172609"/>
                    <a:pt x="656896" y="1193870"/>
                    <a:pt x="661129" y="1215037"/>
                  </a:cubicBezTo>
                  <a:cubicBezTo>
                    <a:pt x="665362" y="1329337"/>
                    <a:pt x="644094" y="1447491"/>
                    <a:pt x="673829" y="1557937"/>
                  </a:cubicBezTo>
                  <a:cubicBezTo>
                    <a:pt x="680523" y="1582802"/>
                    <a:pt x="745211" y="1570533"/>
                    <a:pt x="750029" y="1545237"/>
                  </a:cubicBezTo>
                  <a:cubicBezTo>
                    <a:pt x="765950" y="1461651"/>
                    <a:pt x="735875" y="1375580"/>
                    <a:pt x="724629" y="1291237"/>
                  </a:cubicBezTo>
                  <a:cubicBezTo>
                    <a:pt x="706885" y="1158154"/>
                    <a:pt x="697973" y="1183359"/>
                    <a:pt x="673829" y="1062637"/>
                  </a:cubicBezTo>
                  <a:cubicBezTo>
                    <a:pt x="667958" y="1033284"/>
                    <a:pt x="667000" y="1003090"/>
                    <a:pt x="661129" y="973737"/>
                  </a:cubicBezTo>
                  <a:cubicBezTo>
                    <a:pt x="654283" y="939506"/>
                    <a:pt x="635729" y="872137"/>
                    <a:pt x="635729" y="872137"/>
                  </a:cubicBezTo>
                  <a:cubicBezTo>
                    <a:pt x="631496" y="613904"/>
                    <a:pt x="585927" y="353026"/>
                    <a:pt x="623029" y="97437"/>
                  </a:cubicBezTo>
                  <a:cubicBezTo>
                    <a:pt x="629141" y="55334"/>
                    <a:pt x="708132" y="92131"/>
                    <a:pt x="750029" y="84737"/>
                  </a:cubicBezTo>
                  <a:cubicBezTo>
                    <a:pt x="780379" y="79381"/>
                    <a:pt x="808497" y="64206"/>
                    <a:pt x="838929" y="59337"/>
                  </a:cubicBezTo>
                  <a:cubicBezTo>
                    <a:pt x="914635" y="47224"/>
                    <a:pt x="991452" y="43447"/>
                    <a:pt x="1067529" y="33937"/>
                  </a:cubicBezTo>
                  <a:lnTo>
                    <a:pt x="1169129" y="21237"/>
                  </a:lnTo>
                  <a:cubicBezTo>
                    <a:pt x="1313062" y="25470"/>
                    <a:pt x="1475426" y="-36658"/>
                    <a:pt x="1600929" y="33937"/>
                  </a:cubicBezTo>
                  <a:cubicBezTo>
                    <a:pt x="1664086" y="69463"/>
                    <a:pt x="1584901" y="177983"/>
                    <a:pt x="1575529" y="249837"/>
                  </a:cubicBezTo>
                  <a:cubicBezTo>
                    <a:pt x="1547429" y="465273"/>
                    <a:pt x="1579217" y="149456"/>
                    <a:pt x="1550129" y="440337"/>
                  </a:cubicBezTo>
                  <a:cubicBezTo>
                    <a:pt x="1544360" y="498030"/>
                    <a:pt x="1534065" y="632095"/>
                    <a:pt x="1524729" y="694337"/>
                  </a:cubicBezTo>
                  <a:cubicBezTo>
                    <a:pt x="1476343" y="1016912"/>
                    <a:pt x="1517619" y="669427"/>
                    <a:pt x="1486629" y="948337"/>
                  </a:cubicBezTo>
                  <a:cubicBezTo>
                    <a:pt x="1545688" y="2159049"/>
                    <a:pt x="1189421" y="1950018"/>
                    <a:pt x="1766029" y="2002437"/>
                  </a:cubicBezTo>
                  <a:cubicBezTo>
                    <a:pt x="1783412" y="2004017"/>
                    <a:pt x="1799896" y="2010904"/>
                    <a:pt x="1816829" y="2015137"/>
                  </a:cubicBezTo>
                  <a:cubicBezTo>
                    <a:pt x="2034944" y="2160547"/>
                    <a:pt x="1867912" y="2019197"/>
                    <a:pt x="1905729" y="2561237"/>
                  </a:cubicBezTo>
                  <a:cubicBezTo>
                    <a:pt x="1907047" y="2580123"/>
                    <a:pt x="1924098" y="2594459"/>
                    <a:pt x="1931129" y="2612037"/>
                  </a:cubicBezTo>
                  <a:cubicBezTo>
                    <a:pt x="1956910" y="2676489"/>
                    <a:pt x="1956474" y="2687964"/>
                    <a:pt x="1969229" y="2751737"/>
                  </a:cubicBezTo>
                  <a:cubicBezTo>
                    <a:pt x="1960762" y="2819470"/>
                    <a:pt x="1953052" y="2887302"/>
                    <a:pt x="1943829" y="2954937"/>
                  </a:cubicBezTo>
                  <a:cubicBezTo>
                    <a:pt x="1940350" y="2980451"/>
                    <a:pt x="1935045" y="3005686"/>
                    <a:pt x="1931129" y="3031137"/>
                  </a:cubicBezTo>
                  <a:cubicBezTo>
                    <a:pt x="1925665" y="3066655"/>
                    <a:pt x="1908389" y="3189722"/>
                    <a:pt x="1905729" y="3221637"/>
                  </a:cubicBezTo>
                  <a:cubicBezTo>
                    <a:pt x="1900093" y="3289268"/>
                    <a:pt x="1898908" y="3357227"/>
                    <a:pt x="1893029" y="3424837"/>
                  </a:cubicBezTo>
                  <a:cubicBezTo>
                    <a:pt x="1885483" y="3511621"/>
                    <a:pt x="1880282" y="3501319"/>
                    <a:pt x="1867629" y="3577237"/>
                  </a:cubicBezTo>
                  <a:cubicBezTo>
                    <a:pt x="1862708" y="3606764"/>
                    <a:pt x="1859162" y="3636504"/>
                    <a:pt x="1854929" y="3666137"/>
                  </a:cubicBezTo>
                  <a:cubicBezTo>
                    <a:pt x="1577135" y="3596688"/>
                    <a:pt x="1780410" y="3642833"/>
                    <a:pt x="1092929" y="3666137"/>
                  </a:cubicBezTo>
                  <a:cubicBezTo>
                    <a:pt x="1079550" y="3666591"/>
                    <a:pt x="1067744" y="3675315"/>
                    <a:pt x="1054829" y="3678837"/>
                  </a:cubicBezTo>
                  <a:cubicBezTo>
                    <a:pt x="1021150" y="3688022"/>
                    <a:pt x="985641" y="3691272"/>
                    <a:pt x="953229" y="3704237"/>
                  </a:cubicBezTo>
                  <a:cubicBezTo>
                    <a:pt x="932062" y="3712704"/>
                    <a:pt x="910561" y="3720378"/>
                    <a:pt x="889729" y="3729637"/>
                  </a:cubicBezTo>
                  <a:cubicBezTo>
                    <a:pt x="872429" y="3737326"/>
                    <a:pt x="856507" y="3748006"/>
                    <a:pt x="838929" y="3755037"/>
                  </a:cubicBezTo>
                  <a:cubicBezTo>
                    <a:pt x="814070" y="3764981"/>
                    <a:pt x="788129" y="3771970"/>
                    <a:pt x="762729" y="3780437"/>
                  </a:cubicBezTo>
                  <a:cubicBezTo>
                    <a:pt x="750029" y="3784670"/>
                    <a:pt x="735768" y="3785711"/>
                    <a:pt x="724629" y="3793137"/>
                  </a:cubicBezTo>
                  <a:cubicBezTo>
                    <a:pt x="711929" y="3801604"/>
                    <a:pt x="700181" y="3811711"/>
                    <a:pt x="686529" y="3818537"/>
                  </a:cubicBezTo>
                  <a:cubicBezTo>
                    <a:pt x="668309" y="3827647"/>
                    <a:pt x="613905" y="3839868"/>
                    <a:pt x="597629" y="3843937"/>
                  </a:cubicBezTo>
                  <a:cubicBezTo>
                    <a:pt x="483329" y="3839704"/>
                    <a:pt x="368638" y="3841592"/>
                    <a:pt x="254729" y="3831237"/>
                  </a:cubicBezTo>
                  <a:cubicBezTo>
                    <a:pt x="228065" y="3828813"/>
                    <a:pt x="178529" y="3805837"/>
                    <a:pt x="178529" y="3805837"/>
                  </a:cubicBezTo>
                  <a:cubicBezTo>
                    <a:pt x="165829" y="3788904"/>
                    <a:pt x="156249" y="3769099"/>
                    <a:pt x="140429" y="3755037"/>
                  </a:cubicBezTo>
                  <a:cubicBezTo>
                    <a:pt x="117613" y="3734756"/>
                    <a:pt x="64229" y="3704237"/>
                    <a:pt x="64229" y="3704237"/>
                  </a:cubicBezTo>
                  <a:cubicBezTo>
                    <a:pt x="4894" y="3615235"/>
                    <a:pt x="51996" y="3699350"/>
                    <a:pt x="26129" y="3501037"/>
                  </a:cubicBezTo>
                  <a:cubicBezTo>
                    <a:pt x="-6743" y="3249018"/>
                    <a:pt x="729" y="3494570"/>
                    <a:pt x="729" y="3259737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829126" y="4882070"/>
              <a:ext cx="1973717" cy="375730"/>
              <a:chOff x="2671029" y="4128690"/>
              <a:chExt cx="2094849" cy="793842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2671029" y="4128690"/>
                <a:ext cx="353728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solidFill>
                <a:srgbClr val="FAC090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3024758" y="4207853"/>
                <a:ext cx="243629" cy="514154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solidFill>
                <a:srgbClr val="FAC090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3813686" y="4128690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solidFill>
                <a:srgbClr val="FAC090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 flipH="1">
                <a:off x="3446105" y="4217365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solidFill>
                <a:srgbClr val="FAC090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3446105" y="4128690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solidFill>
                <a:srgbClr val="FAC090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4143679" y="4246037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solidFill>
                <a:srgbClr val="FAC090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 flipH="1">
                <a:off x="4224848" y="4246038"/>
                <a:ext cx="145863" cy="475970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solidFill>
                <a:srgbClr val="FAC090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4435886" y="4189797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Freeform 30"/>
            <p:cNvSpPr/>
            <p:nvPr/>
          </p:nvSpPr>
          <p:spPr>
            <a:xfrm>
              <a:off x="495299" y="3111500"/>
              <a:ext cx="45719" cy="2166725"/>
            </a:xfrm>
            <a:custGeom>
              <a:avLst/>
              <a:gdLst>
                <a:gd name="connsiteX0" fmla="*/ 25400 w 25400"/>
                <a:gd name="connsiteY0" fmla="*/ 2387600 h 2387600"/>
                <a:gd name="connsiteX1" fmla="*/ 12700 w 25400"/>
                <a:gd name="connsiteY1" fmla="*/ 2006600 h 2387600"/>
                <a:gd name="connsiteX2" fmla="*/ 0 w 25400"/>
                <a:gd name="connsiteY2" fmla="*/ 1803400 h 2387600"/>
                <a:gd name="connsiteX3" fmla="*/ 12700 w 25400"/>
                <a:gd name="connsiteY3" fmla="*/ 114300 h 2387600"/>
                <a:gd name="connsiteX4" fmla="*/ 25400 w 25400"/>
                <a:gd name="connsiteY4" fmla="*/ 0 h 238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" h="2387600">
                  <a:moveTo>
                    <a:pt x="25400" y="2387600"/>
                  </a:moveTo>
                  <a:cubicBezTo>
                    <a:pt x="21167" y="2260600"/>
                    <a:pt x="18220" y="2133551"/>
                    <a:pt x="12700" y="2006600"/>
                  </a:cubicBezTo>
                  <a:cubicBezTo>
                    <a:pt x="9752" y="1938799"/>
                    <a:pt x="0" y="1871265"/>
                    <a:pt x="0" y="1803400"/>
                  </a:cubicBezTo>
                  <a:cubicBezTo>
                    <a:pt x="0" y="1240351"/>
                    <a:pt x="4771" y="677293"/>
                    <a:pt x="12700" y="114300"/>
                  </a:cubicBezTo>
                  <a:cubicBezTo>
                    <a:pt x="13240" y="75969"/>
                    <a:pt x="25400" y="0"/>
                    <a:pt x="25400" y="0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79749" y="1587500"/>
              <a:ext cx="3377939" cy="418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Comic Sans MS"/>
                  <a:cs typeface="Comic Sans MS"/>
                </a:rPr>
                <a:t>B&amp;Women’s</a:t>
              </a:r>
              <a:r>
                <a:rPr lang="en-US" dirty="0" smtClean="0">
                  <a:latin typeface="Comic Sans MS"/>
                  <a:cs typeface="Comic Sans MS"/>
                </a:rPr>
                <a:t> </a:t>
              </a:r>
              <a:r>
                <a:rPr lang="en-US" dirty="0" err="1" smtClean="0">
                  <a:latin typeface="Comic Sans MS"/>
                  <a:cs typeface="Comic Sans MS"/>
                </a:rPr>
                <a:t>Hosp</a:t>
              </a:r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1524001" y="2260600"/>
              <a:ext cx="250730" cy="391854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1848713" y="2260600"/>
              <a:ext cx="135248" cy="391854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2444197" y="2260600"/>
              <a:ext cx="250730" cy="391854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128113" y="2260600"/>
              <a:ext cx="135248" cy="391854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1676401" y="2819400"/>
              <a:ext cx="250730" cy="391854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2001113" y="2819400"/>
              <a:ext cx="135248" cy="391854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2279097" y="2819400"/>
              <a:ext cx="250730" cy="391854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612835" y="3187700"/>
              <a:ext cx="250730" cy="391854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937547" y="3187700"/>
              <a:ext cx="135248" cy="391854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 flipH="1">
              <a:off x="1137983" y="3187700"/>
              <a:ext cx="229543" cy="391854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6388100" y="2107487"/>
              <a:ext cx="2298700" cy="3378913"/>
            </a:xfrm>
            <a:custGeom>
              <a:avLst/>
              <a:gdLst>
                <a:gd name="connsiteX0" fmla="*/ 355600 w 2311400"/>
                <a:gd name="connsiteY0" fmla="*/ 38813 h 3747767"/>
                <a:gd name="connsiteX1" fmla="*/ 838200 w 2311400"/>
                <a:gd name="connsiteY1" fmla="*/ 64213 h 3747767"/>
                <a:gd name="connsiteX2" fmla="*/ 825500 w 2311400"/>
                <a:gd name="connsiteY2" fmla="*/ 724613 h 3747767"/>
                <a:gd name="connsiteX3" fmla="*/ 863600 w 2311400"/>
                <a:gd name="connsiteY3" fmla="*/ 1473913 h 3747767"/>
                <a:gd name="connsiteX4" fmla="*/ 1028700 w 2311400"/>
                <a:gd name="connsiteY4" fmla="*/ 1486613 h 3747767"/>
                <a:gd name="connsiteX5" fmla="*/ 1155700 w 2311400"/>
                <a:gd name="connsiteY5" fmla="*/ 1512013 h 3747767"/>
                <a:gd name="connsiteX6" fmla="*/ 1308100 w 2311400"/>
                <a:gd name="connsiteY6" fmla="*/ 1537413 h 3747767"/>
                <a:gd name="connsiteX7" fmla="*/ 1295400 w 2311400"/>
                <a:gd name="connsiteY7" fmla="*/ 1296113 h 3747767"/>
                <a:gd name="connsiteX8" fmla="*/ 1257300 w 2311400"/>
                <a:gd name="connsiteY8" fmla="*/ 1004013 h 3747767"/>
                <a:gd name="connsiteX9" fmla="*/ 1219200 w 2311400"/>
                <a:gd name="connsiteY9" fmla="*/ 584913 h 3747767"/>
                <a:gd name="connsiteX10" fmla="*/ 1206500 w 2311400"/>
                <a:gd name="connsiteY10" fmla="*/ 394413 h 3747767"/>
                <a:gd name="connsiteX11" fmla="*/ 1193800 w 2311400"/>
                <a:gd name="connsiteY11" fmla="*/ 64213 h 3747767"/>
                <a:gd name="connsiteX12" fmla="*/ 1181100 w 2311400"/>
                <a:gd name="connsiteY12" fmla="*/ 13413 h 3747767"/>
                <a:gd name="connsiteX13" fmla="*/ 1524000 w 2311400"/>
                <a:gd name="connsiteY13" fmla="*/ 38813 h 3747767"/>
                <a:gd name="connsiteX14" fmla="*/ 2311400 w 2311400"/>
                <a:gd name="connsiteY14" fmla="*/ 64213 h 3747767"/>
                <a:gd name="connsiteX15" fmla="*/ 2273300 w 2311400"/>
                <a:gd name="connsiteY15" fmla="*/ 229313 h 3747767"/>
                <a:gd name="connsiteX16" fmla="*/ 2260600 w 2311400"/>
                <a:gd name="connsiteY16" fmla="*/ 343613 h 3747767"/>
                <a:gd name="connsiteX17" fmla="*/ 2235200 w 2311400"/>
                <a:gd name="connsiteY17" fmla="*/ 521413 h 3747767"/>
                <a:gd name="connsiteX18" fmla="*/ 2222500 w 2311400"/>
                <a:gd name="connsiteY18" fmla="*/ 711913 h 3747767"/>
                <a:gd name="connsiteX19" fmla="*/ 2209800 w 2311400"/>
                <a:gd name="connsiteY19" fmla="*/ 1131013 h 3747767"/>
                <a:gd name="connsiteX20" fmla="*/ 2197100 w 2311400"/>
                <a:gd name="connsiteY20" fmla="*/ 1423113 h 3747767"/>
                <a:gd name="connsiteX21" fmla="*/ 2184400 w 2311400"/>
                <a:gd name="connsiteY21" fmla="*/ 2147013 h 3747767"/>
                <a:gd name="connsiteX22" fmla="*/ 2159000 w 2311400"/>
                <a:gd name="connsiteY22" fmla="*/ 2299413 h 3747767"/>
                <a:gd name="connsiteX23" fmla="*/ 2159000 w 2311400"/>
                <a:gd name="connsiteY23" fmla="*/ 3251913 h 3747767"/>
                <a:gd name="connsiteX24" fmla="*/ 2171700 w 2311400"/>
                <a:gd name="connsiteY24" fmla="*/ 3366213 h 3747767"/>
                <a:gd name="connsiteX25" fmla="*/ 2184400 w 2311400"/>
                <a:gd name="connsiteY25" fmla="*/ 3544013 h 3747767"/>
                <a:gd name="connsiteX26" fmla="*/ 2171700 w 2311400"/>
                <a:gd name="connsiteY26" fmla="*/ 3721813 h 3747767"/>
                <a:gd name="connsiteX27" fmla="*/ 2133600 w 2311400"/>
                <a:gd name="connsiteY27" fmla="*/ 3747213 h 3747767"/>
                <a:gd name="connsiteX28" fmla="*/ 2032000 w 2311400"/>
                <a:gd name="connsiteY28" fmla="*/ 3734513 h 3747767"/>
                <a:gd name="connsiteX29" fmla="*/ 1968500 w 2311400"/>
                <a:gd name="connsiteY29" fmla="*/ 3721813 h 3747767"/>
                <a:gd name="connsiteX30" fmla="*/ 1917700 w 2311400"/>
                <a:gd name="connsiteY30" fmla="*/ 3696413 h 3747767"/>
                <a:gd name="connsiteX31" fmla="*/ 1828800 w 2311400"/>
                <a:gd name="connsiteY31" fmla="*/ 3671013 h 3747767"/>
                <a:gd name="connsiteX32" fmla="*/ 1689100 w 2311400"/>
                <a:gd name="connsiteY32" fmla="*/ 3658313 h 3747767"/>
                <a:gd name="connsiteX33" fmla="*/ 1638300 w 2311400"/>
                <a:gd name="connsiteY33" fmla="*/ 3645613 h 3747767"/>
                <a:gd name="connsiteX34" fmla="*/ 990600 w 2311400"/>
                <a:gd name="connsiteY34" fmla="*/ 3658313 h 3747767"/>
                <a:gd name="connsiteX35" fmla="*/ 800100 w 2311400"/>
                <a:gd name="connsiteY35" fmla="*/ 3709113 h 3747767"/>
                <a:gd name="connsiteX36" fmla="*/ 723900 w 2311400"/>
                <a:gd name="connsiteY36" fmla="*/ 3734513 h 3747767"/>
                <a:gd name="connsiteX37" fmla="*/ 673100 w 2311400"/>
                <a:gd name="connsiteY37" fmla="*/ 3747213 h 3747767"/>
                <a:gd name="connsiteX38" fmla="*/ 457200 w 2311400"/>
                <a:gd name="connsiteY38" fmla="*/ 3734513 h 3747767"/>
                <a:gd name="connsiteX39" fmla="*/ 406400 w 2311400"/>
                <a:gd name="connsiteY39" fmla="*/ 3709113 h 3747767"/>
                <a:gd name="connsiteX40" fmla="*/ 279400 w 2311400"/>
                <a:gd name="connsiteY40" fmla="*/ 3683713 h 3747767"/>
                <a:gd name="connsiteX41" fmla="*/ 165100 w 2311400"/>
                <a:gd name="connsiteY41" fmla="*/ 3645613 h 3747767"/>
                <a:gd name="connsiteX42" fmla="*/ 76200 w 2311400"/>
                <a:gd name="connsiteY42" fmla="*/ 3620213 h 3747767"/>
                <a:gd name="connsiteX43" fmla="*/ 0 w 2311400"/>
                <a:gd name="connsiteY43" fmla="*/ 3620213 h 374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311400" h="3747767">
                  <a:moveTo>
                    <a:pt x="355600" y="38813"/>
                  </a:moveTo>
                  <a:cubicBezTo>
                    <a:pt x="516467" y="47280"/>
                    <a:pt x="747147" y="-68675"/>
                    <a:pt x="838200" y="64213"/>
                  </a:cubicBezTo>
                  <a:cubicBezTo>
                    <a:pt x="962649" y="245842"/>
                    <a:pt x="821534" y="504475"/>
                    <a:pt x="825500" y="724613"/>
                  </a:cubicBezTo>
                  <a:cubicBezTo>
                    <a:pt x="830005" y="974662"/>
                    <a:pt x="799161" y="1232268"/>
                    <a:pt x="863600" y="1473913"/>
                  </a:cubicBezTo>
                  <a:cubicBezTo>
                    <a:pt x="877822" y="1527245"/>
                    <a:pt x="973667" y="1482380"/>
                    <a:pt x="1028700" y="1486613"/>
                  </a:cubicBezTo>
                  <a:cubicBezTo>
                    <a:pt x="1071033" y="1495080"/>
                    <a:pt x="1113116" y="1504916"/>
                    <a:pt x="1155700" y="1512013"/>
                  </a:cubicBezTo>
                  <a:cubicBezTo>
                    <a:pt x="1334080" y="1541743"/>
                    <a:pt x="1193781" y="1508833"/>
                    <a:pt x="1308100" y="1537413"/>
                  </a:cubicBezTo>
                  <a:cubicBezTo>
                    <a:pt x="1358802" y="1410658"/>
                    <a:pt x="1330856" y="1514757"/>
                    <a:pt x="1295400" y="1296113"/>
                  </a:cubicBezTo>
                  <a:cubicBezTo>
                    <a:pt x="1279682" y="1199188"/>
                    <a:pt x="1268641" y="1101547"/>
                    <a:pt x="1257300" y="1004013"/>
                  </a:cubicBezTo>
                  <a:cubicBezTo>
                    <a:pt x="1239905" y="854420"/>
                    <a:pt x="1229670" y="731497"/>
                    <a:pt x="1219200" y="584913"/>
                  </a:cubicBezTo>
                  <a:cubicBezTo>
                    <a:pt x="1214666" y="521434"/>
                    <a:pt x="1209601" y="457978"/>
                    <a:pt x="1206500" y="394413"/>
                  </a:cubicBezTo>
                  <a:cubicBezTo>
                    <a:pt x="1201133" y="284396"/>
                    <a:pt x="1201127" y="174117"/>
                    <a:pt x="1193800" y="64213"/>
                  </a:cubicBezTo>
                  <a:cubicBezTo>
                    <a:pt x="1192639" y="46797"/>
                    <a:pt x="1164033" y="17070"/>
                    <a:pt x="1181100" y="13413"/>
                  </a:cubicBezTo>
                  <a:cubicBezTo>
                    <a:pt x="1201601" y="9020"/>
                    <a:pt x="1485088" y="37235"/>
                    <a:pt x="1524000" y="38813"/>
                  </a:cubicBezTo>
                  <a:lnTo>
                    <a:pt x="2311400" y="64213"/>
                  </a:lnTo>
                  <a:cubicBezTo>
                    <a:pt x="2298700" y="119246"/>
                    <a:pt x="2283403" y="173744"/>
                    <a:pt x="2273300" y="229313"/>
                  </a:cubicBezTo>
                  <a:cubicBezTo>
                    <a:pt x="2266443" y="267029"/>
                    <a:pt x="2265558" y="305601"/>
                    <a:pt x="2260600" y="343613"/>
                  </a:cubicBezTo>
                  <a:cubicBezTo>
                    <a:pt x="2252857" y="402979"/>
                    <a:pt x="2243667" y="462146"/>
                    <a:pt x="2235200" y="521413"/>
                  </a:cubicBezTo>
                  <a:cubicBezTo>
                    <a:pt x="2230967" y="584913"/>
                    <a:pt x="2225149" y="648327"/>
                    <a:pt x="2222500" y="711913"/>
                  </a:cubicBezTo>
                  <a:cubicBezTo>
                    <a:pt x="2216682" y="851556"/>
                    <a:pt x="2214788" y="991338"/>
                    <a:pt x="2209800" y="1131013"/>
                  </a:cubicBezTo>
                  <a:cubicBezTo>
                    <a:pt x="2206322" y="1228410"/>
                    <a:pt x="2201333" y="1325746"/>
                    <a:pt x="2197100" y="1423113"/>
                  </a:cubicBezTo>
                  <a:cubicBezTo>
                    <a:pt x="2192867" y="1664413"/>
                    <a:pt x="2194883" y="1905904"/>
                    <a:pt x="2184400" y="2147013"/>
                  </a:cubicBezTo>
                  <a:cubicBezTo>
                    <a:pt x="2182163" y="2198465"/>
                    <a:pt x="2159000" y="2299413"/>
                    <a:pt x="2159000" y="2299413"/>
                  </a:cubicBezTo>
                  <a:cubicBezTo>
                    <a:pt x="2138604" y="2748133"/>
                    <a:pt x="2138540" y="2617638"/>
                    <a:pt x="2159000" y="3251913"/>
                  </a:cubicBezTo>
                  <a:cubicBezTo>
                    <a:pt x="2160236" y="3290228"/>
                    <a:pt x="2168379" y="3328023"/>
                    <a:pt x="2171700" y="3366213"/>
                  </a:cubicBezTo>
                  <a:cubicBezTo>
                    <a:pt x="2176847" y="3425407"/>
                    <a:pt x="2180167" y="3484746"/>
                    <a:pt x="2184400" y="3544013"/>
                  </a:cubicBezTo>
                  <a:cubicBezTo>
                    <a:pt x="2180167" y="3603280"/>
                    <a:pt x="2186111" y="3664169"/>
                    <a:pt x="2171700" y="3721813"/>
                  </a:cubicBezTo>
                  <a:cubicBezTo>
                    <a:pt x="2167998" y="3736621"/>
                    <a:pt x="2148801" y="3745831"/>
                    <a:pt x="2133600" y="3747213"/>
                  </a:cubicBezTo>
                  <a:cubicBezTo>
                    <a:pt x="2099610" y="3750303"/>
                    <a:pt x="2065733" y="3739703"/>
                    <a:pt x="2032000" y="3734513"/>
                  </a:cubicBezTo>
                  <a:cubicBezTo>
                    <a:pt x="2010665" y="3731231"/>
                    <a:pt x="1989667" y="3726046"/>
                    <a:pt x="1968500" y="3721813"/>
                  </a:cubicBezTo>
                  <a:cubicBezTo>
                    <a:pt x="1951567" y="3713346"/>
                    <a:pt x="1935101" y="3703871"/>
                    <a:pt x="1917700" y="3696413"/>
                  </a:cubicBezTo>
                  <a:cubicBezTo>
                    <a:pt x="1900005" y="3688830"/>
                    <a:pt x="1844392" y="3673092"/>
                    <a:pt x="1828800" y="3671013"/>
                  </a:cubicBezTo>
                  <a:cubicBezTo>
                    <a:pt x="1782451" y="3664833"/>
                    <a:pt x="1735667" y="3662546"/>
                    <a:pt x="1689100" y="3658313"/>
                  </a:cubicBezTo>
                  <a:cubicBezTo>
                    <a:pt x="1672167" y="3654080"/>
                    <a:pt x="1655601" y="3647920"/>
                    <a:pt x="1638300" y="3645613"/>
                  </a:cubicBezTo>
                  <a:cubicBezTo>
                    <a:pt x="1401151" y="3613993"/>
                    <a:pt x="1286408" y="3643523"/>
                    <a:pt x="990600" y="3658313"/>
                  </a:cubicBezTo>
                  <a:cubicBezTo>
                    <a:pt x="671244" y="3764765"/>
                    <a:pt x="1031729" y="3651206"/>
                    <a:pt x="800100" y="3709113"/>
                  </a:cubicBezTo>
                  <a:cubicBezTo>
                    <a:pt x="774125" y="3715607"/>
                    <a:pt x="749545" y="3726820"/>
                    <a:pt x="723900" y="3734513"/>
                  </a:cubicBezTo>
                  <a:cubicBezTo>
                    <a:pt x="707182" y="3739529"/>
                    <a:pt x="690033" y="3742980"/>
                    <a:pt x="673100" y="3747213"/>
                  </a:cubicBezTo>
                  <a:cubicBezTo>
                    <a:pt x="601133" y="3742980"/>
                    <a:pt x="528567" y="3744708"/>
                    <a:pt x="457200" y="3734513"/>
                  </a:cubicBezTo>
                  <a:cubicBezTo>
                    <a:pt x="438458" y="3731836"/>
                    <a:pt x="424604" y="3714314"/>
                    <a:pt x="406400" y="3709113"/>
                  </a:cubicBezTo>
                  <a:cubicBezTo>
                    <a:pt x="364889" y="3697253"/>
                    <a:pt x="279400" y="3683713"/>
                    <a:pt x="279400" y="3683713"/>
                  </a:cubicBezTo>
                  <a:cubicBezTo>
                    <a:pt x="194898" y="3641462"/>
                    <a:pt x="263577" y="3670232"/>
                    <a:pt x="165100" y="3645613"/>
                  </a:cubicBezTo>
                  <a:cubicBezTo>
                    <a:pt x="128998" y="3636587"/>
                    <a:pt x="115792" y="3624172"/>
                    <a:pt x="76200" y="3620213"/>
                  </a:cubicBezTo>
                  <a:cubicBezTo>
                    <a:pt x="50926" y="3617686"/>
                    <a:pt x="25400" y="3620213"/>
                    <a:pt x="0" y="362021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6814751" y="22606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7741512" y="21971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8336996" y="21971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8020912" y="21971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6814751" y="27686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7893912" y="27051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8171896" y="27051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6768671" y="32512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8214716" y="32131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7974832" y="31877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871030" y="1625600"/>
              <a:ext cx="14659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Mass General</a:t>
              </a:r>
              <a:endParaRPr lang="en-US" dirty="0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1637266" y="1994932"/>
              <a:ext cx="1040614" cy="125840"/>
            </a:xfrm>
            <a:custGeom>
              <a:avLst/>
              <a:gdLst>
                <a:gd name="connsiteX0" fmla="*/ 0 w 0"/>
                <a:gd name="connsiteY0" fmla="*/ 0 h 165100"/>
                <a:gd name="connsiteX1" fmla="*/ 0 w 0"/>
                <a:gd name="connsiteY1" fmla="*/ 1651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5100">
                  <a:moveTo>
                    <a:pt x="0" y="0"/>
                  </a:moveTo>
                  <a:lnTo>
                    <a:pt x="0" y="165100"/>
                  </a:lnTo>
                </a:path>
              </a:pathLst>
            </a:cu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8011593" y="1956832"/>
              <a:ext cx="0" cy="165100"/>
            </a:xfrm>
            <a:custGeom>
              <a:avLst/>
              <a:gdLst>
                <a:gd name="connsiteX0" fmla="*/ 0 w 0"/>
                <a:gd name="connsiteY0" fmla="*/ 0 h 165100"/>
                <a:gd name="connsiteX1" fmla="*/ 0 w 0"/>
                <a:gd name="connsiteY1" fmla="*/ 1651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5100">
                  <a:moveTo>
                    <a:pt x="0" y="0"/>
                  </a:moveTo>
                  <a:lnTo>
                    <a:pt x="0" y="165100"/>
                  </a:lnTo>
                </a:path>
              </a:pathLst>
            </a:cu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6561574" y="1575832"/>
              <a:ext cx="2026591" cy="457829"/>
            </a:xfrm>
            <a:custGeom>
              <a:avLst/>
              <a:gdLst>
                <a:gd name="connsiteX0" fmla="*/ 192697 w 2384678"/>
                <a:gd name="connsiteY0" fmla="*/ 14213 h 484742"/>
                <a:gd name="connsiteX1" fmla="*/ 751497 w 2384678"/>
                <a:gd name="connsiteY1" fmla="*/ 52313 h 484742"/>
                <a:gd name="connsiteX2" fmla="*/ 1056297 w 2384678"/>
                <a:gd name="connsiteY2" fmla="*/ 77713 h 484742"/>
                <a:gd name="connsiteX3" fmla="*/ 1780197 w 2384678"/>
                <a:gd name="connsiteY3" fmla="*/ 65013 h 484742"/>
                <a:gd name="connsiteX4" fmla="*/ 1843697 w 2384678"/>
                <a:gd name="connsiteY4" fmla="*/ 52313 h 484742"/>
                <a:gd name="connsiteX5" fmla="*/ 1957997 w 2384678"/>
                <a:gd name="connsiteY5" fmla="*/ 39613 h 484742"/>
                <a:gd name="connsiteX6" fmla="*/ 2059597 w 2384678"/>
                <a:gd name="connsiteY6" fmla="*/ 26913 h 484742"/>
                <a:gd name="connsiteX7" fmla="*/ 2275497 w 2384678"/>
                <a:gd name="connsiteY7" fmla="*/ 1513 h 484742"/>
                <a:gd name="connsiteX8" fmla="*/ 2377097 w 2384678"/>
                <a:gd name="connsiteY8" fmla="*/ 26913 h 484742"/>
                <a:gd name="connsiteX9" fmla="*/ 2364397 w 2384678"/>
                <a:gd name="connsiteY9" fmla="*/ 153913 h 484742"/>
                <a:gd name="connsiteX10" fmla="*/ 2338997 w 2384678"/>
                <a:gd name="connsiteY10" fmla="*/ 446013 h 484742"/>
                <a:gd name="connsiteX11" fmla="*/ 2135797 w 2384678"/>
                <a:gd name="connsiteY11" fmla="*/ 433313 h 484742"/>
                <a:gd name="connsiteX12" fmla="*/ 2046897 w 2384678"/>
                <a:gd name="connsiteY12" fmla="*/ 420613 h 484742"/>
                <a:gd name="connsiteX13" fmla="*/ 1475397 w 2384678"/>
                <a:gd name="connsiteY13" fmla="*/ 433313 h 484742"/>
                <a:gd name="connsiteX14" fmla="*/ 65697 w 2384678"/>
                <a:gd name="connsiteY14" fmla="*/ 420613 h 484742"/>
                <a:gd name="connsiteX15" fmla="*/ 78397 w 2384678"/>
                <a:gd name="connsiteY15" fmla="*/ 1513 h 484742"/>
                <a:gd name="connsiteX16" fmla="*/ 268897 w 2384678"/>
                <a:gd name="connsiteY16" fmla="*/ 26913 h 484742"/>
                <a:gd name="connsiteX17" fmla="*/ 294297 w 2384678"/>
                <a:gd name="connsiteY17" fmla="*/ 26913 h 484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84678" h="484742">
                  <a:moveTo>
                    <a:pt x="192697" y="14213"/>
                  </a:moveTo>
                  <a:cubicBezTo>
                    <a:pt x="569755" y="37779"/>
                    <a:pt x="231451" y="16031"/>
                    <a:pt x="751497" y="52313"/>
                  </a:cubicBezTo>
                  <a:cubicBezTo>
                    <a:pt x="997403" y="69469"/>
                    <a:pt x="868411" y="56837"/>
                    <a:pt x="1056297" y="77713"/>
                  </a:cubicBezTo>
                  <a:lnTo>
                    <a:pt x="1780197" y="65013"/>
                  </a:lnTo>
                  <a:cubicBezTo>
                    <a:pt x="1801772" y="64317"/>
                    <a:pt x="1822328" y="55366"/>
                    <a:pt x="1843697" y="52313"/>
                  </a:cubicBezTo>
                  <a:cubicBezTo>
                    <a:pt x="1881646" y="46892"/>
                    <a:pt x="1919925" y="44092"/>
                    <a:pt x="1957997" y="39613"/>
                  </a:cubicBezTo>
                  <a:lnTo>
                    <a:pt x="2059597" y="26913"/>
                  </a:lnTo>
                  <a:cubicBezTo>
                    <a:pt x="2271258" y="3395"/>
                    <a:pt x="2105870" y="25745"/>
                    <a:pt x="2275497" y="1513"/>
                  </a:cubicBezTo>
                  <a:cubicBezTo>
                    <a:pt x="2309364" y="9980"/>
                    <a:pt x="2359507" y="-3241"/>
                    <a:pt x="2377097" y="26913"/>
                  </a:cubicBezTo>
                  <a:cubicBezTo>
                    <a:pt x="2398534" y="63662"/>
                    <a:pt x="2368083" y="111528"/>
                    <a:pt x="2364397" y="153913"/>
                  </a:cubicBezTo>
                  <a:cubicBezTo>
                    <a:pt x="2332471" y="521062"/>
                    <a:pt x="2369493" y="141050"/>
                    <a:pt x="2338997" y="446013"/>
                  </a:cubicBezTo>
                  <a:cubicBezTo>
                    <a:pt x="2271264" y="441780"/>
                    <a:pt x="2203407" y="439192"/>
                    <a:pt x="2135797" y="433313"/>
                  </a:cubicBezTo>
                  <a:cubicBezTo>
                    <a:pt x="2105975" y="430720"/>
                    <a:pt x="2076831" y="420613"/>
                    <a:pt x="2046897" y="420613"/>
                  </a:cubicBezTo>
                  <a:cubicBezTo>
                    <a:pt x="1856350" y="420613"/>
                    <a:pt x="1665897" y="429080"/>
                    <a:pt x="1475397" y="433313"/>
                  </a:cubicBezTo>
                  <a:cubicBezTo>
                    <a:pt x="1005497" y="429080"/>
                    <a:pt x="514659" y="559383"/>
                    <a:pt x="65697" y="420613"/>
                  </a:cubicBezTo>
                  <a:cubicBezTo>
                    <a:pt x="-67834" y="379340"/>
                    <a:pt x="36709" y="134915"/>
                    <a:pt x="78397" y="1513"/>
                  </a:cubicBezTo>
                  <a:cubicBezTo>
                    <a:pt x="81108" y="-7163"/>
                    <a:pt x="247033" y="24180"/>
                    <a:pt x="268897" y="26913"/>
                  </a:cubicBezTo>
                  <a:cubicBezTo>
                    <a:pt x="277298" y="27963"/>
                    <a:pt x="285830" y="26913"/>
                    <a:pt x="294297" y="26913"/>
                  </a:cubicBezTo>
                </a:path>
              </a:pathLst>
            </a:custGeom>
            <a:solidFill>
              <a:srgbClr val="D9D9D9"/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561574" y="1588532"/>
              <a:ext cx="2800814" cy="418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omic Sans MS"/>
                  <a:cs typeface="Comic Sans MS"/>
                </a:rPr>
                <a:t>Mass Gen </a:t>
              </a:r>
              <a:r>
                <a:rPr lang="en-US" dirty="0" err="1" smtClean="0">
                  <a:latin typeface="Comic Sans MS"/>
                  <a:cs typeface="Comic Sans MS"/>
                </a:rPr>
                <a:t>Hosp</a:t>
              </a:r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77" name="Freeform 76"/>
            <p:cNvSpPr/>
            <p:nvPr/>
          </p:nvSpPr>
          <p:spPr>
            <a:xfrm>
              <a:off x="7121558" y="1995964"/>
              <a:ext cx="1042435" cy="138668"/>
            </a:xfrm>
            <a:custGeom>
              <a:avLst/>
              <a:gdLst>
                <a:gd name="connsiteX0" fmla="*/ 0 w 0"/>
                <a:gd name="connsiteY0" fmla="*/ 0 h 165100"/>
                <a:gd name="connsiteX1" fmla="*/ 0 w 0"/>
                <a:gd name="connsiteY1" fmla="*/ 1651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5100">
                  <a:moveTo>
                    <a:pt x="0" y="0"/>
                  </a:moveTo>
                  <a:lnTo>
                    <a:pt x="0" y="165100"/>
                  </a:lnTo>
                </a:path>
              </a:pathLst>
            </a:cu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3581400" y="1676400"/>
              <a:ext cx="2324403" cy="1821862"/>
              <a:chOff x="3492500" y="1614561"/>
              <a:chExt cx="2324403" cy="182186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6" name="Freeform 125"/>
              <p:cNvSpPr/>
              <p:nvPr/>
            </p:nvSpPr>
            <p:spPr>
              <a:xfrm flipH="1">
                <a:off x="5273994" y="2790977"/>
                <a:ext cx="529906" cy="295960"/>
              </a:xfrm>
              <a:custGeom>
                <a:avLst/>
                <a:gdLst>
                  <a:gd name="connsiteX0" fmla="*/ 431800 w 529906"/>
                  <a:gd name="connsiteY0" fmla="*/ 12330 h 295960"/>
                  <a:gd name="connsiteX1" fmla="*/ 419100 w 529906"/>
                  <a:gd name="connsiteY1" fmla="*/ 75830 h 295960"/>
                  <a:gd name="connsiteX2" fmla="*/ 266700 w 529906"/>
                  <a:gd name="connsiteY2" fmla="*/ 37730 h 295960"/>
                  <a:gd name="connsiteX3" fmla="*/ 190500 w 529906"/>
                  <a:gd name="connsiteY3" fmla="*/ 12330 h 295960"/>
                  <a:gd name="connsiteX4" fmla="*/ 76200 w 529906"/>
                  <a:gd name="connsiteY4" fmla="*/ 25030 h 295960"/>
                  <a:gd name="connsiteX5" fmla="*/ 38100 w 529906"/>
                  <a:gd name="connsiteY5" fmla="*/ 63130 h 295960"/>
                  <a:gd name="connsiteX6" fmla="*/ 0 w 529906"/>
                  <a:gd name="connsiteY6" fmla="*/ 139330 h 295960"/>
                  <a:gd name="connsiteX7" fmla="*/ 38100 w 529906"/>
                  <a:gd name="connsiteY7" fmla="*/ 164730 h 295960"/>
                  <a:gd name="connsiteX8" fmla="*/ 88900 w 529906"/>
                  <a:gd name="connsiteY8" fmla="*/ 202830 h 295960"/>
                  <a:gd name="connsiteX9" fmla="*/ 127000 w 529906"/>
                  <a:gd name="connsiteY9" fmla="*/ 215530 h 295960"/>
                  <a:gd name="connsiteX10" fmla="*/ 177800 w 529906"/>
                  <a:gd name="connsiteY10" fmla="*/ 164730 h 295960"/>
                  <a:gd name="connsiteX11" fmla="*/ 317500 w 529906"/>
                  <a:gd name="connsiteY11" fmla="*/ 113930 h 295960"/>
                  <a:gd name="connsiteX12" fmla="*/ 355600 w 529906"/>
                  <a:gd name="connsiteY12" fmla="*/ 101230 h 295960"/>
                  <a:gd name="connsiteX13" fmla="*/ 469900 w 529906"/>
                  <a:gd name="connsiteY13" fmla="*/ 113930 h 295960"/>
                  <a:gd name="connsiteX14" fmla="*/ 457200 w 529906"/>
                  <a:gd name="connsiteY14" fmla="*/ 164730 h 295960"/>
                  <a:gd name="connsiteX15" fmla="*/ 431800 w 529906"/>
                  <a:gd name="connsiteY15" fmla="*/ 240930 h 295960"/>
                  <a:gd name="connsiteX16" fmla="*/ 419100 w 529906"/>
                  <a:gd name="connsiteY16" fmla="*/ 291730 h 295960"/>
                  <a:gd name="connsiteX17" fmla="*/ 495300 w 529906"/>
                  <a:gd name="connsiteY17" fmla="*/ 279030 h 295960"/>
                  <a:gd name="connsiteX18" fmla="*/ 508000 w 529906"/>
                  <a:gd name="connsiteY18" fmla="*/ 75830 h 295960"/>
                  <a:gd name="connsiteX19" fmla="*/ 495300 w 529906"/>
                  <a:gd name="connsiteY19" fmla="*/ 37730 h 295960"/>
                  <a:gd name="connsiteX20" fmla="*/ 457200 w 529906"/>
                  <a:gd name="connsiteY20" fmla="*/ 25030 h 295960"/>
                  <a:gd name="connsiteX21" fmla="*/ 431800 w 529906"/>
                  <a:gd name="connsiteY21" fmla="*/ 12330 h 29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9906" h="295960">
                    <a:moveTo>
                      <a:pt x="431800" y="12330"/>
                    </a:moveTo>
                    <a:cubicBezTo>
                      <a:pt x="425450" y="20797"/>
                      <a:pt x="438825" y="67063"/>
                      <a:pt x="419100" y="75830"/>
                    </a:cubicBezTo>
                    <a:cubicBezTo>
                      <a:pt x="362533" y="100971"/>
                      <a:pt x="312627" y="56101"/>
                      <a:pt x="266700" y="37730"/>
                    </a:cubicBezTo>
                    <a:cubicBezTo>
                      <a:pt x="241841" y="27786"/>
                      <a:pt x="190500" y="12330"/>
                      <a:pt x="190500" y="12330"/>
                    </a:cubicBezTo>
                    <a:cubicBezTo>
                      <a:pt x="152400" y="16563"/>
                      <a:pt x="112567" y="12908"/>
                      <a:pt x="76200" y="25030"/>
                    </a:cubicBezTo>
                    <a:cubicBezTo>
                      <a:pt x="59161" y="30710"/>
                      <a:pt x="49598" y="49332"/>
                      <a:pt x="38100" y="63130"/>
                    </a:cubicBezTo>
                    <a:cubicBezTo>
                      <a:pt x="10745" y="95956"/>
                      <a:pt x="12728" y="101145"/>
                      <a:pt x="0" y="139330"/>
                    </a:cubicBezTo>
                    <a:cubicBezTo>
                      <a:pt x="12700" y="147797"/>
                      <a:pt x="25680" y="155858"/>
                      <a:pt x="38100" y="164730"/>
                    </a:cubicBezTo>
                    <a:cubicBezTo>
                      <a:pt x="55324" y="177033"/>
                      <a:pt x="70522" y="192328"/>
                      <a:pt x="88900" y="202830"/>
                    </a:cubicBezTo>
                    <a:cubicBezTo>
                      <a:pt x="100523" y="209472"/>
                      <a:pt x="114300" y="211297"/>
                      <a:pt x="127000" y="215530"/>
                    </a:cubicBezTo>
                    <a:cubicBezTo>
                      <a:pt x="148914" y="149789"/>
                      <a:pt x="122020" y="196605"/>
                      <a:pt x="177800" y="164730"/>
                    </a:cubicBezTo>
                    <a:cubicBezTo>
                      <a:pt x="283692" y="104220"/>
                      <a:pt x="163601" y="135916"/>
                      <a:pt x="317500" y="113930"/>
                    </a:cubicBezTo>
                    <a:cubicBezTo>
                      <a:pt x="330200" y="109697"/>
                      <a:pt x="342213" y="101230"/>
                      <a:pt x="355600" y="101230"/>
                    </a:cubicBezTo>
                    <a:cubicBezTo>
                      <a:pt x="393934" y="101230"/>
                      <a:pt x="437392" y="93613"/>
                      <a:pt x="469900" y="113930"/>
                    </a:cubicBezTo>
                    <a:cubicBezTo>
                      <a:pt x="484701" y="123181"/>
                      <a:pt x="462216" y="148012"/>
                      <a:pt x="457200" y="164730"/>
                    </a:cubicBezTo>
                    <a:cubicBezTo>
                      <a:pt x="449507" y="190375"/>
                      <a:pt x="438294" y="214955"/>
                      <a:pt x="431800" y="240930"/>
                    </a:cubicBezTo>
                    <a:cubicBezTo>
                      <a:pt x="427567" y="257863"/>
                      <a:pt x="404133" y="282750"/>
                      <a:pt x="419100" y="291730"/>
                    </a:cubicBezTo>
                    <a:cubicBezTo>
                      <a:pt x="441181" y="304978"/>
                      <a:pt x="469900" y="283263"/>
                      <a:pt x="495300" y="279030"/>
                    </a:cubicBezTo>
                    <a:cubicBezTo>
                      <a:pt x="549298" y="198032"/>
                      <a:pt x="529171" y="245198"/>
                      <a:pt x="508000" y="75830"/>
                    </a:cubicBezTo>
                    <a:cubicBezTo>
                      <a:pt x="506340" y="62546"/>
                      <a:pt x="504766" y="47196"/>
                      <a:pt x="495300" y="37730"/>
                    </a:cubicBezTo>
                    <a:cubicBezTo>
                      <a:pt x="485834" y="28264"/>
                      <a:pt x="469900" y="29263"/>
                      <a:pt x="457200" y="25030"/>
                    </a:cubicBezTo>
                    <a:cubicBezTo>
                      <a:pt x="416107" y="-16063"/>
                      <a:pt x="438150" y="3863"/>
                      <a:pt x="431800" y="1233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Freeform 124"/>
              <p:cNvSpPr/>
              <p:nvPr/>
            </p:nvSpPr>
            <p:spPr>
              <a:xfrm>
                <a:off x="3492500" y="2883270"/>
                <a:ext cx="529906" cy="295960"/>
              </a:xfrm>
              <a:custGeom>
                <a:avLst/>
                <a:gdLst>
                  <a:gd name="connsiteX0" fmla="*/ 431800 w 529906"/>
                  <a:gd name="connsiteY0" fmla="*/ 12330 h 295960"/>
                  <a:gd name="connsiteX1" fmla="*/ 419100 w 529906"/>
                  <a:gd name="connsiteY1" fmla="*/ 75830 h 295960"/>
                  <a:gd name="connsiteX2" fmla="*/ 266700 w 529906"/>
                  <a:gd name="connsiteY2" fmla="*/ 37730 h 295960"/>
                  <a:gd name="connsiteX3" fmla="*/ 190500 w 529906"/>
                  <a:gd name="connsiteY3" fmla="*/ 12330 h 295960"/>
                  <a:gd name="connsiteX4" fmla="*/ 76200 w 529906"/>
                  <a:gd name="connsiteY4" fmla="*/ 25030 h 295960"/>
                  <a:gd name="connsiteX5" fmla="*/ 38100 w 529906"/>
                  <a:gd name="connsiteY5" fmla="*/ 63130 h 295960"/>
                  <a:gd name="connsiteX6" fmla="*/ 0 w 529906"/>
                  <a:gd name="connsiteY6" fmla="*/ 139330 h 295960"/>
                  <a:gd name="connsiteX7" fmla="*/ 38100 w 529906"/>
                  <a:gd name="connsiteY7" fmla="*/ 164730 h 295960"/>
                  <a:gd name="connsiteX8" fmla="*/ 88900 w 529906"/>
                  <a:gd name="connsiteY8" fmla="*/ 202830 h 295960"/>
                  <a:gd name="connsiteX9" fmla="*/ 127000 w 529906"/>
                  <a:gd name="connsiteY9" fmla="*/ 215530 h 295960"/>
                  <a:gd name="connsiteX10" fmla="*/ 177800 w 529906"/>
                  <a:gd name="connsiteY10" fmla="*/ 164730 h 295960"/>
                  <a:gd name="connsiteX11" fmla="*/ 317500 w 529906"/>
                  <a:gd name="connsiteY11" fmla="*/ 113930 h 295960"/>
                  <a:gd name="connsiteX12" fmla="*/ 355600 w 529906"/>
                  <a:gd name="connsiteY12" fmla="*/ 101230 h 295960"/>
                  <a:gd name="connsiteX13" fmla="*/ 469900 w 529906"/>
                  <a:gd name="connsiteY13" fmla="*/ 113930 h 295960"/>
                  <a:gd name="connsiteX14" fmla="*/ 457200 w 529906"/>
                  <a:gd name="connsiteY14" fmla="*/ 164730 h 295960"/>
                  <a:gd name="connsiteX15" fmla="*/ 431800 w 529906"/>
                  <a:gd name="connsiteY15" fmla="*/ 240930 h 295960"/>
                  <a:gd name="connsiteX16" fmla="*/ 419100 w 529906"/>
                  <a:gd name="connsiteY16" fmla="*/ 291730 h 295960"/>
                  <a:gd name="connsiteX17" fmla="*/ 495300 w 529906"/>
                  <a:gd name="connsiteY17" fmla="*/ 279030 h 295960"/>
                  <a:gd name="connsiteX18" fmla="*/ 508000 w 529906"/>
                  <a:gd name="connsiteY18" fmla="*/ 75830 h 295960"/>
                  <a:gd name="connsiteX19" fmla="*/ 495300 w 529906"/>
                  <a:gd name="connsiteY19" fmla="*/ 37730 h 295960"/>
                  <a:gd name="connsiteX20" fmla="*/ 457200 w 529906"/>
                  <a:gd name="connsiteY20" fmla="*/ 25030 h 295960"/>
                  <a:gd name="connsiteX21" fmla="*/ 431800 w 529906"/>
                  <a:gd name="connsiteY21" fmla="*/ 12330 h 29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9906" h="295960">
                    <a:moveTo>
                      <a:pt x="431800" y="12330"/>
                    </a:moveTo>
                    <a:cubicBezTo>
                      <a:pt x="425450" y="20797"/>
                      <a:pt x="438825" y="67063"/>
                      <a:pt x="419100" y="75830"/>
                    </a:cubicBezTo>
                    <a:cubicBezTo>
                      <a:pt x="362533" y="100971"/>
                      <a:pt x="312627" y="56101"/>
                      <a:pt x="266700" y="37730"/>
                    </a:cubicBezTo>
                    <a:cubicBezTo>
                      <a:pt x="241841" y="27786"/>
                      <a:pt x="190500" y="12330"/>
                      <a:pt x="190500" y="12330"/>
                    </a:cubicBezTo>
                    <a:cubicBezTo>
                      <a:pt x="152400" y="16563"/>
                      <a:pt x="112567" y="12908"/>
                      <a:pt x="76200" y="25030"/>
                    </a:cubicBezTo>
                    <a:cubicBezTo>
                      <a:pt x="59161" y="30710"/>
                      <a:pt x="49598" y="49332"/>
                      <a:pt x="38100" y="63130"/>
                    </a:cubicBezTo>
                    <a:cubicBezTo>
                      <a:pt x="10745" y="95956"/>
                      <a:pt x="12728" y="101145"/>
                      <a:pt x="0" y="139330"/>
                    </a:cubicBezTo>
                    <a:cubicBezTo>
                      <a:pt x="12700" y="147797"/>
                      <a:pt x="25680" y="155858"/>
                      <a:pt x="38100" y="164730"/>
                    </a:cubicBezTo>
                    <a:cubicBezTo>
                      <a:pt x="55324" y="177033"/>
                      <a:pt x="70522" y="192328"/>
                      <a:pt x="88900" y="202830"/>
                    </a:cubicBezTo>
                    <a:cubicBezTo>
                      <a:pt x="100523" y="209472"/>
                      <a:pt x="114300" y="211297"/>
                      <a:pt x="127000" y="215530"/>
                    </a:cubicBezTo>
                    <a:cubicBezTo>
                      <a:pt x="148914" y="149789"/>
                      <a:pt x="122020" y="196605"/>
                      <a:pt x="177800" y="164730"/>
                    </a:cubicBezTo>
                    <a:cubicBezTo>
                      <a:pt x="283692" y="104220"/>
                      <a:pt x="163601" y="135916"/>
                      <a:pt x="317500" y="113930"/>
                    </a:cubicBezTo>
                    <a:cubicBezTo>
                      <a:pt x="330200" y="109697"/>
                      <a:pt x="342213" y="101230"/>
                      <a:pt x="355600" y="101230"/>
                    </a:cubicBezTo>
                    <a:cubicBezTo>
                      <a:pt x="393934" y="101230"/>
                      <a:pt x="437392" y="93613"/>
                      <a:pt x="469900" y="113930"/>
                    </a:cubicBezTo>
                    <a:cubicBezTo>
                      <a:pt x="484701" y="123181"/>
                      <a:pt x="462216" y="148012"/>
                      <a:pt x="457200" y="164730"/>
                    </a:cubicBezTo>
                    <a:cubicBezTo>
                      <a:pt x="449507" y="190375"/>
                      <a:pt x="438294" y="214955"/>
                      <a:pt x="431800" y="240930"/>
                    </a:cubicBezTo>
                    <a:cubicBezTo>
                      <a:pt x="427567" y="257863"/>
                      <a:pt x="404133" y="282750"/>
                      <a:pt x="419100" y="291730"/>
                    </a:cubicBezTo>
                    <a:cubicBezTo>
                      <a:pt x="441181" y="304978"/>
                      <a:pt x="469900" y="283263"/>
                      <a:pt x="495300" y="279030"/>
                    </a:cubicBezTo>
                    <a:cubicBezTo>
                      <a:pt x="549298" y="198032"/>
                      <a:pt x="529171" y="245198"/>
                      <a:pt x="508000" y="75830"/>
                    </a:cubicBezTo>
                    <a:cubicBezTo>
                      <a:pt x="506340" y="62546"/>
                      <a:pt x="504766" y="47196"/>
                      <a:pt x="495300" y="37730"/>
                    </a:cubicBezTo>
                    <a:cubicBezTo>
                      <a:pt x="485834" y="28264"/>
                      <a:pt x="469900" y="29263"/>
                      <a:pt x="457200" y="25030"/>
                    </a:cubicBezTo>
                    <a:cubicBezTo>
                      <a:pt x="416107" y="-16063"/>
                      <a:pt x="438150" y="3863"/>
                      <a:pt x="431800" y="1233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5" name="Group 38"/>
              <p:cNvGrpSpPr>
                <a:grpSpLocks/>
              </p:cNvGrpSpPr>
              <p:nvPr/>
            </p:nvGrpSpPr>
            <p:grpSpPr bwMode="auto">
              <a:xfrm>
                <a:off x="4300813" y="1614561"/>
                <a:ext cx="825500" cy="838200"/>
                <a:chOff x="995" y="1909"/>
                <a:chExt cx="760" cy="750"/>
              </a:xfrm>
            </p:grpSpPr>
            <p:sp>
              <p:nvSpPr>
                <p:cNvPr id="106" name="Oval 39"/>
                <p:cNvSpPr>
                  <a:spLocks noChangeArrowheads="1"/>
                </p:cNvSpPr>
                <p:nvPr/>
              </p:nvSpPr>
              <p:spPr bwMode="auto">
                <a:xfrm>
                  <a:off x="1131" y="2044"/>
                  <a:ext cx="495" cy="489"/>
                </a:xfrm>
                <a:prstGeom prst="ellipse">
                  <a:avLst/>
                </a:prstGeom>
                <a:solidFill>
                  <a:srgbClr val="F6BF6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07" name="Oval 40"/>
                <p:cNvSpPr>
                  <a:spLocks noChangeArrowheads="1"/>
                </p:cNvSpPr>
                <p:nvPr/>
              </p:nvSpPr>
              <p:spPr bwMode="auto">
                <a:xfrm>
                  <a:off x="1260" y="2187"/>
                  <a:ext cx="57" cy="57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08" name="Oval 41"/>
                <p:cNvSpPr>
                  <a:spLocks noChangeArrowheads="1"/>
                </p:cNvSpPr>
                <p:nvPr/>
              </p:nvSpPr>
              <p:spPr bwMode="auto">
                <a:xfrm>
                  <a:off x="1474" y="2204"/>
                  <a:ext cx="57" cy="54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09" name="Freeform 42"/>
                <p:cNvSpPr>
                  <a:spLocks/>
                </p:cNvSpPr>
                <p:nvPr/>
              </p:nvSpPr>
              <p:spPr bwMode="auto">
                <a:xfrm>
                  <a:off x="1230" y="2347"/>
                  <a:ext cx="257" cy="75"/>
                </a:xfrm>
                <a:custGeom>
                  <a:avLst/>
                  <a:gdLst>
                    <a:gd name="T0" fmla="*/ 0 w 257"/>
                    <a:gd name="T1" fmla="*/ 0 h 75"/>
                    <a:gd name="T2" fmla="*/ 21 w 257"/>
                    <a:gd name="T3" fmla="*/ 10 h 75"/>
                    <a:gd name="T4" fmla="*/ 53 w 257"/>
                    <a:gd name="T5" fmla="*/ 21 h 75"/>
                    <a:gd name="T6" fmla="*/ 85 w 257"/>
                    <a:gd name="T7" fmla="*/ 21 h 75"/>
                    <a:gd name="T8" fmla="*/ 107 w 257"/>
                    <a:gd name="T9" fmla="*/ 32 h 75"/>
                    <a:gd name="T10" fmla="*/ 128 w 257"/>
                    <a:gd name="T11" fmla="*/ 32 h 75"/>
                    <a:gd name="T12" fmla="*/ 149 w 257"/>
                    <a:gd name="T13" fmla="*/ 32 h 75"/>
                    <a:gd name="T14" fmla="*/ 171 w 257"/>
                    <a:gd name="T15" fmla="*/ 32 h 75"/>
                    <a:gd name="T16" fmla="*/ 192 w 257"/>
                    <a:gd name="T17" fmla="*/ 32 h 75"/>
                    <a:gd name="T18" fmla="*/ 213 w 257"/>
                    <a:gd name="T19" fmla="*/ 42 h 75"/>
                    <a:gd name="T20" fmla="*/ 235 w 257"/>
                    <a:gd name="T21" fmla="*/ 32 h 75"/>
                    <a:gd name="T22" fmla="*/ 256 w 257"/>
                    <a:gd name="T23" fmla="*/ 21 h 75"/>
                    <a:gd name="T24" fmla="*/ 235 w 257"/>
                    <a:gd name="T25" fmla="*/ 42 h 75"/>
                    <a:gd name="T26" fmla="*/ 213 w 257"/>
                    <a:gd name="T27" fmla="*/ 53 h 75"/>
                    <a:gd name="T28" fmla="*/ 192 w 257"/>
                    <a:gd name="T29" fmla="*/ 64 h 75"/>
                    <a:gd name="T30" fmla="*/ 171 w 257"/>
                    <a:gd name="T31" fmla="*/ 64 h 75"/>
                    <a:gd name="T32" fmla="*/ 149 w 257"/>
                    <a:gd name="T33" fmla="*/ 74 h 75"/>
                    <a:gd name="T34" fmla="*/ 128 w 257"/>
                    <a:gd name="T35" fmla="*/ 74 h 75"/>
                    <a:gd name="T36" fmla="*/ 107 w 257"/>
                    <a:gd name="T37" fmla="*/ 74 h 75"/>
                    <a:gd name="T38" fmla="*/ 85 w 257"/>
                    <a:gd name="T39" fmla="*/ 74 h 75"/>
                    <a:gd name="T40" fmla="*/ 64 w 257"/>
                    <a:gd name="T41" fmla="*/ 64 h 75"/>
                    <a:gd name="T42" fmla="*/ 53 w 257"/>
                    <a:gd name="T43" fmla="*/ 42 h 75"/>
                    <a:gd name="T44" fmla="*/ 32 w 257"/>
                    <a:gd name="T45" fmla="*/ 32 h 75"/>
                    <a:gd name="T46" fmla="*/ 21 w 257"/>
                    <a:gd name="T47" fmla="*/ 10 h 7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57"/>
                    <a:gd name="T73" fmla="*/ 0 h 75"/>
                    <a:gd name="T74" fmla="*/ 257 w 257"/>
                    <a:gd name="T75" fmla="*/ 75 h 7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57" h="75">
                      <a:moveTo>
                        <a:pt x="0" y="0"/>
                      </a:moveTo>
                      <a:lnTo>
                        <a:pt x="21" y="10"/>
                      </a:lnTo>
                      <a:lnTo>
                        <a:pt x="53" y="21"/>
                      </a:lnTo>
                      <a:lnTo>
                        <a:pt x="85" y="21"/>
                      </a:lnTo>
                      <a:lnTo>
                        <a:pt x="107" y="32"/>
                      </a:lnTo>
                      <a:lnTo>
                        <a:pt x="128" y="32"/>
                      </a:lnTo>
                      <a:lnTo>
                        <a:pt x="149" y="32"/>
                      </a:lnTo>
                      <a:lnTo>
                        <a:pt x="171" y="32"/>
                      </a:lnTo>
                      <a:lnTo>
                        <a:pt x="192" y="32"/>
                      </a:lnTo>
                      <a:lnTo>
                        <a:pt x="213" y="42"/>
                      </a:lnTo>
                      <a:lnTo>
                        <a:pt x="235" y="32"/>
                      </a:lnTo>
                      <a:lnTo>
                        <a:pt x="256" y="21"/>
                      </a:lnTo>
                      <a:lnTo>
                        <a:pt x="235" y="42"/>
                      </a:lnTo>
                      <a:lnTo>
                        <a:pt x="213" y="53"/>
                      </a:lnTo>
                      <a:lnTo>
                        <a:pt x="192" y="64"/>
                      </a:lnTo>
                      <a:lnTo>
                        <a:pt x="171" y="64"/>
                      </a:lnTo>
                      <a:lnTo>
                        <a:pt x="149" y="74"/>
                      </a:lnTo>
                      <a:lnTo>
                        <a:pt x="128" y="74"/>
                      </a:lnTo>
                      <a:lnTo>
                        <a:pt x="107" y="74"/>
                      </a:lnTo>
                      <a:lnTo>
                        <a:pt x="85" y="74"/>
                      </a:lnTo>
                      <a:lnTo>
                        <a:pt x="64" y="64"/>
                      </a:lnTo>
                      <a:lnTo>
                        <a:pt x="53" y="42"/>
                      </a:lnTo>
                      <a:lnTo>
                        <a:pt x="32" y="32"/>
                      </a:lnTo>
                      <a:lnTo>
                        <a:pt x="21" y="10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1423" y="1943"/>
                  <a:ext cx="332" cy="716"/>
                </a:xfrm>
                <a:custGeom>
                  <a:avLst/>
                  <a:gdLst>
                    <a:gd name="T0" fmla="*/ 114 w 332"/>
                    <a:gd name="T1" fmla="*/ 215 h 716"/>
                    <a:gd name="T2" fmla="*/ 118 w 332"/>
                    <a:gd name="T3" fmla="*/ 221 h 716"/>
                    <a:gd name="T4" fmla="*/ 88 w 332"/>
                    <a:gd name="T5" fmla="*/ 147 h 716"/>
                    <a:gd name="T6" fmla="*/ 56 w 332"/>
                    <a:gd name="T7" fmla="*/ 113 h 716"/>
                    <a:gd name="T8" fmla="*/ 0 w 332"/>
                    <a:gd name="T9" fmla="*/ 101 h 716"/>
                    <a:gd name="T10" fmla="*/ 34 w 332"/>
                    <a:gd name="T11" fmla="*/ 39 h 716"/>
                    <a:gd name="T12" fmla="*/ 85 w 332"/>
                    <a:gd name="T13" fmla="*/ 0 h 716"/>
                    <a:gd name="T14" fmla="*/ 107 w 332"/>
                    <a:gd name="T15" fmla="*/ 0 h 716"/>
                    <a:gd name="T16" fmla="*/ 128 w 332"/>
                    <a:gd name="T17" fmla="*/ 0 h 716"/>
                    <a:gd name="T18" fmla="*/ 149 w 332"/>
                    <a:gd name="T19" fmla="*/ 11 h 716"/>
                    <a:gd name="T20" fmla="*/ 171 w 332"/>
                    <a:gd name="T21" fmla="*/ 22 h 716"/>
                    <a:gd name="T22" fmla="*/ 192 w 332"/>
                    <a:gd name="T23" fmla="*/ 32 h 716"/>
                    <a:gd name="T24" fmla="*/ 224 w 332"/>
                    <a:gd name="T25" fmla="*/ 54 h 716"/>
                    <a:gd name="T26" fmla="*/ 245 w 332"/>
                    <a:gd name="T27" fmla="*/ 64 h 716"/>
                    <a:gd name="T28" fmla="*/ 256 w 332"/>
                    <a:gd name="T29" fmla="*/ 86 h 716"/>
                    <a:gd name="T30" fmla="*/ 267 w 332"/>
                    <a:gd name="T31" fmla="*/ 107 h 716"/>
                    <a:gd name="T32" fmla="*/ 277 w 332"/>
                    <a:gd name="T33" fmla="*/ 128 h 716"/>
                    <a:gd name="T34" fmla="*/ 288 w 332"/>
                    <a:gd name="T35" fmla="*/ 150 h 716"/>
                    <a:gd name="T36" fmla="*/ 299 w 332"/>
                    <a:gd name="T37" fmla="*/ 171 h 716"/>
                    <a:gd name="T38" fmla="*/ 299 w 332"/>
                    <a:gd name="T39" fmla="*/ 192 h 716"/>
                    <a:gd name="T40" fmla="*/ 299 w 332"/>
                    <a:gd name="T41" fmla="*/ 214 h 716"/>
                    <a:gd name="T42" fmla="*/ 309 w 332"/>
                    <a:gd name="T43" fmla="*/ 246 h 716"/>
                    <a:gd name="T44" fmla="*/ 309 w 332"/>
                    <a:gd name="T45" fmla="*/ 288 h 716"/>
                    <a:gd name="T46" fmla="*/ 309 w 332"/>
                    <a:gd name="T47" fmla="*/ 310 h 716"/>
                    <a:gd name="T48" fmla="*/ 309 w 332"/>
                    <a:gd name="T49" fmla="*/ 342 h 716"/>
                    <a:gd name="T50" fmla="*/ 320 w 332"/>
                    <a:gd name="T51" fmla="*/ 374 h 716"/>
                    <a:gd name="T52" fmla="*/ 320 w 332"/>
                    <a:gd name="T53" fmla="*/ 416 h 716"/>
                    <a:gd name="T54" fmla="*/ 320 w 332"/>
                    <a:gd name="T55" fmla="*/ 448 h 716"/>
                    <a:gd name="T56" fmla="*/ 331 w 332"/>
                    <a:gd name="T57" fmla="*/ 480 h 716"/>
                    <a:gd name="T58" fmla="*/ 331 w 332"/>
                    <a:gd name="T59" fmla="*/ 502 h 716"/>
                    <a:gd name="T60" fmla="*/ 331 w 332"/>
                    <a:gd name="T61" fmla="*/ 534 h 716"/>
                    <a:gd name="T62" fmla="*/ 331 w 332"/>
                    <a:gd name="T63" fmla="*/ 555 h 716"/>
                    <a:gd name="T64" fmla="*/ 331 w 332"/>
                    <a:gd name="T65" fmla="*/ 576 h 716"/>
                    <a:gd name="T66" fmla="*/ 331 w 332"/>
                    <a:gd name="T67" fmla="*/ 598 h 716"/>
                    <a:gd name="T68" fmla="*/ 331 w 332"/>
                    <a:gd name="T69" fmla="*/ 630 h 716"/>
                    <a:gd name="T70" fmla="*/ 331 w 332"/>
                    <a:gd name="T71" fmla="*/ 651 h 716"/>
                    <a:gd name="T72" fmla="*/ 331 w 332"/>
                    <a:gd name="T73" fmla="*/ 672 h 716"/>
                    <a:gd name="T74" fmla="*/ 331 w 332"/>
                    <a:gd name="T75" fmla="*/ 694 h 716"/>
                    <a:gd name="T76" fmla="*/ 331 w 332"/>
                    <a:gd name="T77" fmla="*/ 715 h 716"/>
                    <a:gd name="T78" fmla="*/ 331 w 332"/>
                    <a:gd name="T79" fmla="*/ 694 h 716"/>
                    <a:gd name="T80" fmla="*/ 320 w 332"/>
                    <a:gd name="T81" fmla="*/ 672 h 716"/>
                    <a:gd name="T82" fmla="*/ 309 w 332"/>
                    <a:gd name="T83" fmla="*/ 651 h 716"/>
                    <a:gd name="T84" fmla="*/ 309 w 332"/>
                    <a:gd name="T85" fmla="*/ 630 h 716"/>
                    <a:gd name="T86" fmla="*/ 299 w 332"/>
                    <a:gd name="T87" fmla="*/ 608 h 716"/>
                    <a:gd name="T88" fmla="*/ 288 w 332"/>
                    <a:gd name="T89" fmla="*/ 587 h 716"/>
                    <a:gd name="T90" fmla="*/ 277 w 332"/>
                    <a:gd name="T91" fmla="*/ 566 h 716"/>
                    <a:gd name="T92" fmla="*/ 256 w 332"/>
                    <a:gd name="T93" fmla="*/ 544 h 716"/>
                    <a:gd name="T94" fmla="*/ 235 w 332"/>
                    <a:gd name="T95" fmla="*/ 523 h 716"/>
                    <a:gd name="T96" fmla="*/ 192 w 332"/>
                    <a:gd name="T97" fmla="*/ 355 h 716"/>
                    <a:gd name="T98" fmla="*/ 114 w 332"/>
                    <a:gd name="T99" fmla="*/ 215 h 71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332"/>
                    <a:gd name="T151" fmla="*/ 0 h 716"/>
                    <a:gd name="T152" fmla="*/ 332 w 332"/>
                    <a:gd name="T153" fmla="*/ 716 h 71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332" h="716">
                      <a:moveTo>
                        <a:pt x="114" y="215"/>
                      </a:moveTo>
                      <a:lnTo>
                        <a:pt x="118" y="221"/>
                      </a:lnTo>
                      <a:lnTo>
                        <a:pt x="88" y="147"/>
                      </a:lnTo>
                      <a:lnTo>
                        <a:pt x="56" y="113"/>
                      </a:lnTo>
                      <a:lnTo>
                        <a:pt x="0" y="101"/>
                      </a:lnTo>
                      <a:lnTo>
                        <a:pt x="34" y="39"/>
                      </a:lnTo>
                      <a:lnTo>
                        <a:pt x="85" y="0"/>
                      </a:lnTo>
                      <a:lnTo>
                        <a:pt x="107" y="0"/>
                      </a:lnTo>
                      <a:lnTo>
                        <a:pt x="128" y="0"/>
                      </a:lnTo>
                      <a:lnTo>
                        <a:pt x="149" y="11"/>
                      </a:lnTo>
                      <a:lnTo>
                        <a:pt x="171" y="22"/>
                      </a:lnTo>
                      <a:lnTo>
                        <a:pt x="192" y="32"/>
                      </a:lnTo>
                      <a:lnTo>
                        <a:pt x="224" y="54"/>
                      </a:lnTo>
                      <a:lnTo>
                        <a:pt x="245" y="64"/>
                      </a:lnTo>
                      <a:lnTo>
                        <a:pt x="256" y="86"/>
                      </a:lnTo>
                      <a:lnTo>
                        <a:pt x="267" y="107"/>
                      </a:lnTo>
                      <a:lnTo>
                        <a:pt x="277" y="128"/>
                      </a:lnTo>
                      <a:lnTo>
                        <a:pt x="288" y="150"/>
                      </a:lnTo>
                      <a:lnTo>
                        <a:pt x="299" y="171"/>
                      </a:lnTo>
                      <a:lnTo>
                        <a:pt x="299" y="192"/>
                      </a:lnTo>
                      <a:lnTo>
                        <a:pt x="299" y="214"/>
                      </a:lnTo>
                      <a:lnTo>
                        <a:pt x="309" y="246"/>
                      </a:lnTo>
                      <a:lnTo>
                        <a:pt x="309" y="288"/>
                      </a:lnTo>
                      <a:lnTo>
                        <a:pt x="309" y="310"/>
                      </a:lnTo>
                      <a:lnTo>
                        <a:pt x="309" y="342"/>
                      </a:lnTo>
                      <a:lnTo>
                        <a:pt x="320" y="374"/>
                      </a:lnTo>
                      <a:lnTo>
                        <a:pt x="320" y="416"/>
                      </a:lnTo>
                      <a:lnTo>
                        <a:pt x="320" y="448"/>
                      </a:lnTo>
                      <a:lnTo>
                        <a:pt x="331" y="480"/>
                      </a:lnTo>
                      <a:lnTo>
                        <a:pt x="331" y="502"/>
                      </a:lnTo>
                      <a:lnTo>
                        <a:pt x="331" y="534"/>
                      </a:lnTo>
                      <a:lnTo>
                        <a:pt x="331" y="555"/>
                      </a:lnTo>
                      <a:lnTo>
                        <a:pt x="331" y="576"/>
                      </a:lnTo>
                      <a:lnTo>
                        <a:pt x="331" y="598"/>
                      </a:lnTo>
                      <a:lnTo>
                        <a:pt x="331" y="630"/>
                      </a:lnTo>
                      <a:lnTo>
                        <a:pt x="331" y="651"/>
                      </a:lnTo>
                      <a:lnTo>
                        <a:pt x="331" y="672"/>
                      </a:lnTo>
                      <a:lnTo>
                        <a:pt x="331" y="694"/>
                      </a:lnTo>
                      <a:lnTo>
                        <a:pt x="331" y="715"/>
                      </a:lnTo>
                      <a:lnTo>
                        <a:pt x="331" y="694"/>
                      </a:lnTo>
                      <a:lnTo>
                        <a:pt x="320" y="672"/>
                      </a:lnTo>
                      <a:lnTo>
                        <a:pt x="309" y="651"/>
                      </a:lnTo>
                      <a:lnTo>
                        <a:pt x="309" y="630"/>
                      </a:lnTo>
                      <a:lnTo>
                        <a:pt x="299" y="608"/>
                      </a:lnTo>
                      <a:lnTo>
                        <a:pt x="288" y="587"/>
                      </a:lnTo>
                      <a:lnTo>
                        <a:pt x="277" y="566"/>
                      </a:lnTo>
                      <a:lnTo>
                        <a:pt x="256" y="544"/>
                      </a:lnTo>
                      <a:lnTo>
                        <a:pt x="235" y="523"/>
                      </a:lnTo>
                      <a:lnTo>
                        <a:pt x="192" y="355"/>
                      </a:lnTo>
                      <a:lnTo>
                        <a:pt x="114" y="215"/>
                      </a:lnTo>
                    </a:path>
                  </a:pathLst>
                </a:custGeom>
                <a:solidFill>
                  <a:srgbClr val="AD6900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11" name="Freeform 44"/>
                <p:cNvSpPr>
                  <a:spLocks/>
                </p:cNvSpPr>
                <p:nvPr/>
              </p:nvSpPr>
              <p:spPr bwMode="auto">
                <a:xfrm>
                  <a:off x="1238" y="2172"/>
                  <a:ext cx="92" cy="16"/>
                </a:xfrm>
                <a:custGeom>
                  <a:avLst/>
                  <a:gdLst>
                    <a:gd name="T0" fmla="*/ 0 w 91"/>
                    <a:gd name="T1" fmla="*/ 15 h 15"/>
                    <a:gd name="T2" fmla="*/ 4 w 91"/>
                    <a:gd name="T3" fmla="*/ 13 h 15"/>
                    <a:gd name="T4" fmla="*/ 8 w 91"/>
                    <a:gd name="T5" fmla="*/ 11 h 15"/>
                    <a:gd name="T6" fmla="*/ 12 w 91"/>
                    <a:gd name="T7" fmla="*/ 11 h 15"/>
                    <a:gd name="T8" fmla="*/ 20 w 91"/>
                    <a:gd name="T9" fmla="*/ 6 h 15"/>
                    <a:gd name="T10" fmla="*/ 26 w 91"/>
                    <a:gd name="T11" fmla="*/ 4 h 15"/>
                    <a:gd name="T12" fmla="*/ 32 w 91"/>
                    <a:gd name="T13" fmla="*/ 4 h 15"/>
                    <a:gd name="T14" fmla="*/ 38 w 91"/>
                    <a:gd name="T15" fmla="*/ 2 h 15"/>
                    <a:gd name="T16" fmla="*/ 42 w 91"/>
                    <a:gd name="T17" fmla="*/ 2 h 15"/>
                    <a:gd name="T18" fmla="*/ 49 w 91"/>
                    <a:gd name="T19" fmla="*/ 2 h 15"/>
                    <a:gd name="T20" fmla="*/ 55 w 91"/>
                    <a:gd name="T21" fmla="*/ 0 h 15"/>
                    <a:gd name="T22" fmla="*/ 61 w 91"/>
                    <a:gd name="T23" fmla="*/ 0 h 15"/>
                    <a:gd name="T24" fmla="*/ 65 w 91"/>
                    <a:gd name="T25" fmla="*/ 0 h 15"/>
                    <a:gd name="T26" fmla="*/ 71 w 91"/>
                    <a:gd name="T27" fmla="*/ 0 h 15"/>
                    <a:gd name="T28" fmla="*/ 75 w 91"/>
                    <a:gd name="T29" fmla="*/ 0 h 15"/>
                    <a:gd name="T30" fmla="*/ 79 w 91"/>
                    <a:gd name="T31" fmla="*/ 0 h 15"/>
                    <a:gd name="T32" fmla="*/ 83 w 91"/>
                    <a:gd name="T33" fmla="*/ 4 h 15"/>
                    <a:gd name="T34" fmla="*/ 87 w 91"/>
                    <a:gd name="T35" fmla="*/ 4 h 15"/>
                    <a:gd name="T36" fmla="*/ 91 w 91"/>
                    <a:gd name="T37" fmla="*/ 6 h 1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1"/>
                    <a:gd name="T58" fmla="*/ 0 h 15"/>
                    <a:gd name="T59" fmla="*/ 91 w 91"/>
                    <a:gd name="T60" fmla="*/ 15 h 1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1" h="15">
                      <a:moveTo>
                        <a:pt x="0" y="14"/>
                      </a:moveTo>
                      <a:lnTo>
                        <a:pt x="4" y="12"/>
                      </a:lnTo>
                      <a:lnTo>
                        <a:pt x="8" y="10"/>
                      </a:lnTo>
                      <a:lnTo>
                        <a:pt x="12" y="10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2" y="4"/>
                      </a:lnTo>
                      <a:lnTo>
                        <a:pt x="38" y="2"/>
                      </a:lnTo>
                      <a:lnTo>
                        <a:pt x="42" y="2"/>
                      </a:lnTo>
                      <a:lnTo>
                        <a:pt x="48" y="2"/>
                      </a:lnTo>
                      <a:lnTo>
                        <a:pt x="54" y="0"/>
                      </a:lnTo>
                      <a:lnTo>
                        <a:pt x="60" y="0"/>
                      </a:lnTo>
                      <a:lnTo>
                        <a:pt x="64" y="0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8" y="0"/>
                      </a:lnTo>
                      <a:lnTo>
                        <a:pt x="82" y="4"/>
                      </a:lnTo>
                      <a:lnTo>
                        <a:pt x="86" y="4"/>
                      </a:lnTo>
                      <a:lnTo>
                        <a:pt x="90" y="6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12" name="Freeform 45"/>
                <p:cNvSpPr>
                  <a:spLocks/>
                </p:cNvSpPr>
                <p:nvPr/>
              </p:nvSpPr>
              <p:spPr bwMode="auto">
                <a:xfrm>
                  <a:off x="1450" y="2180"/>
                  <a:ext cx="92" cy="14"/>
                </a:xfrm>
                <a:custGeom>
                  <a:avLst/>
                  <a:gdLst>
                    <a:gd name="T0" fmla="*/ 0 w 91"/>
                    <a:gd name="T1" fmla="*/ 13 h 15"/>
                    <a:gd name="T2" fmla="*/ 4 w 91"/>
                    <a:gd name="T3" fmla="*/ 11 h 15"/>
                    <a:gd name="T4" fmla="*/ 8 w 91"/>
                    <a:gd name="T5" fmla="*/ 9 h 15"/>
                    <a:gd name="T6" fmla="*/ 12 w 91"/>
                    <a:gd name="T7" fmla="*/ 9 h 15"/>
                    <a:gd name="T8" fmla="*/ 20 w 91"/>
                    <a:gd name="T9" fmla="*/ 6 h 15"/>
                    <a:gd name="T10" fmla="*/ 26 w 91"/>
                    <a:gd name="T11" fmla="*/ 4 h 15"/>
                    <a:gd name="T12" fmla="*/ 32 w 91"/>
                    <a:gd name="T13" fmla="*/ 4 h 15"/>
                    <a:gd name="T14" fmla="*/ 38 w 91"/>
                    <a:gd name="T15" fmla="*/ 2 h 15"/>
                    <a:gd name="T16" fmla="*/ 42 w 91"/>
                    <a:gd name="T17" fmla="*/ 2 h 15"/>
                    <a:gd name="T18" fmla="*/ 49 w 91"/>
                    <a:gd name="T19" fmla="*/ 2 h 15"/>
                    <a:gd name="T20" fmla="*/ 55 w 91"/>
                    <a:gd name="T21" fmla="*/ 0 h 15"/>
                    <a:gd name="T22" fmla="*/ 61 w 91"/>
                    <a:gd name="T23" fmla="*/ 0 h 15"/>
                    <a:gd name="T24" fmla="*/ 65 w 91"/>
                    <a:gd name="T25" fmla="*/ 0 h 15"/>
                    <a:gd name="T26" fmla="*/ 71 w 91"/>
                    <a:gd name="T27" fmla="*/ 0 h 15"/>
                    <a:gd name="T28" fmla="*/ 75 w 91"/>
                    <a:gd name="T29" fmla="*/ 0 h 15"/>
                    <a:gd name="T30" fmla="*/ 79 w 91"/>
                    <a:gd name="T31" fmla="*/ 0 h 15"/>
                    <a:gd name="T32" fmla="*/ 83 w 91"/>
                    <a:gd name="T33" fmla="*/ 4 h 15"/>
                    <a:gd name="T34" fmla="*/ 87 w 91"/>
                    <a:gd name="T35" fmla="*/ 4 h 15"/>
                    <a:gd name="T36" fmla="*/ 91 w 91"/>
                    <a:gd name="T37" fmla="*/ 6 h 1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1"/>
                    <a:gd name="T58" fmla="*/ 0 h 15"/>
                    <a:gd name="T59" fmla="*/ 91 w 91"/>
                    <a:gd name="T60" fmla="*/ 15 h 1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1" h="15">
                      <a:moveTo>
                        <a:pt x="0" y="14"/>
                      </a:moveTo>
                      <a:lnTo>
                        <a:pt x="4" y="12"/>
                      </a:lnTo>
                      <a:lnTo>
                        <a:pt x="8" y="10"/>
                      </a:lnTo>
                      <a:lnTo>
                        <a:pt x="12" y="10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2" y="4"/>
                      </a:lnTo>
                      <a:lnTo>
                        <a:pt x="38" y="2"/>
                      </a:lnTo>
                      <a:lnTo>
                        <a:pt x="42" y="2"/>
                      </a:lnTo>
                      <a:lnTo>
                        <a:pt x="48" y="2"/>
                      </a:lnTo>
                      <a:lnTo>
                        <a:pt x="54" y="0"/>
                      </a:lnTo>
                      <a:lnTo>
                        <a:pt x="60" y="0"/>
                      </a:lnTo>
                      <a:lnTo>
                        <a:pt x="64" y="0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8" y="0"/>
                      </a:lnTo>
                      <a:lnTo>
                        <a:pt x="82" y="4"/>
                      </a:lnTo>
                      <a:lnTo>
                        <a:pt x="86" y="4"/>
                      </a:lnTo>
                      <a:lnTo>
                        <a:pt x="90" y="6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13" name="Freeform 46"/>
                <p:cNvSpPr>
                  <a:spLocks/>
                </p:cNvSpPr>
                <p:nvPr/>
              </p:nvSpPr>
              <p:spPr bwMode="auto">
                <a:xfrm>
                  <a:off x="995" y="1932"/>
                  <a:ext cx="332" cy="716"/>
                </a:xfrm>
                <a:custGeom>
                  <a:avLst/>
                  <a:gdLst>
                    <a:gd name="T0" fmla="*/ 217 w 332"/>
                    <a:gd name="T1" fmla="*/ 215 h 716"/>
                    <a:gd name="T2" fmla="*/ 213 w 332"/>
                    <a:gd name="T3" fmla="*/ 221 h 716"/>
                    <a:gd name="T4" fmla="*/ 243 w 332"/>
                    <a:gd name="T5" fmla="*/ 147 h 716"/>
                    <a:gd name="T6" fmla="*/ 275 w 332"/>
                    <a:gd name="T7" fmla="*/ 113 h 716"/>
                    <a:gd name="T8" fmla="*/ 331 w 332"/>
                    <a:gd name="T9" fmla="*/ 101 h 716"/>
                    <a:gd name="T10" fmla="*/ 297 w 332"/>
                    <a:gd name="T11" fmla="*/ 39 h 716"/>
                    <a:gd name="T12" fmla="*/ 246 w 332"/>
                    <a:gd name="T13" fmla="*/ 0 h 716"/>
                    <a:gd name="T14" fmla="*/ 224 w 332"/>
                    <a:gd name="T15" fmla="*/ 0 h 716"/>
                    <a:gd name="T16" fmla="*/ 203 w 332"/>
                    <a:gd name="T17" fmla="*/ 0 h 716"/>
                    <a:gd name="T18" fmla="*/ 182 w 332"/>
                    <a:gd name="T19" fmla="*/ 11 h 716"/>
                    <a:gd name="T20" fmla="*/ 160 w 332"/>
                    <a:gd name="T21" fmla="*/ 22 h 716"/>
                    <a:gd name="T22" fmla="*/ 139 w 332"/>
                    <a:gd name="T23" fmla="*/ 32 h 716"/>
                    <a:gd name="T24" fmla="*/ 107 w 332"/>
                    <a:gd name="T25" fmla="*/ 54 h 716"/>
                    <a:gd name="T26" fmla="*/ 86 w 332"/>
                    <a:gd name="T27" fmla="*/ 64 h 716"/>
                    <a:gd name="T28" fmla="*/ 75 w 332"/>
                    <a:gd name="T29" fmla="*/ 86 h 716"/>
                    <a:gd name="T30" fmla="*/ 64 w 332"/>
                    <a:gd name="T31" fmla="*/ 107 h 716"/>
                    <a:gd name="T32" fmla="*/ 54 w 332"/>
                    <a:gd name="T33" fmla="*/ 128 h 716"/>
                    <a:gd name="T34" fmla="*/ 43 w 332"/>
                    <a:gd name="T35" fmla="*/ 150 h 716"/>
                    <a:gd name="T36" fmla="*/ 32 w 332"/>
                    <a:gd name="T37" fmla="*/ 171 h 716"/>
                    <a:gd name="T38" fmla="*/ 32 w 332"/>
                    <a:gd name="T39" fmla="*/ 192 h 716"/>
                    <a:gd name="T40" fmla="*/ 32 w 332"/>
                    <a:gd name="T41" fmla="*/ 214 h 716"/>
                    <a:gd name="T42" fmla="*/ 22 w 332"/>
                    <a:gd name="T43" fmla="*/ 246 h 716"/>
                    <a:gd name="T44" fmla="*/ 22 w 332"/>
                    <a:gd name="T45" fmla="*/ 288 h 716"/>
                    <a:gd name="T46" fmla="*/ 22 w 332"/>
                    <a:gd name="T47" fmla="*/ 310 h 716"/>
                    <a:gd name="T48" fmla="*/ 22 w 332"/>
                    <a:gd name="T49" fmla="*/ 342 h 716"/>
                    <a:gd name="T50" fmla="*/ 11 w 332"/>
                    <a:gd name="T51" fmla="*/ 374 h 716"/>
                    <a:gd name="T52" fmla="*/ 11 w 332"/>
                    <a:gd name="T53" fmla="*/ 416 h 716"/>
                    <a:gd name="T54" fmla="*/ 11 w 332"/>
                    <a:gd name="T55" fmla="*/ 448 h 716"/>
                    <a:gd name="T56" fmla="*/ 0 w 332"/>
                    <a:gd name="T57" fmla="*/ 480 h 716"/>
                    <a:gd name="T58" fmla="*/ 0 w 332"/>
                    <a:gd name="T59" fmla="*/ 502 h 716"/>
                    <a:gd name="T60" fmla="*/ 0 w 332"/>
                    <a:gd name="T61" fmla="*/ 534 h 716"/>
                    <a:gd name="T62" fmla="*/ 0 w 332"/>
                    <a:gd name="T63" fmla="*/ 555 h 716"/>
                    <a:gd name="T64" fmla="*/ 0 w 332"/>
                    <a:gd name="T65" fmla="*/ 576 h 716"/>
                    <a:gd name="T66" fmla="*/ 0 w 332"/>
                    <a:gd name="T67" fmla="*/ 598 h 716"/>
                    <a:gd name="T68" fmla="*/ 0 w 332"/>
                    <a:gd name="T69" fmla="*/ 630 h 716"/>
                    <a:gd name="T70" fmla="*/ 0 w 332"/>
                    <a:gd name="T71" fmla="*/ 651 h 716"/>
                    <a:gd name="T72" fmla="*/ 0 w 332"/>
                    <a:gd name="T73" fmla="*/ 672 h 716"/>
                    <a:gd name="T74" fmla="*/ 0 w 332"/>
                    <a:gd name="T75" fmla="*/ 694 h 716"/>
                    <a:gd name="T76" fmla="*/ 0 w 332"/>
                    <a:gd name="T77" fmla="*/ 715 h 716"/>
                    <a:gd name="T78" fmla="*/ 0 w 332"/>
                    <a:gd name="T79" fmla="*/ 694 h 716"/>
                    <a:gd name="T80" fmla="*/ 11 w 332"/>
                    <a:gd name="T81" fmla="*/ 672 h 716"/>
                    <a:gd name="T82" fmla="*/ 22 w 332"/>
                    <a:gd name="T83" fmla="*/ 651 h 716"/>
                    <a:gd name="T84" fmla="*/ 22 w 332"/>
                    <a:gd name="T85" fmla="*/ 630 h 716"/>
                    <a:gd name="T86" fmla="*/ 32 w 332"/>
                    <a:gd name="T87" fmla="*/ 608 h 716"/>
                    <a:gd name="T88" fmla="*/ 43 w 332"/>
                    <a:gd name="T89" fmla="*/ 587 h 716"/>
                    <a:gd name="T90" fmla="*/ 54 w 332"/>
                    <a:gd name="T91" fmla="*/ 566 h 716"/>
                    <a:gd name="T92" fmla="*/ 75 w 332"/>
                    <a:gd name="T93" fmla="*/ 544 h 716"/>
                    <a:gd name="T94" fmla="*/ 96 w 332"/>
                    <a:gd name="T95" fmla="*/ 523 h 716"/>
                    <a:gd name="T96" fmla="*/ 139 w 332"/>
                    <a:gd name="T97" fmla="*/ 355 h 716"/>
                    <a:gd name="T98" fmla="*/ 217 w 332"/>
                    <a:gd name="T99" fmla="*/ 215 h 71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332"/>
                    <a:gd name="T151" fmla="*/ 0 h 716"/>
                    <a:gd name="T152" fmla="*/ 332 w 332"/>
                    <a:gd name="T153" fmla="*/ 716 h 71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332" h="716">
                      <a:moveTo>
                        <a:pt x="217" y="215"/>
                      </a:moveTo>
                      <a:lnTo>
                        <a:pt x="213" y="221"/>
                      </a:lnTo>
                      <a:lnTo>
                        <a:pt x="243" y="147"/>
                      </a:lnTo>
                      <a:lnTo>
                        <a:pt x="275" y="113"/>
                      </a:lnTo>
                      <a:lnTo>
                        <a:pt x="331" y="101"/>
                      </a:lnTo>
                      <a:lnTo>
                        <a:pt x="297" y="39"/>
                      </a:lnTo>
                      <a:lnTo>
                        <a:pt x="246" y="0"/>
                      </a:lnTo>
                      <a:lnTo>
                        <a:pt x="224" y="0"/>
                      </a:lnTo>
                      <a:lnTo>
                        <a:pt x="203" y="0"/>
                      </a:lnTo>
                      <a:lnTo>
                        <a:pt x="182" y="11"/>
                      </a:lnTo>
                      <a:lnTo>
                        <a:pt x="160" y="22"/>
                      </a:lnTo>
                      <a:lnTo>
                        <a:pt x="139" y="32"/>
                      </a:lnTo>
                      <a:lnTo>
                        <a:pt x="107" y="54"/>
                      </a:lnTo>
                      <a:lnTo>
                        <a:pt x="86" y="64"/>
                      </a:lnTo>
                      <a:lnTo>
                        <a:pt x="75" y="86"/>
                      </a:lnTo>
                      <a:lnTo>
                        <a:pt x="64" y="107"/>
                      </a:lnTo>
                      <a:lnTo>
                        <a:pt x="54" y="128"/>
                      </a:lnTo>
                      <a:lnTo>
                        <a:pt x="43" y="150"/>
                      </a:lnTo>
                      <a:lnTo>
                        <a:pt x="32" y="171"/>
                      </a:lnTo>
                      <a:lnTo>
                        <a:pt x="32" y="192"/>
                      </a:lnTo>
                      <a:lnTo>
                        <a:pt x="32" y="214"/>
                      </a:lnTo>
                      <a:lnTo>
                        <a:pt x="22" y="246"/>
                      </a:lnTo>
                      <a:lnTo>
                        <a:pt x="22" y="288"/>
                      </a:lnTo>
                      <a:lnTo>
                        <a:pt x="22" y="310"/>
                      </a:lnTo>
                      <a:lnTo>
                        <a:pt x="22" y="342"/>
                      </a:lnTo>
                      <a:lnTo>
                        <a:pt x="11" y="374"/>
                      </a:lnTo>
                      <a:lnTo>
                        <a:pt x="11" y="416"/>
                      </a:lnTo>
                      <a:lnTo>
                        <a:pt x="11" y="448"/>
                      </a:lnTo>
                      <a:lnTo>
                        <a:pt x="0" y="480"/>
                      </a:lnTo>
                      <a:lnTo>
                        <a:pt x="0" y="502"/>
                      </a:lnTo>
                      <a:lnTo>
                        <a:pt x="0" y="534"/>
                      </a:lnTo>
                      <a:lnTo>
                        <a:pt x="0" y="555"/>
                      </a:lnTo>
                      <a:lnTo>
                        <a:pt x="0" y="576"/>
                      </a:lnTo>
                      <a:lnTo>
                        <a:pt x="0" y="598"/>
                      </a:lnTo>
                      <a:lnTo>
                        <a:pt x="0" y="630"/>
                      </a:lnTo>
                      <a:lnTo>
                        <a:pt x="0" y="651"/>
                      </a:lnTo>
                      <a:lnTo>
                        <a:pt x="0" y="672"/>
                      </a:lnTo>
                      <a:lnTo>
                        <a:pt x="0" y="694"/>
                      </a:lnTo>
                      <a:lnTo>
                        <a:pt x="0" y="715"/>
                      </a:lnTo>
                      <a:lnTo>
                        <a:pt x="0" y="694"/>
                      </a:lnTo>
                      <a:lnTo>
                        <a:pt x="11" y="672"/>
                      </a:lnTo>
                      <a:lnTo>
                        <a:pt x="22" y="651"/>
                      </a:lnTo>
                      <a:lnTo>
                        <a:pt x="22" y="630"/>
                      </a:lnTo>
                      <a:lnTo>
                        <a:pt x="32" y="608"/>
                      </a:lnTo>
                      <a:lnTo>
                        <a:pt x="43" y="587"/>
                      </a:lnTo>
                      <a:lnTo>
                        <a:pt x="54" y="566"/>
                      </a:lnTo>
                      <a:lnTo>
                        <a:pt x="75" y="544"/>
                      </a:lnTo>
                      <a:lnTo>
                        <a:pt x="96" y="523"/>
                      </a:lnTo>
                      <a:lnTo>
                        <a:pt x="139" y="355"/>
                      </a:lnTo>
                      <a:lnTo>
                        <a:pt x="217" y="215"/>
                      </a:lnTo>
                    </a:path>
                  </a:pathLst>
                </a:custGeom>
                <a:solidFill>
                  <a:srgbClr val="AD6900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14" name="Freeform 47"/>
                <p:cNvSpPr>
                  <a:spLocks/>
                </p:cNvSpPr>
                <p:nvPr/>
              </p:nvSpPr>
              <p:spPr bwMode="auto">
                <a:xfrm>
                  <a:off x="1220" y="1909"/>
                  <a:ext cx="322" cy="129"/>
                </a:xfrm>
                <a:custGeom>
                  <a:avLst/>
                  <a:gdLst>
                    <a:gd name="T0" fmla="*/ 0 w 321"/>
                    <a:gd name="T1" fmla="*/ 47 h 129"/>
                    <a:gd name="T2" fmla="*/ 37 w 321"/>
                    <a:gd name="T3" fmla="*/ 23 h 129"/>
                    <a:gd name="T4" fmla="*/ 74 w 321"/>
                    <a:gd name="T5" fmla="*/ 12 h 129"/>
                    <a:gd name="T6" fmla="*/ 113 w 321"/>
                    <a:gd name="T7" fmla="*/ 12 h 129"/>
                    <a:gd name="T8" fmla="*/ 150 w 321"/>
                    <a:gd name="T9" fmla="*/ 0 h 129"/>
                    <a:gd name="T10" fmla="*/ 188 w 321"/>
                    <a:gd name="T11" fmla="*/ 12 h 129"/>
                    <a:gd name="T12" fmla="*/ 227 w 321"/>
                    <a:gd name="T13" fmla="*/ 23 h 129"/>
                    <a:gd name="T14" fmla="*/ 264 w 321"/>
                    <a:gd name="T15" fmla="*/ 23 h 129"/>
                    <a:gd name="T16" fmla="*/ 302 w 321"/>
                    <a:gd name="T17" fmla="*/ 35 h 129"/>
                    <a:gd name="T18" fmla="*/ 321 w 321"/>
                    <a:gd name="T19" fmla="*/ 58 h 129"/>
                    <a:gd name="T20" fmla="*/ 321 w 321"/>
                    <a:gd name="T21" fmla="*/ 82 h 129"/>
                    <a:gd name="T22" fmla="*/ 284 w 321"/>
                    <a:gd name="T23" fmla="*/ 93 h 129"/>
                    <a:gd name="T24" fmla="*/ 264 w 321"/>
                    <a:gd name="T25" fmla="*/ 117 h 129"/>
                    <a:gd name="T26" fmla="*/ 227 w 321"/>
                    <a:gd name="T27" fmla="*/ 117 h 129"/>
                    <a:gd name="T28" fmla="*/ 188 w 321"/>
                    <a:gd name="T29" fmla="*/ 128 h 129"/>
                    <a:gd name="T30" fmla="*/ 150 w 321"/>
                    <a:gd name="T31" fmla="*/ 128 h 129"/>
                    <a:gd name="T32" fmla="*/ 113 w 321"/>
                    <a:gd name="T33" fmla="*/ 128 h 129"/>
                    <a:gd name="T34" fmla="*/ 94 w 321"/>
                    <a:gd name="T35" fmla="*/ 105 h 129"/>
                    <a:gd name="T36" fmla="*/ 74 w 321"/>
                    <a:gd name="T37" fmla="*/ 82 h 129"/>
                    <a:gd name="T38" fmla="*/ 57 w 321"/>
                    <a:gd name="T39" fmla="*/ 58 h 129"/>
                    <a:gd name="T40" fmla="*/ 18 w 321"/>
                    <a:gd name="T41" fmla="*/ 58 h 129"/>
                    <a:gd name="T42" fmla="*/ 0 w 321"/>
                    <a:gd name="T43" fmla="*/ 47 h 12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321"/>
                    <a:gd name="T67" fmla="*/ 0 h 129"/>
                    <a:gd name="T68" fmla="*/ 321 w 321"/>
                    <a:gd name="T69" fmla="*/ 129 h 129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321" h="129">
                      <a:moveTo>
                        <a:pt x="0" y="47"/>
                      </a:moveTo>
                      <a:lnTo>
                        <a:pt x="37" y="23"/>
                      </a:lnTo>
                      <a:lnTo>
                        <a:pt x="74" y="12"/>
                      </a:lnTo>
                      <a:lnTo>
                        <a:pt x="113" y="12"/>
                      </a:lnTo>
                      <a:lnTo>
                        <a:pt x="150" y="0"/>
                      </a:lnTo>
                      <a:lnTo>
                        <a:pt x="187" y="12"/>
                      </a:lnTo>
                      <a:lnTo>
                        <a:pt x="226" y="23"/>
                      </a:lnTo>
                      <a:lnTo>
                        <a:pt x="263" y="23"/>
                      </a:lnTo>
                      <a:lnTo>
                        <a:pt x="301" y="35"/>
                      </a:lnTo>
                      <a:lnTo>
                        <a:pt x="320" y="58"/>
                      </a:lnTo>
                      <a:lnTo>
                        <a:pt x="320" y="82"/>
                      </a:lnTo>
                      <a:lnTo>
                        <a:pt x="283" y="93"/>
                      </a:lnTo>
                      <a:lnTo>
                        <a:pt x="263" y="117"/>
                      </a:lnTo>
                      <a:lnTo>
                        <a:pt x="226" y="117"/>
                      </a:lnTo>
                      <a:lnTo>
                        <a:pt x="187" y="128"/>
                      </a:lnTo>
                      <a:lnTo>
                        <a:pt x="150" y="128"/>
                      </a:lnTo>
                      <a:lnTo>
                        <a:pt x="113" y="128"/>
                      </a:lnTo>
                      <a:lnTo>
                        <a:pt x="94" y="105"/>
                      </a:lnTo>
                      <a:lnTo>
                        <a:pt x="74" y="82"/>
                      </a:lnTo>
                      <a:lnTo>
                        <a:pt x="57" y="58"/>
                      </a:lnTo>
                      <a:lnTo>
                        <a:pt x="18" y="58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AD6900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</p:grpSp>
          <p:sp>
            <p:nvSpPr>
              <p:cNvPr id="116" name="Freeform 115"/>
              <p:cNvSpPr/>
              <p:nvPr/>
            </p:nvSpPr>
            <p:spPr>
              <a:xfrm>
                <a:off x="3886200" y="2222485"/>
                <a:ext cx="1168400" cy="1193815"/>
              </a:xfrm>
              <a:custGeom>
                <a:avLst/>
                <a:gdLst>
                  <a:gd name="connsiteX0" fmla="*/ 698500 w 1168400"/>
                  <a:gd name="connsiteY0" fmla="*/ 76215 h 1193815"/>
                  <a:gd name="connsiteX1" fmla="*/ 952500 w 1168400"/>
                  <a:gd name="connsiteY1" fmla="*/ 63515 h 1193815"/>
                  <a:gd name="connsiteX2" fmla="*/ 990600 w 1168400"/>
                  <a:gd name="connsiteY2" fmla="*/ 101615 h 1193815"/>
                  <a:gd name="connsiteX3" fmla="*/ 1041400 w 1168400"/>
                  <a:gd name="connsiteY3" fmla="*/ 177815 h 1193815"/>
                  <a:gd name="connsiteX4" fmla="*/ 1066800 w 1168400"/>
                  <a:gd name="connsiteY4" fmla="*/ 241315 h 1193815"/>
                  <a:gd name="connsiteX5" fmla="*/ 1117600 w 1168400"/>
                  <a:gd name="connsiteY5" fmla="*/ 292115 h 1193815"/>
                  <a:gd name="connsiteX6" fmla="*/ 1130300 w 1168400"/>
                  <a:gd name="connsiteY6" fmla="*/ 330215 h 1193815"/>
                  <a:gd name="connsiteX7" fmla="*/ 1155700 w 1168400"/>
                  <a:gd name="connsiteY7" fmla="*/ 838215 h 1193815"/>
                  <a:gd name="connsiteX8" fmla="*/ 1168400 w 1168400"/>
                  <a:gd name="connsiteY8" fmla="*/ 1016015 h 1193815"/>
                  <a:gd name="connsiteX9" fmla="*/ 1155700 w 1168400"/>
                  <a:gd name="connsiteY9" fmla="*/ 1143015 h 1193815"/>
                  <a:gd name="connsiteX10" fmla="*/ 1117600 w 1168400"/>
                  <a:gd name="connsiteY10" fmla="*/ 1155715 h 1193815"/>
                  <a:gd name="connsiteX11" fmla="*/ 1028700 w 1168400"/>
                  <a:gd name="connsiteY11" fmla="*/ 1168415 h 1193815"/>
                  <a:gd name="connsiteX12" fmla="*/ 901700 w 1168400"/>
                  <a:gd name="connsiteY12" fmla="*/ 1193815 h 1193815"/>
                  <a:gd name="connsiteX13" fmla="*/ 622300 w 1168400"/>
                  <a:gd name="connsiteY13" fmla="*/ 1168415 h 1193815"/>
                  <a:gd name="connsiteX14" fmla="*/ 469900 w 1168400"/>
                  <a:gd name="connsiteY14" fmla="*/ 1143015 h 1193815"/>
                  <a:gd name="connsiteX15" fmla="*/ 444500 w 1168400"/>
                  <a:gd name="connsiteY15" fmla="*/ 1041415 h 1193815"/>
                  <a:gd name="connsiteX16" fmla="*/ 419100 w 1168400"/>
                  <a:gd name="connsiteY16" fmla="*/ 914415 h 1193815"/>
                  <a:gd name="connsiteX17" fmla="*/ 444500 w 1168400"/>
                  <a:gd name="connsiteY17" fmla="*/ 368315 h 1193815"/>
                  <a:gd name="connsiteX18" fmla="*/ 469900 w 1168400"/>
                  <a:gd name="connsiteY18" fmla="*/ 330215 h 1193815"/>
                  <a:gd name="connsiteX19" fmla="*/ 406400 w 1168400"/>
                  <a:gd name="connsiteY19" fmla="*/ 419115 h 1193815"/>
                  <a:gd name="connsiteX20" fmla="*/ 368300 w 1168400"/>
                  <a:gd name="connsiteY20" fmla="*/ 469915 h 1193815"/>
                  <a:gd name="connsiteX21" fmla="*/ 330200 w 1168400"/>
                  <a:gd name="connsiteY21" fmla="*/ 508015 h 1193815"/>
                  <a:gd name="connsiteX22" fmla="*/ 292100 w 1168400"/>
                  <a:gd name="connsiteY22" fmla="*/ 609615 h 1193815"/>
                  <a:gd name="connsiteX23" fmla="*/ 203200 w 1168400"/>
                  <a:gd name="connsiteY23" fmla="*/ 736615 h 1193815"/>
                  <a:gd name="connsiteX24" fmla="*/ 177800 w 1168400"/>
                  <a:gd name="connsiteY24" fmla="*/ 774715 h 1193815"/>
                  <a:gd name="connsiteX25" fmla="*/ 127000 w 1168400"/>
                  <a:gd name="connsiteY25" fmla="*/ 723915 h 1193815"/>
                  <a:gd name="connsiteX26" fmla="*/ 88900 w 1168400"/>
                  <a:gd name="connsiteY26" fmla="*/ 673115 h 1193815"/>
                  <a:gd name="connsiteX27" fmla="*/ 25400 w 1168400"/>
                  <a:gd name="connsiteY27" fmla="*/ 635015 h 1193815"/>
                  <a:gd name="connsiteX28" fmla="*/ 0 w 1168400"/>
                  <a:gd name="connsiteY28" fmla="*/ 584215 h 1193815"/>
                  <a:gd name="connsiteX29" fmla="*/ 101600 w 1168400"/>
                  <a:gd name="connsiteY29" fmla="*/ 419115 h 1193815"/>
                  <a:gd name="connsiteX30" fmla="*/ 139700 w 1168400"/>
                  <a:gd name="connsiteY30" fmla="*/ 355615 h 1193815"/>
                  <a:gd name="connsiteX31" fmla="*/ 203200 w 1168400"/>
                  <a:gd name="connsiteY31" fmla="*/ 292115 h 1193815"/>
                  <a:gd name="connsiteX32" fmla="*/ 228600 w 1168400"/>
                  <a:gd name="connsiteY32" fmla="*/ 254015 h 1193815"/>
                  <a:gd name="connsiteX33" fmla="*/ 266700 w 1168400"/>
                  <a:gd name="connsiteY33" fmla="*/ 241315 h 1193815"/>
                  <a:gd name="connsiteX34" fmla="*/ 317500 w 1168400"/>
                  <a:gd name="connsiteY34" fmla="*/ 215915 h 1193815"/>
                  <a:gd name="connsiteX35" fmla="*/ 355600 w 1168400"/>
                  <a:gd name="connsiteY35" fmla="*/ 177815 h 1193815"/>
                  <a:gd name="connsiteX36" fmla="*/ 406400 w 1168400"/>
                  <a:gd name="connsiteY36" fmla="*/ 139715 h 1193815"/>
                  <a:gd name="connsiteX37" fmla="*/ 444500 w 1168400"/>
                  <a:gd name="connsiteY37" fmla="*/ 114315 h 1193815"/>
                  <a:gd name="connsiteX38" fmla="*/ 571500 w 1168400"/>
                  <a:gd name="connsiteY38" fmla="*/ 88915 h 1193815"/>
                  <a:gd name="connsiteX39" fmla="*/ 609600 w 1168400"/>
                  <a:gd name="connsiteY39" fmla="*/ 50815 h 1193815"/>
                  <a:gd name="connsiteX40" fmla="*/ 698500 w 1168400"/>
                  <a:gd name="connsiteY40" fmla="*/ 15 h 1193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68400" h="1193815">
                    <a:moveTo>
                      <a:pt x="698500" y="76215"/>
                    </a:moveTo>
                    <a:cubicBezTo>
                      <a:pt x="783167" y="71982"/>
                      <a:pt x="868046" y="56171"/>
                      <a:pt x="952500" y="63515"/>
                    </a:cubicBezTo>
                    <a:cubicBezTo>
                      <a:pt x="970393" y="65071"/>
                      <a:pt x="979573" y="87438"/>
                      <a:pt x="990600" y="101615"/>
                    </a:cubicBezTo>
                    <a:cubicBezTo>
                      <a:pt x="1009342" y="125712"/>
                      <a:pt x="1024467" y="152415"/>
                      <a:pt x="1041400" y="177815"/>
                    </a:cubicBezTo>
                    <a:cubicBezTo>
                      <a:pt x="1054046" y="196783"/>
                      <a:pt x="1054154" y="222347"/>
                      <a:pt x="1066800" y="241315"/>
                    </a:cubicBezTo>
                    <a:cubicBezTo>
                      <a:pt x="1080084" y="261240"/>
                      <a:pt x="1100667" y="275182"/>
                      <a:pt x="1117600" y="292115"/>
                    </a:cubicBezTo>
                    <a:cubicBezTo>
                      <a:pt x="1121833" y="304815"/>
                      <a:pt x="1127396" y="317147"/>
                      <a:pt x="1130300" y="330215"/>
                    </a:cubicBezTo>
                    <a:cubicBezTo>
                      <a:pt x="1165109" y="486855"/>
                      <a:pt x="1150988" y="725121"/>
                      <a:pt x="1155700" y="838215"/>
                    </a:cubicBezTo>
                    <a:cubicBezTo>
                      <a:pt x="1158174" y="897581"/>
                      <a:pt x="1164167" y="956748"/>
                      <a:pt x="1168400" y="1016015"/>
                    </a:cubicBezTo>
                    <a:cubicBezTo>
                      <a:pt x="1164167" y="1058348"/>
                      <a:pt x="1170239" y="1103032"/>
                      <a:pt x="1155700" y="1143015"/>
                    </a:cubicBezTo>
                    <a:cubicBezTo>
                      <a:pt x="1151125" y="1155596"/>
                      <a:pt x="1130727" y="1153090"/>
                      <a:pt x="1117600" y="1155715"/>
                    </a:cubicBezTo>
                    <a:cubicBezTo>
                      <a:pt x="1088247" y="1161586"/>
                      <a:pt x="1058179" y="1163213"/>
                      <a:pt x="1028700" y="1168415"/>
                    </a:cubicBezTo>
                    <a:cubicBezTo>
                      <a:pt x="986185" y="1175918"/>
                      <a:pt x="901700" y="1193815"/>
                      <a:pt x="901700" y="1193815"/>
                    </a:cubicBezTo>
                    <a:cubicBezTo>
                      <a:pt x="815649" y="1187196"/>
                      <a:pt x="710012" y="1180945"/>
                      <a:pt x="622300" y="1168415"/>
                    </a:cubicBezTo>
                    <a:cubicBezTo>
                      <a:pt x="571317" y="1161132"/>
                      <a:pt x="469900" y="1143015"/>
                      <a:pt x="469900" y="1143015"/>
                    </a:cubicBezTo>
                    <a:cubicBezTo>
                      <a:pt x="453542" y="1093941"/>
                      <a:pt x="454717" y="1102717"/>
                      <a:pt x="444500" y="1041415"/>
                    </a:cubicBezTo>
                    <a:cubicBezTo>
                      <a:pt x="425042" y="924669"/>
                      <a:pt x="443441" y="987439"/>
                      <a:pt x="419100" y="914415"/>
                    </a:cubicBezTo>
                    <a:cubicBezTo>
                      <a:pt x="427567" y="732382"/>
                      <a:pt x="428713" y="549860"/>
                      <a:pt x="444500" y="368315"/>
                    </a:cubicBezTo>
                    <a:cubicBezTo>
                      <a:pt x="445822" y="353109"/>
                      <a:pt x="480693" y="319422"/>
                      <a:pt x="469900" y="330215"/>
                    </a:cubicBezTo>
                    <a:cubicBezTo>
                      <a:pt x="449147" y="350968"/>
                      <a:pt x="424428" y="393876"/>
                      <a:pt x="406400" y="419115"/>
                    </a:cubicBezTo>
                    <a:cubicBezTo>
                      <a:pt x="394097" y="436339"/>
                      <a:pt x="382075" y="453844"/>
                      <a:pt x="368300" y="469915"/>
                    </a:cubicBezTo>
                    <a:cubicBezTo>
                      <a:pt x="356611" y="483552"/>
                      <a:pt x="340639" y="493400"/>
                      <a:pt x="330200" y="508015"/>
                    </a:cubicBezTo>
                    <a:cubicBezTo>
                      <a:pt x="281819" y="575748"/>
                      <a:pt x="323382" y="539230"/>
                      <a:pt x="292100" y="609615"/>
                    </a:cubicBezTo>
                    <a:cubicBezTo>
                      <a:pt x="267692" y="664533"/>
                      <a:pt x="239070" y="688788"/>
                      <a:pt x="203200" y="736615"/>
                    </a:cubicBezTo>
                    <a:cubicBezTo>
                      <a:pt x="194042" y="748826"/>
                      <a:pt x="186267" y="762015"/>
                      <a:pt x="177800" y="774715"/>
                    </a:cubicBezTo>
                    <a:cubicBezTo>
                      <a:pt x="160867" y="757782"/>
                      <a:pt x="142769" y="741937"/>
                      <a:pt x="127000" y="723915"/>
                    </a:cubicBezTo>
                    <a:cubicBezTo>
                      <a:pt x="113062" y="707985"/>
                      <a:pt x="104830" y="687053"/>
                      <a:pt x="88900" y="673115"/>
                    </a:cubicBezTo>
                    <a:cubicBezTo>
                      <a:pt x="70323" y="656860"/>
                      <a:pt x="46567" y="647715"/>
                      <a:pt x="25400" y="635015"/>
                    </a:cubicBezTo>
                    <a:cubicBezTo>
                      <a:pt x="16933" y="618082"/>
                      <a:pt x="0" y="603147"/>
                      <a:pt x="0" y="584215"/>
                    </a:cubicBezTo>
                    <a:cubicBezTo>
                      <a:pt x="0" y="510607"/>
                      <a:pt x="62994" y="470590"/>
                      <a:pt x="101600" y="419115"/>
                    </a:cubicBezTo>
                    <a:cubicBezTo>
                      <a:pt x="116411" y="399368"/>
                      <a:pt x="124280" y="374890"/>
                      <a:pt x="139700" y="355615"/>
                    </a:cubicBezTo>
                    <a:cubicBezTo>
                      <a:pt x="158400" y="332240"/>
                      <a:pt x="183488" y="314643"/>
                      <a:pt x="203200" y="292115"/>
                    </a:cubicBezTo>
                    <a:cubicBezTo>
                      <a:pt x="213251" y="280628"/>
                      <a:pt x="216681" y="263550"/>
                      <a:pt x="228600" y="254015"/>
                    </a:cubicBezTo>
                    <a:cubicBezTo>
                      <a:pt x="239053" y="245652"/>
                      <a:pt x="254395" y="246588"/>
                      <a:pt x="266700" y="241315"/>
                    </a:cubicBezTo>
                    <a:cubicBezTo>
                      <a:pt x="284101" y="233857"/>
                      <a:pt x="302094" y="226919"/>
                      <a:pt x="317500" y="215915"/>
                    </a:cubicBezTo>
                    <a:cubicBezTo>
                      <a:pt x="332115" y="205476"/>
                      <a:pt x="341963" y="189504"/>
                      <a:pt x="355600" y="177815"/>
                    </a:cubicBezTo>
                    <a:cubicBezTo>
                      <a:pt x="371671" y="164040"/>
                      <a:pt x="389176" y="152018"/>
                      <a:pt x="406400" y="139715"/>
                    </a:cubicBezTo>
                    <a:cubicBezTo>
                      <a:pt x="418820" y="130843"/>
                      <a:pt x="429911" y="118804"/>
                      <a:pt x="444500" y="114315"/>
                    </a:cubicBezTo>
                    <a:cubicBezTo>
                      <a:pt x="485763" y="101619"/>
                      <a:pt x="529167" y="97382"/>
                      <a:pt x="571500" y="88915"/>
                    </a:cubicBezTo>
                    <a:cubicBezTo>
                      <a:pt x="584200" y="76215"/>
                      <a:pt x="595423" y="61842"/>
                      <a:pt x="609600" y="50815"/>
                    </a:cubicBezTo>
                    <a:cubicBezTo>
                      <a:pt x="677933" y="-2333"/>
                      <a:pt x="656852" y="15"/>
                      <a:pt x="698500" y="15"/>
                    </a:cubicBezTo>
                  </a:path>
                </a:pathLst>
              </a:custGeom>
              <a:solidFill>
                <a:schemeClr val="bg2"/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Freeform 116"/>
              <p:cNvSpPr/>
              <p:nvPr/>
            </p:nvSpPr>
            <p:spPr>
              <a:xfrm>
                <a:off x="4584700" y="2286000"/>
                <a:ext cx="177804" cy="281468"/>
              </a:xfrm>
              <a:custGeom>
                <a:avLst/>
                <a:gdLst>
                  <a:gd name="connsiteX0" fmla="*/ 0 w 177804"/>
                  <a:gd name="connsiteY0" fmla="*/ 0 h 281468"/>
                  <a:gd name="connsiteX1" fmla="*/ 38100 w 177804"/>
                  <a:gd name="connsiteY1" fmla="*/ 76200 h 281468"/>
                  <a:gd name="connsiteX2" fmla="*/ 63500 w 177804"/>
                  <a:gd name="connsiteY2" fmla="*/ 139700 h 281468"/>
                  <a:gd name="connsiteX3" fmla="*/ 114300 w 177804"/>
                  <a:gd name="connsiteY3" fmla="*/ 228600 h 281468"/>
                  <a:gd name="connsiteX4" fmla="*/ 127000 w 177804"/>
                  <a:gd name="connsiteY4" fmla="*/ 279400 h 281468"/>
                  <a:gd name="connsiteX5" fmla="*/ 139700 w 177804"/>
                  <a:gd name="connsiteY5" fmla="*/ 203200 h 281468"/>
                  <a:gd name="connsiteX6" fmla="*/ 152400 w 177804"/>
                  <a:gd name="connsiteY6" fmla="*/ 165100 h 281468"/>
                  <a:gd name="connsiteX7" fmla="*/ 165100 w 177804"/>
                  <a:gd name="connsiteY7" fmla="*/ 101600 h 281468"/>
                  <a:gd name="connsiteX8" fmla="*/ 177800 w 177804"/>
                  <a:gd name="connsiteY8" fmla="*/ 0 h 28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7804" h="281468">
                    <a:moveTo>
                      <a:pt x="0" y="0"/>
                    </a:moveTo>
                    <a:cubicBezTo>
                      <a:pt x="12700" y="25400"/>
                      <a:pt x="26349" y="50347"/>
                      <a:pt x="38100" y="76200"/>
                    </a:cubicBezTo>
                    <a:cubicBezTo>
                      <a:pt x="47534" y="96954"/>
                      <a:pt x="54241" y="118868"/>
                      <a:pt x="63500" y="139700"/>
                    </a:cubicBezTo>
                    <a:cubicBezTo>
                      <a:pt x="84984" y="188039"/>
                      <a:pt x="87059" y="187738"/>
                      <a:pt x="114300" y="228600"/>
                    </a:cubicBezTo>
                    <a:cubicBezTo>
                      <a:pt x="118533" y="245533"/>
                      <a:pt x="114658" y="291742"/>
                      <a:pt x="127000" y="279400"/>
                    </a:cubicBezTo>
                    <a:cubicBezTo>
                      <a:pt x="145208" y="261192"/>
                      <a:pt x="134114" y="228337"/>
                      <a:pt x="139700" y="203200"/>
                    </a:cubicBezTo>
                    <a:cubicBezTo>
                      <a:pt x="142604" y="190132"/>
                      <a:pt x="149153" y="178087"/>
                      <a:pt x="152400" y="165100"/>
                    </a:cubicBezTo>
                    <a:cubicBezTo>
                      <a:pt x="157635" y="144159"/>
                      <a:pt x="161551" y="122892"/>
                      <a:pt x="165100" y="101600"/>
                    </a:cubicBezTo>
                    <a:cubicBezTo>
                      <a:pt x="178399" y="21808"/>
                      <a:pt x="177800" y="40753"/>
                      <a:pt x="177800" y="0"/>
                    </a:cubicBez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rgbClr val="4A452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4889500" y="2286000"/>
                <a:ext cx="469900" cy="699337"/>
              </a:xfrm>
              <a:custGeom>
                <a:avLst/>
                <a:gdLst>
                  <a:gd name="connsiteX0" fmla="*/ 0 w 469900"/>
                  <a:gd name="connsiteY0" fmla="*/ 0 h 699337"/>
                  <a:gd name="connsiteX1" fmla="*/ 101600 w 469900"/>
                  <a:gd name="connsiteY1" fmla="*/ 139700 h 699337"/>
                  <a:gd name="connsiteX2" fmla="*/ 139700 w 469900"/>
                  <a:gd name="connsiteY2" fmla="*/ 190500 h 699337"/>
                  <a:gd name="connsiteX3" fmla="*/ 177800 w 469900"/>
                  <a:gd name="connsiteY3" fmla="*/ 228600 h 699337"/>
                  <a:gd name="connsiteX4" fmla="*/ 203200 w 469900"/>
                  <a:gd name="connsiteY4" fmla="*/ 266700 h 699337"/>
                  <a:gd name="connsiteX5" fmla="*/ 279400 w 469900"/>
                  <a:gd name="connsiteY5" fmla="*/ 317500 h 699337"/>
                  <a:gd name="connsiteX6" fmla="*/ 317500 w 469900"/>
                  <a:gd name="connsiteY6" fmla="*/ 342900 h 699337"/>
                  <a:gd name="connsiteX7" fmla="*/ 355600 w 469900"/>
                  <a:gd name="connsiteY7" fmla="*/ 393700 h 699337"/>
                  <a:gd name="connsiteX8" fmla="*/ 406400 w 469900"/>
                  <a:gd name="connsiteY8" fmla="*/ 431800 h 699337"/>
                  <a:gd name="connsiteX9" fmla="*/ 469900 w 469900"/>
                  <a:gd name="connsiteY9" fmla="*/ 508000 h 699337"/>
                  <a:gd name="connsiteX10" fmla="*/ 431800 w 469900"/>
                  <a:gd name="connsiteY10" fmla="*/ 647700 h 699337"/>
                  <a:gd name="connsiteX11" fmla="*/ 355600 w 469900"/>
                  <a:gd name="connsiteY11" fmla="*/ 698500 h 699337"/>
                  <a:gd name="connsiteX12" fmla="*/ 190500 w 469900"/>
                  <a:gd name="connsiteY12" fmla="*/ 685800 h 699337"/>
                  <a:gd name="connsiteX13" fmla="*/ 165100 w 469900"/>
                  <a:gd name="connsiteY13" fmla="*/ 609600 h 699337"/>
                  <a:gd name="connsiteX14" fmla="*/ 127000 w 469900"/>
                  <a:gd name="connsiteY14" fmla="*/ 558800 h 699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9900" h="699337">
                    <a:moveTo>
                      <a:pt x="0" y="0"/>
                    </a:moveTo>
                    <a:lnTo>
                      <a:pt x="101600" y="139700"/>
                    </a:lnTo>
                    <a:cubicBezTo>
                      <a:pt x="114117" y="156769"/>
                      <a:pt x="124733" y="175533"/>
                      <a:pt x="139700" y="190500"/>
                    </a:cubicBezTo>
                    <a:cubicBezTo>
                      <a:pt x="152400" y="203200"/>
                      <a:pt x="166302" y="214802"/>
                      <a:pt x="177800" y="228600"/>
                    </a:cubicBezTo>
                    <a:cubicBezTo>
                      <a:pt x="187571" y="240326"/>
                      <a:pt x="191713" y="256649"/>
                      <a:pt x="203200" y="266700"/>
                    </a:cubicBezTo>
                    <a:cubicBezTo>
                      <a:pt x="226174" y="286802"/>
                      <a:pt x="254000" y="300567"/>
                      <a:pt x="279400" y="317500"/>
                    </a:cubicBezTo>
                    <a:cubicBezTo>
                      <a:pt x="292100" y="325967"/>
                      <a:pt x="308342" y="330689"/>
                      <a:pt x="317500" y="342900"/>
                    </a:cubicBezTo>
                    <a:cubicBezTo>
                      <a:pt x="330200" y="359833"/>
                      <a:pt x="340633" y="378733"/>
                      <a:pt x="355600" y="393700"/>
                    </a:cubicBezTo>
                    <a:cubicBezTo>
                      <a:pt x="370567" y="408667"/>
                      <a:pt x="390329" y="418025"/>
                      <a:pt x="406400" y="431800"/>
                    </a:cubicBezTo>
                    <a:cubicBezTo>
                      <a:pt x="444428" y="464395"/>
                      <a:pt x="443771" y="468806"/>
                      <a:pt x="469900" y="508000"/>
                    </a:cubicBezTo>
                    <a:cubicBezTo>
                      <a:pt x="465939" y="527804"/>
                      <a:pt x="446674" y="637784"/>
                      <a:pt x="431800" y="647700"/>
                    </a:cubicBezTo>
                    <a:lnTo>
                      <a:pt x="355600" y="698500"/>
                    </a:lnTo>
                    <a:cubicBezTo>
                      <a:pt x="300567" y="694267"/>
                      <a:pt x="240518" y="709142"/>
                      <a:pt x="190500" y="685800"/>
                    </a:cubicBezTo>
                    <a:cubicBezTo>
                      <a:pt x="166238" y="674478"/>
                      <a:pt x="179952" y="631877"/>
                      <a:pt x="165100" y="609600"/>
                    </a:cubicBezTo>
                    <a:cubicBezTo>
                      <a:pt x="136379" y="566519"/>
                      <a:pt x="150493" y="582293"/>
                      <a:pt x="127000" y="558800"/>
                    </a:cubicBezTo>
                  </a:path>
                </a:pathLst>
              </a:custGeom>
              <a:solidFill>
                <a:schemeClr val="bg2"/>
              </a:solidFill>
              <a:ln>
                <a:solidFill>
                  <a:srgbClr val="4A452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3" name="Group 122"/>
              <p:cNvGrpSpPr/>
              <p:nvPr/>
            </p:nvGrpSpPr>
            <p:grpSpPr>
              <a:xfrm>
                <a:off x="3697978" y="2616200"/>
                <a:ext cx="204871" cy="802238"/>
                <a:chOff x="3367963" y="2649350"/>
                <a:chExt cx="293587" cy="1010388"/>
              </a:xfrm>
            </p:grpSpPr>
            <p:sp>
              <p:nvSpPr>
                <p:cNvPr id="122" name="Freeform 121"/>
                <p:cNvSpPr/>
                <p:nvPr/>
              </p:nvSpPr>
              <p:spPr>
                <a:xfrm>
                  <a:off x="3416300" y="3009900"/>
                  <a:ext cx="245250" cy="609600"/>
                </a:xfrm>
                <a:custGeom>
                  <a:avLst/>
                  <a:gdLst>
                    <a:gd name="connsiteX0" fmla="*/ 0 w 260836"/>
                    <a:gd name="connsiteY0" fmla="*/ 50800 h 609600"/>
                    <a:gd name="connsiteX1" fmla="*/ 139700 w 260836"/>
                    <a:gd name="connsiteY1" fmla="*/ 63500 h 609600"/>
                    <a:gd name="connsiteX2" fmla="*/ 203200 w 260836"/>
                    <a:gd name="connsiteY2" fmla="*/ 76200 h 609600"/>
                    <a:gd name="connsiteX3" fmla="*/ 152400 w 260836"/>
                    <a:gd name="connsiteY3" fmla="*/ 609600 h 609600"/>
                    <a:gd name="connsiteX4" fmla="*/ 76200 w 260836"/>
                    <a:gd name="connsiteY4" fmla="*/ 596900 h 609600"/>
                    <a:gd name="connsiteX5" fmla="*/ 63500 w 260836"/>
                    <a:gd name="connsiteY5" fmla="*/ 558800 h 609600"/>
                    <a:gd name="connsiteX6" fmla="*/ 50800 w 260836"/>
                    <a:gd name="connsiteY6" fmla="*/ 469900 h 609600"/>
                    <a:gd name="connsiteX7" fmla="*/ 38100 w 260836"/>
                    <a:gd name="connsiteY7" fmla="*/ 266700 h 609600"/>
                    <a:gd name="connsiteX8" fmla="*/ 12700 w 260836"/>
                    <a:gd name="connsiteY8" fmla="*/ 0 h 609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0836" h="609600">
                      <a:moveTo>
                        <a:pt x="0" y="50800"/>
                      </a:moveTo>
                      <a:cubicBezTo>
                        <a:pt x="46567" y="55033"/>
                        <a:pt x="93302" y="57700"/>
                        <a:pt x="139700" y="63500"/>
                      </a:cubicBezTo>
                      <a:cubicBezTo>
                        <a:pt x="161119" y="66177"/>
                        <a:pt x="201104" y="54716"/>
                        <a:pt x="203200" y="76200"/>
                      </a:cubicBezTo>
                      <a:cubicBezTo>
                        <a:pt x="250333" y="559316"/>
                        <a:pt x="326012" y="493859"/>
                        <a:pt x="152400" y="609600"/>
                      </a:cubicBezTo>
                      <a:cubicBezTo>
                        <a:pt x="127000" y="605367"/>
                        <a:pt x="98558" y="609676"/>
                        <a:pt x="76200" y="596900"/>
                      </a:cubicBezTo>
                      <a:cubicBezTo>
                        <a:pt x="64577" y="590258"/>
                        <a:pt x="66125" y="571927"/>
                        <a:pt x="63500" y="558800"/>
                      </a:cubicBezTo>
                      <a:cubicBezTo>
                        <a:pt x="57629" y="529447"/>
                        <a:pt x="55033" y="499533"/>
                        <a:pt x="50800" y="469900"/>
                      </a:cubicBezTo>
                      <a:cubicBezTo>
                        <a:pt x="46567" y="402167"/>
                        <a:pt x="43585" y="334344"/>
                        <a:pt x="38100" y="266700"/>
                      </a:cubicBezTo>
                      <a:cubicBezTo>
                        <a:pt x="30883" y="177690"/>
                        <a:pt x="12700" y="0"/>
                        <a:pt x="12700" y="0"/>
                      </a:cubicBezTo>
                    </a:path>
                  </a:pathLst>
                </a:custGeom>
                <a:solidFill>
                  <a:srgbClr val="008000"/>
                </a:solidFill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Freeform 120"/>
                <p:cNvSpPr/>
                <p:nvPr/>
              </p:nvSpPr>
              <p:spPr>
                <a:xfrm>
                  <a:off x="3367963" y="2649350"/>
                  <a:ext cx="293587" cy="1010388"/>
                </a:xfrm>
                <a:custGeom>
                  <a:avLst/>
                  <a:gdLst>
                    <a:gd name="connsiteX0" fmla="*/ 35637 w 293587"/>
                    <a:gd name="connsiteY0" fmla="*/ 119250 h 1010388"/>
                    <a:gd name="connsiteX1" fmla="*/ 48337 w 293587"/>
                    <a:gd name="connsiteY1" fmla="*/ 411350 h 1010388"/>
                    <a:gd name="connsiteX2" fmla="*/ 61037 w 293587"/>
                    <a:gd name="connsiteY2" fmla="*/ 563750 h 1010388"/>
                    <a:gd name="connsiteX3" fmla="*/ 73737 w 293587"/>
                    <a:gd name="connsiteY3" fmla="*/ 855850 h 1010388"/>
                    <a:gd name="connsiteX4" fmla="*/ 86437 w 293587"/>
                    <a:gd name="connsiteY4" fmla="*/ 893950 h 1010388"/>
                    <a:gd name="connsiteX5" fmla="*/ 111837 w 293587"/>
                    <a:gd name="connsiteY5" fmla="*/ 932050 h 1010388"/>
                    <a:gd name="connsiteX6" fmla="*/ 149937 w 293587"/>
                    <a:gd name="connsiteY6" fmla="*/ 957450 h 1010388"/>
                    <a:gd name="connsiteX7" fmla="*/ 213437 w 293587"/>
                    <a:gd name="connsiteY7" fmla="*/ 1008250 h 1010388"/>
                    <a:gd name="connsiteX8" fmla="*/ 264237 w 293587"/>
                    <a:gd name="connsiteY8" fmla="*/ 893950 h 1010388"/>
                    <a:gd name="connsiteX9" fmla="*/ 276937 w 293587"/>
                    <a:gd name="connsiteY9" fmla="*/ 855850 h 1010388"/>
                    <a:gd name="connsiteX10" fmla="*/ 276937 w 293587"/>
                    <a:gd name="connsiteY10" fmla="*/ 43050 h 1010388"/>
                    <a:gd name="connsiteX11" fmla="*/ 22937 w 293587"/>
                    <a:gd name="connsiteY11" fmla="*/ 55750 h 1010388"/>
                    <a:gd name="connsiteX12" fmla="*/ 22937 w 293587"/>
                    <a:gd name="connsiteY12" fmla="*/ 258950 h 101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3587" h="1010388">
                      <a:moveTo>
                        <a:pt x="35637" y="119250"/>
                      </a:moveTo>
                      <a:cubicBezTo>
                        <a:pt x="39870" y="216617"/>
                        <a:pt x="42777" y="314050"/>
                        <a:pt x="48337" y="411350"/>
                      </a:cubicBezTo>
                      <a:cubicBezTo>
                        <a:pt x="51245" y="462243"/>
                        <a:pt x="58129" y="512857"/>
                        <a:pt x="61037" y="563750"/>
                      </a:cubicBezTo>
                      <a:cubicBezTo>
                        <a:pt x="66597" y="661050"/>
                        <a:pt x="66262" y="758678"/>
                        <a:pt x="73737" y="855850"/>
                      </a:cubicBezTo>
                      <a:cubicBezTo>
                        <a:pt x="74764" y="869198"/>
                        <a:pt x="80450" y="881976"/>
                        <a:pt x="86437" y="893950"/>
                      </a:cubicBezTo>
                      <a:cubicBezTo>
                        <a:pt x="93263" y="907602"/>
                        <a:pt x="101044" y="921257"/>
                        <a:pt x="111837" y="932050"/>
                      </a:cubicBezTo>
                      <a:cubicBezTo>
                        <a:pt x="122630" y="942843"/>
                        <a:pt x="137237" y="948983"/>
                        <a:pt x="149937" y="957450"/>
                      </a:cubicBezTo>
                      <a:cubicBezTo>
                        <a:pt x="159624" y="971980"/>
                        <a:pt x="181151" y="1021164"/>
                        <a:pt x="213437" y="1008250"/>
                      </a:cubicBezTo>
                      <a:cubicBezTo>
                        <a:pt x="236659" y="998961"/>
                        <a:pt x="263882" y="895015"/>
                        <a:pt x="264237" y="893950"/>
                      </a:cubicBezTo>
                      <a:lnTo>
                        <a:pt x="276937" y="855850"/>
                      </a:lnTo>
                      <a:cubicBezTo>
                        <a:pt x="281272" y="738798"/>
                        <a:pt x="312131" y="103383"/>
                        <a:pt x="276937" y="43050"/>
                      </a:cubicBezTo>
                      <a:cubicBezTo>
                        <a:pt x="234223" y="-30175"/>
                        <a:pt x="87528" y="847"/>
                        <a:pt x="22937" y="55750"/>
                      </a:cubicBezTo>
                      <a:cubicBezTo>
                        <a:pt x="-28672" y="99617"/>
                        <a:pt x="22937" y="191217"/>
                        <a:pt x="22937" y="258950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4" name="Freeform 123"/>
              <p:cNvSpPr/>
              <p:nvPr/>
            </p:nvSpPr>
            <p:spPr>
              <a:xfrm>
                <a:off x="5308466" y="3098663"/>
                <a:ext cx="508437" cy="330337"/>
              </a:xfrm>
              <a:custGeom>
                <a:avLst/>
                <a:gdLst>
                  <a:gd name="connsiteX0" fmla="*/ 12834 w 508437"/>
                  <a:gd name="connsiteY0" fmla="*/ 137 h 330337"/>
                  <a:gd name="connsiteX1" fmla="*/ 177934 w 508437"/>
                  <a:gd name="connsiteY1" fmla="*/ 25537 h 330337"/>
                  <a:gd name="connsiteX2" fmla="*/ 457334 w 508437"/>
                  <a:gd name="connsiteY2" fmla="*/ 38237 h 330337"/>
                  <a:gd name="connsiteX3" fmla="*/ 495434 w 508437"/>
                  <a:gd name="connsiteY3" fmla="*/ 50937 h 330337"/>
                  <a:gd name="connsiteX4" fmla="*/ 495434 w 508437"/>
                  <a:gd name="connsiteY4" fmla="*/ 177937 h 330337"/>
                  <a:gd name="connsiteX5" fmla="*/ 444634 w 508437"/>
                  <a:gd name="connsiteY5" fmla="*/ 216037 h 330337"/>
                  <a:gd name="connsiteX6" fmla="*/ 419234 w 508437"/>
                  <a:gd name="connsiteY6" fmla="*/ 254137 h 330337"/>
                  <a:gd name="connsiteX7" fmla="*/ 393834 w 508437"/>
                  <a:gd name="connsiteY7" fmla="*/ 304937 h 330337"/>
                  <a:gd name="connsiteX8" fmla="*/ 343034 w 508437"/>
                  <a:gd name="connsiteY8" fmla="*/ 330337 h 330337"/>
                  <a:gd name="connsiteX9" fmla="*/ 190634 w 508437"/>
                  <a:gd name="connsiteY9" fmla="*/ 317637 h 330337"/>
                  <a:gd name="connsiteX10" fmla="*/ 152534 w 508437"/>
                  <a:gd name="connsiteY10" fmla="*/ 304937 h 330337"/>
                  <a:gd name="connsiteX11" fmla="*/ 101734 w 508437"/>
                  <a:gd name="connsiteY11" fmla="*/ 292237 h 330337"/>
                  <a:gd name="connsiteX12" fmla="*/ 76334 w 508437"/>
                  <a:gd name="connsiteY12" fmla="*/ 254137 h 330337"/>
                  <a:gd name="connsiteX13" fmla="*/ 25534 w 508437"/>
                  <a:gd name="connsiteY13" fmla="*/ 76337 h 330337"/>
                  <a:gd name="connsiteX14" fmla="*/ 12834 w 508437"/>
                  <a:gd name="connsiteY14" fmla="*/ 38237 h 330337"/>
                  <a:gd name="connsiteX15" fmla="*/ 12834 w 508437"/>
                  <a:gd name="connsiteY15" fmla="*/ 137 h 330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08437" h="330337">
                    <a:moveTo>
                      <a:pt x="12834" y="137"/>
                    </a:moveTo>
                    <a:cubicBezTo>
                      <a:pt x="40351" y="-1980"/>
                      <a:pt x="108736" y="20924"/>
                      <a:pt x="177934" y="25537"/>
                    </a:cubicBezTo>
                    <a:cubicBezTo>
                      <a:pt x="270957" y="31739"/>
                      <a:pt x="364201" y="34004"/>
                      <a:pt x="457334" y="38237"/>
                    </a:cubicBezTo>
                    <a:cubicBezTo>
                      <a:pt x="470034" y="42470"/>
                      <a:pt x="485968" y="41471"/>
                      <a:pt x="495434" y="50937"/>
                    </a:cubicBezTo>
                    <a:cubicBezTo>
                      <a:pt x="521500" y="77003"/>
                      <a:pt x="501306" y="166193"/>
                      <a:pt x="495434" y="177937"/>
                    </a:cubicBezTo>
                    <a:cubicBezTo>
                      <a:pt x="485968" y="196869"/>
                      <a:pt x="459601" y="201070"/>
                      <a:pt x="444634" y="216037"/>
                    </a:cubicBezTo>
                    <a:cubicBezTo>
                      <a:pt x="433841" y="226830"/>
                      <a:pt x="426807" y="240885"/>
                      <a:pt x="419234" y="254137"/>
                    </a:cubicBezTo>
                    <a:cubicBezTo>
                      <a:pt x="409841" y="270575"/>
                      <a:pt x="407221" y="291550"/>
                      <a:pt x="393834" y="304937"/>
                    </a:cubicBezTo>
                    <a:cubicBezTo>
                      <a:pt x="380447" y="318324"/>
                      <a:pt x="359967" y="321870"/>
                      <a:pt x="343034" y="330337"/>
                    </a:cubicBezTo>
                    <a:cubicBezTo>
                      <a:pt x="292234" y="326104"/>
                      <a:pt x="241163" y="324374"/>
                      <a:pt x="190634" y="317637"/>
                    </a:cubicBezTo>
                    <a:cubicBezTo>
                      <a:pt x="177364" y="315868"/>
                      <a:pt x="165406" y="308615"/>
                      <a:pt x="152534" y="304937"/>
                    </a:cubicBezTo>
                    <a:cubicBezTo>
                      <a:pt x="135751" y="300142"/>
                      <a:pt x="118667" y="296470"/>
                      <a:pt x="101734" y="292237"/>
                    </a:cubicBezTo>
                    <a:cubicBezTo>
                      <a:pt x="93267" y="279537"/>
                      <a:pt x="82533" y="268085"/>
                      <a:pt x="76334" y="254137"/>
                    </a:cubicBezTo>
                    <a:cubicBezTo>
                      <a:pt x="43719" y="180753"/>
                      <a:pt x="52442" y="157060"/>
                      <a:pt x="25534" y="76337"/>
                    </a:cubicBezTo>
                    <a:cubicBezTo>
                      <a:pt x="21301" y="63637"/>
                      <a:pt x="14494" y="51521"/>
                      <a:pt x="12834" y="38237"/>
                    </a:cubicBezTo>
                    <a:cubicBezTo>
                      <a:pt x="10209" y="17234"/>
                      <a:pt x="-14683" y="2254"/>
                      <a:pt x="12834" y="137"/>
                    </a:cubicBezTo>
                    <a:close/>
                  </a:path>
                </a:pathLst>
              </a:cu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Freeform 118"/>
              <p:cNvSpPr/>
              <p:nvPr/>
            </p:nvSpPr>
            <p:spPr>
              <a:xfrm>
                <a:off x="5295900" y="2534250"/>
                <a:ext cx="508000" cy="902173"/>
              </a:xfrm>
              <a:custGeom>
                <a:avLst/>
                <a:gdLst>
                  <a:gd name="connsiteX0" fmla="*/ 177800 w 508000"/>
                  <a:gd name="connsiteY0" fmla="*/ 114773 h 902173"/>
                  <a:gd name="connsiteX1" fmla="*/ 127000 w 508000"/>
                  <a:gd name="connsiteY1" fmla="*/ 444973 h 902173"/>
                  <a:gd name="connsiteX2" fmla="*/ 76200 w 508000"/>
                  <a:gd name="connsiteY2" fmla="*/ 457673 h 902173"/>
                  <a:gd name="connsiteX3" fmla="*/ 25400 w 508000"/>
                  <a:gd name="connsiteY3" fmla="*/ 533873 h 902173"/>
                  <a:gd name="connsiteX4" fmla="*/ 0 w 508000"/>
                  <a:gd name="connsiteY4" fmla="*/ 571973 h 902173"/>
                  <a:gd name="connsiteX5" fmla="*/ 38100 w 508000"/>
                  <a:gd name="connsiteY5" fmla="*/ 787873 h 902173"/>
                  <a:gd name="connsiteX6" fmla="*/ 63500 w 508000"/>
                  <a:gd name="connsiteY6" fmla="*/ 838673 h 902173"/>
                  <a:gd name="connsiteX7" fmla="*/ 88900 w 508000"/>
                  <a:gd name="connsiteY7" fmla="*/ 876773 h 902173"/>
                  <a:gd name="connsiteX8" fmla="*/ 190500 w 508000"/>
                  <a:gd name="connsiteY8" fmla="*/ 889473 h 902173"/>
                  <a:gd name="connsiteX9" fmla="*/ 266700 w 508000"/>
                  <a:gd name="connsiteY9" fmla="*/ 902173 h 902173"/>
                  <a:gd name="connsiteX10" fmla="*/ 381000 w 508000"/>
                  <a:gd name="connsiteY10" fmla="*/ 889473 h 902173"/>
                  <a:gd name="connsiteX11" fmla="*/ 419100 w 508000"/>
                  <a:gd name="connsiteY11" fmla="*/ 838673 h 902173"/>
                  <a:gd name="connsiteX12" fmla="*/ 457200 w 508000"/>
                  <a:gd name="connsiteY12" fmla="*/ 813273 h 902173"/>
                  <a:gd name="connsiteX13" fmla="*/ 482600 w 508000"/>
                  <a:gd name="connsiteY13" fmla="*/ 762473 h 902173"/>
                  <a:gd name="connsiteX14" fmla="*/ 508000 w 508000"/>
                  <a:gd name="connsiteY14" fmla="*/ 686273 h 902173"/>
                  <a:gd name="connsiteX15" fmla="*/ 419100 w 508000"/>
                  <a:gd name="connsiteY15" fmla="*/ 495773 h 902173"/>
                  <a:gd name="connsiteX16" fmla="*/ 342900 w 508000"/>
                  <a:gd name="connsiteY16" fmla="*/ 457673 h 902173"/>
                  <a:gd name="connsiteX17" fmla="*/ 266700 w 508000"/>
                  <a:gd name="connsiteY17" fmla="*/ 432273 h 902173"/>
                  <a:gd name="connsiteX18" fmla="*/ 254000 w 508000"/>
                  <a:gd name="connsiteY18" fmla="*/ 51273 h 902173"/>
                  <a:gd name="connsiteX19" fmla="*/ 292100 w 508000"/>
                  <a:gd name="connsiteY19" fmla="*/ 13173 h 902173"/>
                  <a:gd name="connsiteX20" fmla="*/ 241300 w 508000"/>
                  <a:gd name="connsiteY20" fmla="*/ 473 h 902173"/>
                  <a:gd name="connsiteX21" fmla="*/ 76200 w 508000"/>
                  <a:gd name="connsiteY21" fmla="*/ 25873 h 902173"/>
                  <a:gd name="connsiteX22" fmla="*/ 152400 w 508000"/>
                  <a:gd name="connsiteY22" fmla="*/ 76673 h 902173"/>
                  <a:gd name="connsiteX23" fmla="*/ 165100 w 508000"/>
                  <a:gd name="connsiteY23" fmla="*/ 114773 h 902173"/>
                  <a:gd name="connsiteX24" fmla="*/ 177800 w 508000"/>
                  <a:gd name="connsiteY24" fmla="*/ 190973 h 902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08000" h="902173">
                    <a:moveTo>
                      <a:pt x="177800" y="114773"/>
                    </a:moveTo>
                    <a:cubicBezTo>
                      <a:pt x="172722" y="236638"/>
                      <a:pt x="248470" y="392914"/>
                      <a:pt x="127000" y="444973"/>
                    </a:cubicBezTo>
                    <a:cubicBezTo>
                      <a:pt x="110957" y="451849"/>
                      <a:pt x="93133" y="453440"/>
                      <a:pt x="76200" y="457673"/>
                    </a:cubicBezTo>
                    <a:lnTo>
                      <a:pt x="25400" y="533873"/>
                    </a:lnTo>
                    <a:lnTo>
                      <a:pt x="0" y="571973"/>
                    </a:lnTo>
                    <a:cubicBezTo>
                      <a:pt x="7084" y="621563"/>
                      <a:pt x="10987" y="724609"/>
                      <a:pt x="38100" y="787873"/>
                    </a:cubicBezTo>
                    <a:cubicBezTo>
                      <a:pt x="45558" y="805274"/>
                      <a:pt x="54107" y="822235"/>
                      <a:pt x="63500" y="838673"/>
                    </a:cubicBezTo>
                    <a:cubicBezTo>
                      <a:pt x="71073" y="851925"/>
                      <a:pt x="74728" y="871104"/>
                      <a:pt x="88900" y="876773"/>
                    </a:cubicBezTo>
                    <a:cubicBezTo>
                      <a:pt x="120589" y="889449"/>
                      <a:pt x="156713" y="884646"/>
                      <a:pt x="190500" y="889473"/>
                    </a:cubicBezTo>
                    <a:cubicBezTo>
                      <a:pt x="215992" y="893115"/>
                      <a:pt x="241300" y="897940"/>
                      <a:pt x="266700" y="902173"/>
                    </a:cubicBezTo>
                    <a:cubicBezTo>
                      <a:pt x="304800" y="897940"/>
                      <a:pt x="345614" y="904217"/>
                      <a:pt x="381000" y="889473"/>
                    </a:cubicBezTo>
                    <a:cubicBezTo>
                      <a:pt x="400538" y="881332"/>
                      <a:pt x="404133" y="853640"/>
                      <a:pt x="419100" y="838673"/>
                    </a:cubicBezTo>
                    <a:cubicBezTo>
                      <a:pt x="429893" y="827880"/>
                      <a:pt x="444500" y="821740"/>
                      <a:pt x="457200" y="813273"/>
                    </a:cubicBezTo>
                    <a:cubicBezTo>
                      <a:pt x="465667" y="796340"/>
                      <a:pt x="475569" y="780051"/>
                      <a:pt x="482600" y="762473"/>
                    </a:cubicBezTo>
                    <a:cubicBezTo>
                      <a:pt x="492544" y="737614"/>
                      <a:pt x="508000" y="686273"/>
                      <a:pt x="508000" y="686273"/>
                    </a:cubicBezTo>
                    <a:cubicBezTo>
                      <a:pt x="498046" y="576778"/>
                      <a:pt x="530609" y="532943"/>
                      <a:pt x="419100" y="495773"/>
                    </a:cubicBezTo>
                    <a:cubicBezTo>
                      <a:pt x="280149" y="449456"/>
                      <a:pt x="490616" y="523325"/>
                      <a:pt x="342900" y="457673"/>
                    </a:cubicBezTo>
                    <a:cubicBezTo>
                      <a:pt x="318434" y="446799"/>
                      <a:pt x="266700" y="432273"/>
                      <a:pt x="266700" y="432273"/>
                    </a:cubicBezTo>
                    <a:cubicBezTo>
                      <a:pt x="181690" y="304757"/>
                      <a:pt x="211994" y="366315"/>
                      <a:pt x="254000" y="51273"/>
                    </a:cubicBezTo>
                    <a:cubicBezTo>
                      <a:pt x="256374" y="33470"/>
                      <a:pt x="279400" y="25873"/>
                      <a:pt x="292100" y="13173"/>
                    </a:cubicBezTo>
                    <a:cubicBezTo>
                      <a:pt x="275167" y="8940"/>
                      <a:pt x="258754" y="473"/>
                      <a:pt x="241300" y="473"/>
                    </a:cubicBezTo>
                    <a:cubicBezTo>
                      <a:pt x="-15866" y="473"/>
                      <a:pt x="-18273" y="-5618"/>
                      <a:pt x="76200" y="25873"/>
                    </a:cubicBezTo>
                    <a:cubicBezTo>
                      <a:pt x="156360" y="146113"/>
                      <a:pt x="35243" y="-17052"/>
                      <a:pt x="152400" y="76673"/>
                    </a:cubicBezTo>
                    <a:cubicBezTo>
                      <a:pt x="162853" y="85036"/>
                      <a:pt x="161422" y="101901"/>
                      <a:pt x="165100" y="114773"/>
                    </a:cubicBezTo>
                    <a:cubicBezTo>
                      <a:pt x="179853" y="166410"/>
                      <a:pt x="177800" y="151697"/>
                      <a:pt x="177800" y="190973"/>
                    </a:cubicBezTo>
                  </a:path>
                </a:pathLst>
              </a:custGeom>
              <a:noFill/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834922" y="4374070"/>
              <a:ext cx="1973717" cy="375730"/>
              <a:chOff x="2671029" y="4128690"/>
              <a:chExt cx="2094849" cy="793842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8" name="Freeform 127"/>
              <p:cNvSpPr/>
              <p:nvPr/>
            </p:nvSpPr>
            <p:spPr>
              <a:xfrm>
                <a:off x="2671029" y="4128690"/>
                <a:ext cx="353728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Freeform 128"/>
              <p:cNvSpPr/>
              <p:nvPr/>
            </p:nvSpPr>
            <p:spPr>
              <a:xfrm>
                <a:off x="3024758" y="4207853"/>
                <a:ext cx="243629" cy="514154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Freeform 129"/>
              <p:cNvSpPr/>
              <p:nvPr/>
            </p:nvSpPr>
            <p:spPr>
              <a:xfrm>
                <a:off x="3813686" y="4128690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Freeform 130"/>
              <p:cNvSpPr/>
              <p:nvPr/>
            </p:nvSpPr>
            <p:spPr>
              <a:xfrm flipH="1">
                <a:off x="3446105" y="4217365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Freeform 131"/>
              <p:cNvSpPr/>
              <p:nvPr/>
            </p:nvSpPr>
            <p:spPr>
              <a:xfrm>
                <a:off x="3446105" y="4128690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Freeform 132"/>
              <p:cNvSpPr/>
              <p:nvPr/>
            </p:nvSpPr>
            <p:spPr>
              <a:xfrm>
                <a:off x="4143679" y="4246037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Freeform 133"/>
              <p:cNvSpPr/>
              <p:nvPr/>
            </p:nvSpPr>
            <p:spPr>
              <a:xfrm flipH="1">
                <a:off x="4224848" y="4246038"/>
                <a:ext cx="145863" cy="475970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Freeform 134"/>
              <p:cNvSpPr/>
              <p:nvPr/>
            </p:nvSpPr>
            <p:spPr>
              <a:xfrm>
                <a:off x="4435886" y="4189797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838200" y="3933573"/>
              <a:ext cx="1973717" cy="375730"/>
              <a:chOff x="2671029" y="4128690"/>
              <a:chExt cx="2094849" cy="793842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55" name="Freeform 154"/>
              <p:cNvSpPr/>
              <p:nvPr/>
            </p:nvSpPr>
            <p:spPr>
              <a:xfrm>
                <a:off x="2671029" y="4128690"/>
                <a:ext cx="353728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Freeform 155"/>
              <p:cNvSpPr/>
              <p:nvPr/>
            </p:nvSpPr>
            <p:spPr>
              <a:xfrm>
                <a:off x="3024758" y="4207853"/>
                <a:ext cx="243629" cy="514154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Freeform 156"/>
              <p:cNvSpPr/>
              <p:nvPr/>
            </p:nvSpPr>
            <p:spPr>
              <a:xfrm>
                <a:off x="3813686" y="4128690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Freeform 157"/>
              <p:cNvSpPr/>
              <p:nvPr/>
            </p:nvSpPr>
            <p:spPr>
              <a:xfrm flipH="1">
                <a:off x="3446105" y="4217365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Freeform 158"/>
              <p:cNvSpPr/>
              <p:nvPr/>
            </p:nvSpPr>
            <p:spPr>
              <a:xfrm>
                <a:off x="3446105" y="4128690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Freeform 159"/>
              <p:cNvSpPr/>
              <p:nvPr/>
            </p:nvSpPr>
            <p:spPr>
              <a:xfrm>
                <a:off x="4143679" y="4246037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Freeform 160"/>
              <p:cNvSpPr/>
              <p:nvPr/>
            </p:nvSpPr>
            <p:spPr>
              <a:xfrm flipH="1">
                <a:off x="4224848" y="4246038"/>
                <a:ext cx="145863" cy="475970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Freeform 161"/>
              <p:cNvSpPr/>
              <p:nvPr/>
            </p:nvSpPr>
            <p:spPr>
              <a:xfrm>
                <a:off x="4435886" y="4189797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3" name="Left-Right-Up Arrow 162"/>
            <p:cNvSpPr/>
            <p:nvPr/>
          </p:nvSpPr>
          <p:spPr>
            <a:xfrm>
              <a:off x="3952745" y="3667090"/>
              <a:ext cx="1736700" cy="1218895"/>
            </a:xfrm>
            <a:prstGeom prst="leftRightUpArrow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318424" y="4804761"/>
              <a:ext cx="10537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Protocol</a:t>
              </a:r>
            </a:p>
          </p:txBody>
        </p:sp>
        <p:sp>
          <p:nvSpPr>
            <p:cNvPr id="48" name="Freeform 47"/>
            <p:cNvSpPr/>
            <p:nvPr/>
          </p:nvSpPr>
          <p:spPr>
            <a:xfrm>
              <a:off x="6350000" y="2146300"/>
              <a:ext cx="375851" cy="3581400"/>
            </a:xfrm>
            <a:custGeom>
              <a:avLst/>
              <a:gdLst>
                <a:gd name="connsiteX0" fmla="*/ 45651 w 375851"/>
                <a:gd name="connsiteY0" fmla="*/ 3581400 h 3581400"/>
                <a:gd name="connsiteX1" fmla="*/ 45651 w 375851"/>
                <a:gd name="connsiteY1" fmla="*/ 2032000 h 3581400"/>
                <a:gd name="connsiteX2" fmla="*/ 96451 w 375851"/>
                <a:gd name="connsiteY2" fmla="*/ 2019300 h 3581400"/>
                <a:gd name="connsiteX3" fmla="*/ 185351 w 375851"/>
                <a:gd name="connsiteY3" fmla="*/ 1981200 h 3581400"/>
                <a:gd name="connsiteX4" fmla="*/ 223451 w 375851"/>
                <a:gd name="connsiteY4" fmla="*/ 1485900 h 3581400"/>
                <a:gd name="connsiteX5" fmla="*/ 261551 w 375851"/>
                <a:gd name="connsiteY5" fmla="*/ 1016000 h 3581400"/>
                <a:gd name="connsiteX6" fmla="*/ 274251 w 375851"/>
                <a:gd name="connsiteY6" fmla="*/ 850900 h 3581400"/>
                <a:gd name="connsiteX7" fmla="*/ 299651 w 375851"/>
                <a:gd name="connsiteY7" fmla="*/ 596900 h 3581400"/>
                <a:gd name="connsiteX8" fmla="*/ 325051 w 375851"/>
                <a:gd name="connsiteY8" fmla="*/ 368300 h 3581400"/>
                <a:gd name="connsiteX9" fmla="*/ 350451 w 375851"/>
                <a:gd name="connsiteY9" fmla="*/ 254000 h 3581400"/>
                <a:gd name="connsiteX10" fmla="*/ 363151 w 375851"/>
                <a:gd name="connsiteY10" fmla="*/ 114300 h 3581400"/>
                <a:gd name="connsiteX11" fmla="*/ 375851 w 375851"/>
                <a:gd name="connsiteY11" fmla="*/ 0 h 358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5851" h="3581400">
                  <a:moveTo>
                    <a:pt x="45651" y="3581400"/>
                  </a:moveTo>
                  <a:cubicBezTo>
                    <a:pt x="-24212" y="3022497"/>
                    <a:pt x="-5508" y="3208653"/>
                    <a:pt x="45651" y="2032000"/>
                  </a:cubicBezTo>
                  <a:cubicBezTo>
                    <a:pt x="46409" y="2014562"/>
                    <a:pt x="79668" y="2024095"/>
                    <a:pt x="96451" y="2019300"/>
                  </a:cubicBezTo>
                  <a:cubicBezTo>
                    <a:pt x="140054" y="2006842"/>
                    <a:pt x="140195" y="2003778"/>
                    <a:pt x="185351" y="1981200"/>
                  </a:cubicBezTo>
                  <a:cubicBezTo>
                    <a:pt x="277378" y="1797145"/>
                    <a:pt x="207562" y="1954621"/>
                    <a:pt x="223451" y="1485900"/>
                  </a:cubicBezTo>
                  <a:cubicBezTo>
                    <a:pt x="242265" y="930877"/>
                    <a:pt x="218610" y="1388157"/>
                    <a:pt x="261551" y="1016000"/>
                  </a:cubicBezTo>
                  <a:cubicBezTo>
                    <a:pt x="267878" y="961168"/>
                    <a:pt x="269667" y="905905"/>
                    <a:pt x="274251" y="850900"/>
                  </a:cubicBezTo>
                  <a:cubicBezTo>
                    <a:pt x="288311" y="682177"/>
                    <a:pt x="283518" y="750168"/>
                    <a:pt x="299651" y="596900"/>
                  </a:cubicBezTo>
                  <a:cubicBezTo>
                    <a:pt x="304206" y="553624"/>
                    <a:pt x="316332" y="417706"/>
                    <a:pt x="325051" y="368300"/>
                  </a:cubicBezTo>
                  <a:cubicBezTo>
                    <a:pt x="331834" y="329864"/>
                    <a:pt x="341984" y="292100"/>
                    <a:pt x="350451" y="254000"/>
                  </a:cubicBezTo>
                  <a:cubicBezTo>
                    <a:pt x="354684" y="207433"/>
                    <a:pt x="358498" y="160827"/>
                    <a:pt x="363151" y="114300"/>
                  </a:cubicBezTo>
                  <a:cubicBezTo>
                    <a:pt x="366965" y="76156"/>
                    <a:pt x="375851" y="0"/>
                    <a:pt x="375851" y="0"/>
                  </a:cubicBezTo>
                </a:path>
              </a:pathLst>
            </a:custGeom>
            <a:solidFill>
              <a:srgbClr val="D9D9D9"/>
            </a:solidFill>
            <a:ln>
              <a:solidFill>
                <a:srgbClr val="00000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6477000" y="4876800"/>
              <a:ext cx="1977171" cy="414032"/>
              <a:chOff x="2671029" y="4128690"/>
              <a:chExt cx="2094849" cy="793842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9" name="Freeform 78"/>
              <p:cNvSpPr/>
              <p:nvPr/>
            </p:nvSpPr>
            <p:spPr>
              <a:xfrm>
                <a:off x="2671029" y="4128690"/>
                <a:ext cx="353728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3024758" y="4207853"/>
                <a:ext cx="243629" cy="514154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Freeform 80"/>
              <p:cNvSpPr/>
              <p:nvPr/>
            </p:nvSpPr>
            <p:spPr>
              <a:xfrm>
                <a:off x="3813686" y="4128690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Freeform 81"/>
              <p:cNvSpPr/>
              <p:nvPr/>
            </p:nvSpPr>
            <p:spPr>
              <a:xfrm flipH="1">
                <a:off x="3446105" y="4217365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3446105" y="4128690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4143679" y="4246037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 flipH="1">
                <a:off x="4224848" y="4246038"/>
                <a:ext cx="145863" cy="475970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4435886" y="4189797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6553200" y="4419600"/>
              <a:ext cx="1977171" cy="414032"/>
              <a:chOff x="2671029" y="4128690"/>
              <a:chExt cx="2094849" cy="793842"/>
            </a:xfrm>
            <a:solidFill>
              <a:schemeClr val="bg2">
                <a:lumMod val="50000"/>
              </a:schemeClr>
            </a:solidFill>
          </p:grpSpPr>
          <p:sp>
            <p:nvSpPr>
              <p:cNvPr id="137" name="Freeform 136"/>
              <p:cNvSpPr/>
              <p:nvPr/>
            </p:nvSpPr>
            <p:spPr>
              <a:xfrm>
                <a:off x="2671029" y="4128690"/>
                <a:ext cx="353728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Freeform 137"/>
              <p:cNvSpPr/>
              <p:nvPr/>
            </p:nvSpPr>
            <p:spPr>
              <a:xfrm>
                <a:off x="3024758" y="4207853"/>
                <a:ext cx="243629" cy="514154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Freeform 138"/>
              <p:cNvSpPr/>
              <p:nvPr/>
            </p:nvSpPr>
            <p:spPr>
              <a:xfrm>
                <a:off x="3813686" y="4128690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Freeform 139"/>
              <p:cNvSpPr/>
              <p:nvPr/>
            </p:nvSpPr>
            <p:spPr>
              <a:xfrm flipH="1">
                <a:off x="3446105" y="4217365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Freeform 140"/>
              <p:cNvSpPr/>
              <p:nvPr/>
            </p:nvSpPr>
            <p:spPr>
              <a:xfrm>
                <a:off x="3446105" y="4128690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41"/>
              <p:cNvSpPr/>
              <p:nvPr/>
            </p:nvSpPr>
            <p:spPr>
              <a:xfrm>
                <a:off x="4143679" y="4246037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Freeform 142"/>
              <p:cNvSpPr/>
              <p:nvPr/>
            </p:nvSpPr>
            <p:spPr>
              <a:xfrm flipH="1">
                <a:off x="4224848" y="4246038"/>
                <a:ext cx="145863" cy="475970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 143"/>
              <p:cNvSpPr/>
              <p:nvPr/>
            </p:nvSpPr>
            <p:spPr>
              <a:xfrm>
                <a:off x="4435886" y="4189797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6553200" y="3886200"/>
              <a:ext cx="1977171" cy="414032"/>
              <a:chOff x="2671029" y="4128690"/>
              <a:chExt cx="2094849" cy="793842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46" name="Freeform 145"/>
              <p:cNvSpPr/>
              <p:nvPr/>
            </p:nvSpPr>
            <p:spPr>
              <a:xfrm>
                <a:off x="2671029" y="4128690"/>
                <a:ext cx="353728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Freeform 146"/>
              <p:cNvSpPr/>
              <p:nvPr/>
            </p:nvSpPr>
            <p:spPr>
              <a:xfrm>
                <a:off x="3024758" y="4207853"/>
                <a:ext cx="243629" cy="514154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Freeform 147"/>
              <p:cNvSpPr/>
              <p:nvPr/>
            </p:nvSpPr>
            <p:spPr>
              <a:xfrm>
                <a:off x="3813686" y="4128690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Freeform 148"/>
              <p:cNvSpPr/>
              <p:nvPr/>
            </p:nvSpPr>
            <p:spPr>
              <a:xfrm flipH="1">
                <a:off x="3446105" y="4217365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Freeform 149"/>
              <p:cNvSpPr/>
              <p:nvPr/>
            </p:nvSpPr>
            <p:spPr>
              <a:xfrm>
                <a:off x="3446105" y="4128690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>
                <a:off x="4143679" y="4246037"/>
                <a:ext cx="227032" cy="593317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Freeform 151"/>
              <p:cNvSpPr/>
              <p:nvPr/>
            </p:nvSpPr>
            <p:spPr>
              <a:xfrm flipH="1">
                <a:off x="4224848" y="4246038"/>
                <a:ext cx="145863" cy="475970"/>
              </a:xfrm>
              <a:custGeom>
                <a:avLst/>
                <a:gdLst>
                  <a:gd name="connsiteX0" fmla="*/ 47345 w 258996"/>
                  <a:gd name="connsiteY0" fmla="*/ 29782 h 823570"/>
                  <a:gd name="connsiteX1" fmla="*/ 60573 w 258996"/>
                  <a:gd name="connsiteY1" fmla="*/ 162080 h 823570"/>
                  <a:gd name="connsiteX2" fmla="*/ 87030 w 258996"/>
                  <a:gd name="connsiteY2" fmla="*/ 214999 h 823570"/>
                  <a:gd name="connsiteX3" fmla="*/ 153171 w 258996"/>
                  <a:gd name="connsiteY3" fmla="*/ 294378 h 823570"/>
                  <a:gd name="connsiteX4" fmla="*/ 192855 w 258996"/>
                  <a:gd name="connsiteY4" fmla="*/ 400217 h 823570"/>
                  <a:gd name="connsiteX5" fmla="*/ 232540 w 258996"/>
                  <a:gd name="connsiteY5" fmla="*/ 532515 h 823570"/>
                  <a:gd name="connsiteX6" fmla="*/ 219312 w 258996"/>
                  <a:gd name="connsiteY6" fmla="*/ 717732 h 823570"/>
                  <a:gd name="connsiteX7" fmla="*/ 192855 w 258996"/>
                  <a:gd name="connsiteY7" fmla="*/ 744192 h 823570"/>
                  <a:gd name="connsiteX8" fmla="*/ 166399 w 258996"/>
                  <a:gd name="connsiteY8" fmla="*/ 783881 h 823570"/>
                  <a:gd name="connsiteX9" fmla="*/ 192855 w 258996"/>
                  <a:gd name="connsiteY9" fmla="*/ 823570 h 823570"/>
                  <a:gd name="connsiteX10" fmla="*/ 258996 w 258996"/>
                  <a:gd name="connsiteY10" fmla="*/ 744192 h 823570"/>
                  <a:gd name="connsiteX11" fmla="*/ 232540 w 258996"/>
                  <a:gd name="connsiteY11" fmla="*/ 598664 h 823570"/>
                  <a:gd name="connsiteX12" fmla="*/ 206084 w 258996"/>
                  <a:gd name="connsiteY12" fmla="*/ 558974 h 823570"/>
                  <a:gd name="connsiteX13" fmla="*/ 192855 w 258996"/>
                  <a:gd name="connsiteY13" fmla="*/ 506055 h 823570"/>
                  <a:gd name="connsiteX14" fmla="*/ 179627 w 258996"/>
                  <a:gd name="connsiteY14" fmla="*/ 439906 h 823570"/>
                  <a:gd name="connsiteX15" fmla="*/ 126714 w 258996"/>
                  <a:gd name="connsiteY15" fmla="*/ 373757 h 823570"/>
                  <a:gd name="connsiteX16" fmla="*/ 60573 w 258996"/>
                  <a:gd name="connsiteY16" fmla="*/ 254689 h 823570"/>
                  <a:gd name="connsiteX17" fmla="*/ 20889 w 258996"/>
                  <a:gd name="connsiteY17" fmla="*/ 228229 h 823570"/>
                  <a:gd name="connsiteX18" fmla="*/ 20889 w 258996"/>
                  <a:gd name="connsiteY18" fmla="*/ 3322 h 823570"/>
                  <a:gd name="connsiteX19" fmla="*/ 47345 w 258996"/>
                  <a:gd name="connsiteY19" fmla="*/ 43012 h 823570"/>
                  <a:gd name="connsiteX20" fmla="*/ 47345 w 258996"/>
                  <a:gd name="connsiteY20" fmla="*/ 29782 h 82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8996" h="823570">
                    <a:moveTo>
                      <a:pt x="47345" y="29782"/>
                    </a:moveTo>
                    <a:cubicBezTo>
                      <a:pt x="49550" y="49627"/>
                      <a:pt x="51288" y="118744"/>
                      <a:pt x="60573" y="162080"/>
                    </a:cubicBezTo>
                    <a:cubicBezTo>
                      <a:pt x="64705" y="181364"/>
                      <a:pt x="77246" y="197876"/>
                      <a:pt x="87030" y="214999"/>
                    </a:cubicBezTo>
                    <a:cubicBezTo>
                      <a:pt x="111588" y="257980"/>
                      <a:pt x="116687" y="257891"/>
                      <a:pt x="153171" y="294378"/>
                    </a:cubicBezTo>
                    <a:cubicBezTo>
                      <a:pt x="161266" y="314618"/>
                      <a:pt x="185942" y="372560"/>
                      <a:pt x="192855" y="400217"/>
                    </a:cubicBezTo>
                    <a:cubicBezTo>
                      <a:pt x="222663" y="519462"/>
                      <a:pt x="185143" y="414006"/>
                      <a:pt x="232540" y="532515"/>
                    </a:cubicBezTo>
                    <a:cubicBezTo>
                      <a:pt x="228131" y="594254"/>
                      <a:pt x="230718" y="656896"/>
                      <a:pt x="219312" y="717732"/>
                    </a:cubicBezTo>
                    <a:cubicBezTo>
                      <a:pt x="217014" y="729991"/>
                      <a:pt x="200646" y="734452"/>
                      <a:pt x="192855" y="744192"/>
                    </a:cubicBezTo>
                    <a:cubicBezTo>
                      <a:pt x="182923" y="756608"/>
                      <a:pt x="175218" y="770651"/>
                      <a:pt x="166399" y="783881"/>
                    </a:cubicBezTo>
                    <a:cubicBezTo>
                      <a:pt x="175218" y="797111"/>
                      <a:pt x="176956" y="823570"/>
                      <a:pt x="192855" y="823570"/>
                    </a:cubicBezTo>
                    <a:cubicBezTo>
                      <a:pt x="209832" y="823570"/>
                      <a:pt x="251016" y="756164"/>
                      <a:pt x="258996" y="744192"/>
                    </a:cubicBezTo>
                    <a:cubicBezTo>
                      <a:pt x="254436" y="707708"/>
                      <a:pt x="252932" y="639453"/>
                      <a:pt x="232540" y="598664"/>
                    </a:cubicBezTo>
                    <a:cubicBezTo>
                      <a:pt x="225430" y="584442"/>
                      <a:pt x="214903" y="572204"/>
                      <a:pt x="206084" y="558974"/>
                    </a:cubicBezTo>
                    <a:cubicBezTo>
                      <a:pt x="201674" y="541334"/>
                      <a:pt x="196799" y="523805"/>
                      <a:pt x="192855" y="506055"/>
                    </a:cubicBezTo>
                    <a:cubicBezTo>
                      <a:pt x="187978" y="484104"/>
                      <a:pt x="187522" y="460961"/>
                      <a:pt x="179627" y="439906"/>
                    </a:cubicBezTo>
                    <a:cubicBezTo>
                      <a:pt x="169615" y="413203"/>
                      <a:pt x="146086" y="393132"/>
                      <a:pt x="126714" y="373757"/>
                    </a:cubicBezTo>
                    <a:cubicBezTo>
                      <a:pt x="112930" y="332399"/>
                      <a:pt x="99561" y="280685"/>
                      <a:pt x="60573" y="254689"/>
                    </a:cubicBezTo>
                    <a:lnTo>
                      <a:pt x="20889" y="228229"/>
                    </a:lnTo>
                    <a:cubicBezTo>
                      <a:pt x="-189" y="143911"/>
                      <a:pt x="-13010" y="116332"/>
                      <a:pt x="20889" y="3322"/>
                    </a:cubicBezTo>
                    <a:cubicBezTo>
                      <a:pt x="25457" y="-11907"/>
                      <a:pt x="39165" y="29378"/>
                      <a:pt x="47345" y="43012"/>
                    </a:cubicBezTo>
                    <a:cubicBezTo>
                      <a:pt x="52418" y="51468"/>
                      <a:pt x="45140" y="9937"/>
                      <a:pt x="47345" y="2978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4435886" y="4189797"/>
                <a:ext cx="329992" cy="732735"/>
              </a:xfrm>
              <a:custGeom>
                <a:avLst/>
                <a:gdLst>
                  <a:gd name="connsiteX0" fmla="*/ 198423 w 489444"/>
                  <a:gd name="connsiteY0" fmla="*/ 626174 h 1062758"/>
                  <a:gd name="connsiteX1" fmla="*/ 238108 w 489444"/>
                  <a:gd name="connsiteY1" fmla="*/ 560025 h 1062758"/>
                  <a:gd name="connsiteX2" fmla="*/ 264564 w 489444"/>
                  <a:gd name="connsiteY2" fmla="*/ 480646 h 1062758"/>
                  <a:gd name="connsiteX3" fmla="*/ 277792 w 489444"/>
                  <a:gd name="connsiteY3" fmla="*/ 440957 h 1062758"/>
                  <a:gd name="connsiteX4" fmla="*/ 304249 w 489444"/>
                  <a:gd name="connsiteY4" fmla="*/ 388038 h 1062758"/>
                  <a:gd name="connsiteX5" fmla="*/ 304249 w 489444"/>
                  <a:gd name="connsiteY5" fmla="*/ 4373 h 1062758"/>
                  <a:gd name="connsiteX6" fmla="*/ 264564 w 489444"/>
                  <a:gd name="connsiteY6" fmla="*/ 17603 h 1062758"/>
                  <a:gd name="connsiteX7" fmla="*/ 224880 w 489444"/>
                  <a:gd name="connsiteY7" fmla="*/ 123441 h 1062758"/>
                  <a:gd name="connsiteX8" fmla="*/ 211651 w 489444"/>
                  <a:gd name="connsiteY8" fmla="*/ 176361 h 1062758"/>
                  <a:gd name="connsiteX9" fmla="*/ 198423 w 489444"/>
                  <a:gd name="connsiteY9" fmla="*/ 216050 h 1062758"/>
                  <a:gd name="connsiteX10" fmla="*/ 185195 w 489444"/>
                  <a:gd name="connsiteY10" fmla="*/ 573255 h 1062758"/>
                  <a:gd name="connsiteX11" fmla="*/ 145510 w 489444"/>
                  <a:gd name="connsiteY11" fmla="*/ 599714 h 1062758"/>
                  <a:gd name="connsiteX12" fmla="*/ 132282 w 489444"/>
                  <a:gd name="connsiteY12" fmla="*/ 639404 h 1062758"/>
                  <a:gd name="connsiteX13" fmla="*/ 92597 w 489444"/>
                  <a:gd name="connsiteY13" fmla="*/ 718783 h 1062758"/>
                  <a:gd name="connsiteX14" fmla="*/ 92597 w 489444"/>
                  <a:gd name="connsiteY14" fmla="*/ 1049528 h 1062758"/>
                  <a:gd name="connsiteX15" fmla="*/ 119054 w 489444"/>
                  <a:gd name="connsiteY15" fmla="*/ 1009838 h 1062758"/>
                  <a:gd name="connsiteX16" fmla="*/ 145510 w 489444"/>
                  <a:gd name="connsiteY16" fmla="*/ 956919 h 1062758"/>
                  <a:gd name="connsiteX17" fmla="*/ 158739 w 489444"/>
                  <a:gd name="connsiteY17" fmla="*/ 877540 h 1062758"/>
                  <a:gd name="connsiteX18" fmla="*/ 185195 w 489444"/>
                  <a:gd name="connsiteY18" fmla="*/ 612944 h 1062758"/>
                  <a:gd name="connsiteX19" fmla="*/ 198423 w 489444"/>
                  <a:gd name="connsiteY19" fmla="*/ 560025 h 1062758"/>
                  <a:gd name="connsiteX20" fmla="*/ 238108 w 489444"/>
                  <a:gd name="connsiteY20" fmla="*/ 586485 h 1062758"/>
                  <a:gd name="connsiteX21" fmla="*/ 251336 w 489444"/>
                  <a:gd name="connsiteY21" fmla="*/ 652634 h 1062758"/>
                  <a:gd name="connsiteX22" fmla="*/ 264564 w 489444"/>
                  <a:gd name="connsiteY22" fmla="*/ 692323 h 1062758"/>
                  <a:gd name="connsiteX23" fmla="*/ 304249 w 489444"/>
                  <a:gd name="connsiteY23" fmla="*/ 824621 h 1062758"/>
                  <a:gd name="connsiteX24" fmla="*/ 330705 w 489444"/>
                  <a:gd name="connsiteY24" fmla="*/ 864311 h 1062758"/>
                  <a:gd name="connsiteX25" fmla="*/ 370390 w 489444"/>
                  <a:gd name="connsiteY25" fmla="*/ 930460 h 1062758"/>
                  <a:gd name="connsiteX26" fmla="*/ 396846 w 489444"/>
                  <a:gd name="connsiteY26" fmla="*/ 1009838 h 1062758"/>
                  <a:gd name="connsiteX27" fmla="*/ 476216 w 489444"/>
                  <a:gd name="connsiteY27" fmla="*/ 1062758 h 1062758"/>
                  <a:gd name="connsiteX28" fmla="*/ 489444 w 489444"/>
                  <a:gd name="connsiteY28" fmla="*/ 983379 h 1062758"/>
                  <a:gd name="connsiteX29" fmla="*/ 476216 w 489444"/>
                  <a:gd name="connsiteY29" fmla="*/ 877540 h 1062758"/>
                  <a:gd name="connsiteX30" fmla="*/ 396846 w 489444"/>
                  <a:gd name="connsiteY30" fmla="*/ 837851 h 1062758"/>
                  <a:gd name="connsiteX31" fmla="*/ 343933 w 489444"/>
                  <a:gd name="connsiteY31" fmla="*/ 811391 h 1062758"/>
                  <a:gd name="connsiteX32" fmla="*/ 264564 w 489444"/>
                  <a:gd name="connsiteY32" fmla="*/ 771702 h 1062758"/>
                  <a:gd name="connsiteX33" fmla="*/ 238108 w 489444"/>
                  <a:gd name="connsiteY33" fmla="*/ 692323 h 1062758"/>
                  <a:gd name="connsiteX34" fmla="*/ 145510 w 489444"/>
                  <a:gd name="connsiteY34" fmla="*/ 599714 h 1062758"/>
                  <a:gd name="connsiteX35" fmla="*/ 105826 w 489444"/>
                  <a:gd name="connsiteY35" fmla="*/ 560025 h 1062758"/>
                  <a:gd name="connsiteX36" fmla="*/ 39685 w 489444"/>
                  <a:gd name="connsiteY36" fmla="*/ 493876 h 1062758"/>
                  <a:gd name="connsiteX37" fmla="*/ 13228 w 489444"/>
                  <a:gd name="connsiteY37" fmla="*/ 401267 h 1062758"/>
                  <a:gd name="connsiteX38" fmla="*/ 0 w 489444"/>
                  <a:gd name="connsiteY38" fmla="*/ 348348 h 1062758"/>
                  <a:gd name="connsiteX39" fmla="*/ 13228 w 489444"/>
                  <a:gd name="connsiteY39" fmla="*/ 96982 h 1062758"/>
                  <a:gd name="connsiteX40" fmla="*/ 52913 w 489444"/>
                  <a:gd name="connsiteY40" fmla="*/ 123441 h 1062758"/>
                  <a:gd name="connsiteX41" fmla="*/ 66141 w 489444"/>
                  <a:gd name="connsiteY41" fmla="*/ 163131 h 1062758"/>
                  <a:gd name="connsiteX42" fmla="*/ 105826 w 489444"/>
                  <a:gd name="connsiteY42" fmla="*/ 242510 h 1062758"/>
                  <a:gd name="connsiteX43" fmla="*/ 119054 w 489444"/>
                  <a:gd name="connsiteY43" fmla="*/ 321889 h 1062758"/>
                  <a:gd name="connsiteX44" fmla="*/ 145510 w 489444"/>
                  <a:gd name="connsiteY44" fmla="*/ 401267 h 1062758"/>
                  <a:gd name="connsiteX45" fmla="*/ 158739 w 489444"/>
                  <a:gd name="connsiteY45" fmla="*/ 546795 h 1062758"/>
                  <a:gd name="connsiteX46" fmla="*/ 171967 w 489444"/>
                  <a:gd name="connsiteY46" fmla="*/ 586485 h 1062758"/>
                  <a:gd name="connsiteX47" fmla="*/ 198423 w 489444"/>
                  <a:gd name="connsiteY47" fmla="*/ 626174 h 106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89444" h="1062758">
                    <a:moveTo>
                      <a:pt x="198423" y="626174"/>
                    </a:moveTo>
                    <a:cubicBezTo>
                      <a:pt x="209447" y="621764"/>
                      <a:pt x="227469" y="583434"/>
                      <a:pt x="238108" y="560025"/>
                    </a:cubicBezTo>
                    <a:cubicBezTo>
                      <a:pt x="249648" y="534634"/>
                      <a:pt x="255745" y="507106"/>
                      <a:pt x="264564" y="480646"/>
                    </a:cubicBezTo>
                    <a:cubicBezTo>
                      <a:pt x="268973" y="467416"/>
                      <a:pt x="271556" y="453430"/>
                      <a:pt x="277792" y="440957"/>
                    </a:cubicBezTo>
                    <a:lnTo>
                      <a:pt x="304249" y="388038"/>
                    </a:lnTo>
                    <a:cubicBezTo>
                      <a:pt x="328378" y="243243"/>
                      <a:pt x="340545" y="204023"/>
                      <a:pt x="304249" y="4373"/>
                    </a:cubicBezTo>
                    <a:cubicBezTo>
                      <a:pt x="301755" y="-9346"/>
                      <a:pt x="277792" y="13193"/>
                      <a:pt x="264564" y="17603"/>
                    </a:cubicBezTo>
                    <a:cubicBezTo>
                      <a:pt x="230611" y="153433"/>
                      <a:pt x="276758" y="-14917"/>
                      <a:pt x="224880" y="123441"/>
                    </a:cubicBezTo>
                    <a:cubicBezTo>
                      <a:pt x="218496" y="140466"/>
                      <a:pt x="216646" y="158878"/>
                      <a:pt x="211651" y="176361"/>
                    </a:cubicBezTo>
                    <a:cubicBezTo>
                      <a:pt x="207820" y="189770"/>
                      <a:pt x="202832" y="202820"/>
                      <a:pt x="198423" y="216050"/>
                    </a:cubicBezTo>
                    <a:cubicBezTo>
                      <a:pt x="194014" y="335118"/>
                      <a:pt x="201473" y="455222"/>
                      <a:pt x="185195" y="573255"/>
                    </a:cubicBezTo>
                    <a:cubicBezTo>
                      <a:pt x="183023" y="589005"/>
                      <a:pt x="155441" y="587298"/>
                      <a:pt x="145510" y="599714"/>
                    </a:cubicBezTo>
                    <a:cubicBezTo>
                      <a:pt x="136799" y="610604"/>
                      <a:pt x="138518" y="626930"/>
                      <a:pt x="132282" y="639404"/>
                    </a:cubicBezTo>
                    <a:cubicBezTo>
                      <a:pt x="80992" y="741999"/>
                      <a:pt x="125851" y="619012"/>
                      <a:pt x="92597" y="718783"/>
                    </a:cubicBezTo>
                    <a:cubicBezTo>
                      <a:pt x="71220" y="847061"/>
                      <a:pt x="60308" y="877298"/>
                      <a:pt x="92597" y="1049528"/>
                    </a:cubicBezTo>
                    <a:cubicBezTo>
                      <a:pt x="95527" y="1065156"/>
                      <a:pt x="111166" y="1023643"/>
                      <a:pt x="119054" y="1009838"/>
                    </a:cubicBezTo>
                    <a:cubicBezTo>
                      <a:pt x="128838" y="992715"/>
                      <a:pt x="136691" y="974559"/>
                      <a:pt x="145510" y="956919"/>
                    </a:cubicBezTo>
                    <a:cubicBezTo>
                      <a:pt x="149920" y="930459"/>
                      <a:pt x="155605" y="904181"/>
                      <a:pt x="158739" y="877540"/>
                    </a:cubicBezTo>
                    <a:cubicBezTo>
                      <a:pt x="168268" y="796534"/>
                      <a:pt x="172585" y="694922"/>
                      <a:pt x="185195" y="612944"/>
                    </a:cubicBezTo>
                    <a:cubicBezTo>
                      <a:pt x="187959" y="594973"/>
                      <a:pt x="194014" y="577665"/>
                      <a:pt x="198423" y="560025"/>
                    </a:cubicBezTo>
                    <a:cubicBezTo>
                      <a:pt x="211651" y="568845"/>
                      <a:pt x="230221" y="572680"/>
                      <a:pt x="238108" y="586485"/>
                    </a:cubicBezTo>
                    <a:cubicBezTo>
                      <a:pt x="249263" y="606009"/>
                      <a:pt x="245883" y="630819"/>
                      <a:pt x="251336" y="652634"/>
                    </a:cubicBezTo>
                    <a:cubicBezTo>
                      <a:pt x="254718" y="666163"/>
                      <a:pt x="260733" y="678914"/>
                      <a:pt x="264564" y="692323"/>
                    </a:cubicBezTo>
                    <a:cubicBezTo>
                      <a:pt x="273808" y="724681"/>
                      <a:pt x="288529" y="801038"/>
                      <a:pt x="304249" y="824621"/>
                    </a:cubicBezTo>
                    <a:cubicBezTo>
                      <a:pt x="313068" y="837851"/>
                      <a:pt x="323595" y="850089"/>
                      <a:pt x="330705" y="864311"/>
                    </a:cubicBezTo>
                    <a:cubicBezTo>
                      <a:pt x="365047" y="933005"/>
                      <a:pt x="318715" y="878779"/>
                      <a:pt x="370390" y="930460"/>
                    </a:cubicBezTo>
                    <a:cubicBezTo>
                      <a:pt x="379209" y="956919"/>
                      <a:pt x="373641" y="994366"/>
                      <a:pt x="396846" y="1009838"/>
                    </a:cubicBezTo>
                    <a:lnTo>
                      <a:pt x="476216" y="1062758"/>
                    </a:lnTo>
                    <a:cubicBezTo>
                      <a:pt x="480625" y="1036298"/>
                      <a:pt x="489444" y="1010204"/>
                      <a:pt x="489444" y="983379"/>
                    </a:cubicBezTo>
                    <a:cubicBezTo>
                      <a:pt x="489444" y="947825"/>
                      <a:pt x="489419" y="910552"/>
                      <a:pt x="476216" y="877540"/>
                    </a:cubicBezTo>
                    <a:cubicBezTo>
                      <a:pt x="467450" y="855623"/>
                      <a:pt x="414321" y="845341"/>
                      <a:pt x="396846" y="837851"/>
                    </a:cubicBezTo>
                    <a:cubicBezTo>
                      <a:pt x="378721" y="830082"/>
                      <a:pt x="362058" y="819160"/>
                      <a:pt x="343933" y="811391"/>
                    </a:cubicBezTo>
                    <a:cubicBezTo>
                      <a:pt x="267257" y="778525"/>
                      <a:pt x="340832" y="822552"/>
                      <a:pt x="264564" y="771702"/>
                    </a:cubicBezTo>
                    <a:cubicBezTo>
                      <a:pt x="255745" y="745242"/>
                      <a:pt x="257828" y="712046"/>
                      <a:pt x="238108" y="692323"/>
                    </a:cubicBezTo>
                    <a:lnTo>
                      <a:pt x="145510" y="599714"/>
                    </a:lnTo>
                    <a:cubicBezTo>
                      <a:pt x="132282" y="586484"/>
                      <a:pt x="116203" y="575592"/>
                      <a:pt x="105826" y="560025"/>
                    </a:cubicBezTo>
                    <a:cubicBezTo>
                      <a:pt x="70550" y="507107"/>
                      <a:pt x="92598" y="529156"/>
                      <a:pt x="39685" y="493876"/>
                    </a:cubicBezTo>
                    <a:cubicBezTo>
                      <a:pt x="-1684" y="328391"/>
                      <a:pt x="51194" y="534165"/>
                      <a:pt x="13228" y="401267"/>
                    </a:cubicBezTo>
                    <a:cubicBezTo>
                      <a:pt x="8234" y="383784"/>
                      <a:pt x="4409" y="365988"/>
                      <a:pt x="0" y="348348"/>
                    </a:cubicBezTo>
                    <a:cubicBezTo>
                      <a:pt x="4409" y="264559"/>
                      <a:pt x="-5987" y="178657"/>
                      <a:pt x="13228" y="96982"/>
                    </a:cubicBezTo>
                    <a:cubicBezTo>
                      <a:pt x="16869" y="81506"/>
                      <a:pt x="42982" y="111025"/>
                      <a:pt x="52913" y="123441"/>
                    </a:cubicBezTo>
                    <a:cubicBezTo>
                      <a:pt x="61624" y="134331"/>
                      <a:pt x="59905" y="150657"/>
                      <a:pt x="66141" y="163131"/>
                    </a:cubicBezTo>
                    <a:cubicBezTo>
                      <a:pt x="117431" y="265726"/>
                      <a:pt x="72572" y="142739"/>
                      <a:pt x="105826" y="242510"/>
                    </a:cubicBezTo>
                    <a:cubicBezTo>
                      <a:pt x="110235" y="268970"/>
                      <a:pt x="112549" y="295865"/>
                      <a:pt x="119054" y="321889"/>
                    </a:cubicBezTo>
                    <a:cubicBezTo>
                      <a:pt x="125818" y="348947"/>
                      <a:pt x="145510" y="401267"/>
                      <a:pt x="145510" y="401267"/>
                    </a:cubicBezTo>
                    <a:cubicBezTo>
                      <a:pt x="149920" y="449776"/>
                      <a:pt x="151851" y="498575"/>
                      <a:pt x="158739" y="546795"/>
                    </a:cubicBezTo>
                    <a:cubicBezTo>
                      <a:pt x="160711" y="560600"/>
                      <a:pt x="168136" y="573076"/>
                      <a:pt x="171967" y="586485"/>
                    </a:cubicBezTo>
                    <a:cubicBezTo>
                      <a:pt x="192792" y="659383"/>
                      <a:pt x="187399" y="630584"/>
                      <a:pt x="198423" y="626174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5" name="TextBox 114"/>
          <p:cNvSpPr txBox="1"/>
          <p:nvPr/>
        </p:nvSpPr>
        <p:spPr>
          <a:xfrm>
            <a:off x="63500" y="5485705"/>
            <a:ext cx="9067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+mn-lt"/>
              </a:rPr>
              <a:t/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f(B&amp;W-DNA,MGH-DNA, </a:t>
            </a:r>
            <a:r>
              <a:rPr lang="en-US" sz="2800" dirty="0" err="1" smtClean="0">
                <a:solidFill>
                  <a:srgbClr val="FF0000"/>
                </a:solidFill>
                <a:latin typeface="+mn-lt"/>
              </a:rPr>
              <a:t>Pharma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) = </a:t>
            </a:r>
            <a:r>
              <a:rPr lang="en-US" sz="2800" dirty="0" smtClean="0">
                <a:latin typeface="+mn-lt"/>
              </a:rPr>
              <a:t>develop drug if 				</a:t>
            </a:r>
            <a:r>
              <a:rPr lang="en-US" sz="2800" dirty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    </a:t>
            </a:r>
            <a:r>
              <a:rPr lang="en-US" sz="2800" dirty="0" smtClean="0">
                <a:latin typeface="+mn-lt"/>
              </a:rPr>
              <a:t>the green gene is prevalent</a:t>
            </a:r>
          </a:p>
          <a:p>
            <a:r>
              <a:rPr lang="en-US" sz="2800" dirty="0">
                <a:latin typeface="+mn-lt"/>
              </a:rPr>
              <a:t>	</a:t>
            </a:r>
            <a:r>
              <a:rPr lang="en-US" sz="2800" dirty="0" smtClean="0">
                <a:latin typeface="+mn-lt"/>
              </a:rPr>
              <a:t>			     </a:t>
            </a:r>
            <a:r>
              <a:rPr lang="en-US" sz="2800" dirty="0" smtClean="0">
                <a:latin typeface="+mn-lt"/>
              </a:rPr>
              <a:t>in the population </a:t>
            </a:r>
            <a:endParaRPr lang="en-US" sz="28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470590"/>
            <a:ext cx="774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N=3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9793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4495800"/>
            <a:ext cx="8229600" cy="1143000"/>
          </a:xfrm>
        </p:spPr>
        <p:txBody>
          <a:bodyPr/>
          <a:lstStyle/>
          <a:p>
            <a:r>
              <a:rPr lang="en-US" sz="2400" dirty="0" smtClean="0"/>
              <a:t>Suspect Data Base</a:t>
            </a:r>
            <a:endParaRPr lang="en-US" sz="2400" dirty="0"/>
          </a:p>
        </p:txBody>
      </p:sp>
      <p:sp>
        <p:nvSpPr>
          <p:cNvPr id="128" name="Rectangle 2"/>
          <p:cNvSpPr txBox="1">
            <a:spLocks noChangeArrowheads="1"/>
          </p:cNvSpPr>
          <p:nvPr/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9pPr>
          </a:lstStyle>
          <a:p>
            <a:r>
              <a:rPr lang="en-US" sz="4000" dirty="0" smtClean="0"/>
              <a:t>Example 2: Policing While Not Breaking Civil Liberties </a:t>
            </a:r>
            <a:endParaRPr lang="en-US" sz="4000" dirty="0"/>
          </a:p>
        </p:txBody>
      </p:sp>
      <p:sp>
        <p:nvSpPr>
          <p:cNvPr id="129" name="TextBox 128"/>
          <p:cNvSpPr txBox="1"/>
          <p:nvPr/>
        </p:nvSpPr>
        <p:spPr>
          <a:xfrm>
            <a:off x="228600" y="5638800"/>
            <a:ext cx="906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+mn-lt"/>
              </a:rPr>
              <a:t/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f(photos, suspects) = true </a:t>
            </a:r>
            <a:r>
              <a:rPr lang="en-US" sz="2800" dirty="0" smtClean="0">
                <a:solidFill>
                  <a:srgbClr val="000000"/>
                </a:solidFill>
                <a:latin typeface="+mn-lt"/>
              </a:rPr>
              <a:t>only </a:t>
            </a:r>
            <a:r>
              <a:rPr lang="en-US" sz="2800" dirty="0" smtClean="0">
                <a:solidFill>
                  <a:srgbClr val="000000"/>
                </a:solidFill>
                <a:latin typeface="+mn-lt"/>
              </a:rPr>
              <a:t>if suspect </a:t>
            </a:r>
            <a:r>
              <a:rPr lang="en-US" sz="2800" dirty="0" smtClean="0">
                <a:solidFill>
                  <a:srgbClr val="000000"/>
                </a:solidFill>
                <a:latin typeface="+mn-lt"/>
              </a:rPr>
              <a:t>appears </a:t>
            </a:r>
          </a:p>
          <a:p>
            <a:r>
              <a:rPr lang="en-US" sz="2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+mn-lt"/>
              </a:rPr>
              <a:t>                                          </a:t>
            </a:r>
            <a:r>
              <a:rPr lang="en-US" sz="2800" dirty="0" smtClean="0">
                <a:solidFill>
                  <a:srgbClr val="000000"/>
                </a:solidFill>
                <a:latin typeface="+mn-lt"/>
              </a:rPr>
              <a:t>in them </a:t>
            </a:r>
            <a:endParaRPr lang="en-US" sz="2800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85800" y="1828800"/>
            <a:ext cx="8229600" cy="3048000"/>
            <a:chOff x="0" y="1828800"/>
            <a:chExt cx="8915400" cy="3429000"/>
          </a:xfrm>
        </p:grpSpPr>
        <p:grpSp>
          <p:nvGrpSpPr>
            <p:cNvPr id="174" name="Group 173"/>
            <p:cNvGrpSpPr/>
            <p:nvPr/>
          </p:nvGrpSpPr>
          <p:grpSpPr>
            <a:xfrm>
              <a:off x="301164" y="2657805"/>
              <a:ext cx="962282" cy="1579698"/>
              <a:chOff x="2530853" y="3325773"/>
              <a:chExt cx="1173198" cy="1881227"/>
            </a:xfrm>
          </p:grpSpPr>
          <p:grpSp>
            <p:nvGrpSpPr>
              <p:cNvPr id="150" name="Group 4"/>
              <p:cNvGrpSpPr>
                <a:grpSpLocks/>
              </p:cNvGrpSpPr>
              <p:nvPr/>
            </p:nvGrpSpPr>
            <p:grpSpPr bwMode="auto">
              <a:xfrm>
                <a:off x="2811512" y="3325773"/>
                <a:ext cx="669925" cy="968375"/>
                <a:chOff x="4235" y="1893"/>
                <a:chExt cx="496" cy="695"/>
              </a:xfrm>
            </p:grpSpPr>
            <p:sp>
              <p:nvSpPr>
                <p:cNvPr id="151" name="Oval 5"/>
                <p:cNvSpPr>
                  <a:spLocks noChangeArrowheads="1"/>
                </p:cNvSpPr>
                <p:nvPr/>
              </p:nvSpPr>
              <p:spPr bwMode="auto">
                <a:xfrm>
                  <a:off x="4235" y="2100"/>
                  <a:ext cx="496" cy="488"/>
                </a:xfrm>
                <a:prstGeom prst="ellipse">
                  <a:avLst/>
                </a:prstGeom>
                <a:solidFill>
                  <a:srgbClr val="FDA4B5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52" name="Freeform 6"/>
                <p:cNvSpPr>
                  <a:spLocks/>
                </p:cNvSpPr>
                <p:nvPr/>
              </p:nvSpPr>
              <p:spPr bwMode="auto">
                <a:xfrm>
                  <a:off x="4351" y="2384"/>
                  <a:ext cx="249" cy="89"/>
                </a:xfrm>
                <a:custGeom>
                  <a:avLst/>
                  <a:gdLst>
                    <a:gd name="T0" fmla="*/ 0 w 249"/>
                    <a:gd name="T1" fmla="*/ 0 h 89"/>
                    <a:gd name="T2" fmla="*/ 16 w 249"/>
                    <a:gd name="T3" fmla="*/ 16 h 89"/>
                    <a:gd name="T4" fmla="*/ 32 w 249"/>
                    <a:gd name="T5" fmla="*/ 32 h 89"/>
                    <a:gd name="T6" fmla="*/ 56 w 249"/>
                    <a:gd name="T7" fmla="*/ 48 h 89"/>
                    <a:gd name="T8" fmla="*/ 72 w 249"/>
                    <a:gd name="T9" fmla="*/ 56 h 89"/>
                    <a:gd name="T10" fmla="*/ 88 w 249"/>
                    <a:gd name="T11" fmla="*/ 64 h 89"/>
                    <a:gd name="T12" fmla="*/ 104 w 249"/>
                    <a:gd name="T13" fmla="*/ 72 h 89"/>
                    <a:gd name="T14" fmla="*/ 120 w 249"/>
                    <a:gd name="T15" fmla="*/ 80 h 89"/>
                    <a:gd name="T16" fmla="*/ 136 w 249"/>
                    <a:gd name="T17" fmla="*/ 80 h 89"/>
                    <a:gd name="T18" fmla="*/ 152 w 249"/>
                    <a:gd name="T19" fmla="*/ 88 h 89"/>
                    <a:gd name="T20" fmla="*/ 168 w 249"/>
                    <a:gd name="T21" fmla="*/ 88 h 89"/>
                    <a:gd name="T22" fmla="*/ 184 w 249"/>
                    <a:gd name="T23" fmla="*/ 88 h 89"/>
                    <a:gd name="T24" fmla="*/ 200 w 249"/>
                    <a:gd name="T25" fmla="*/ 80 h 89"/>
                    <a:gd name="T26" fmla="*/ 216 w 249"/>
                    <a:gd name="T27" fmla="*/ 72 h 89"/>
                    <a:gd name="T28" fmla="*/ 216 w 249"/>
                    <a:gd name="T29" fmla="*/ 56 h 89"/>
                    <a:gd name="T30" fmla="*/ 232 w 249"/>
                    <a:gd name="T31" fmla="*/ 48 h 89"/>
                    <a:gd name="T32" fmla="*/ 248 w 249"/>
                    <a:gd name="T33" fmla="*/ 40 h 89"/>
                    <a:gd name="T34" fmla="*/ 0 w 249"/>
                    <a:gd name="T35" fmla="*/ 0 h 8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49"/>
                    <a:gd name="T55" fmla="*/ 0 h 89"/>
                    <a:gd name="T56" fmla="*/ 249 w 249"/>
                    <a:gd name="T57" fmla="*/ 89 h 89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49" h="89">
                      <a:moveTo>
                        <a:pt x="0" y="0"/>
                      </a:moveTo>
                      <a:lnTo>
                        <a:pt x="16" y="16"/>
                      </a:lnTo>
                      <a:lnTo>
                        <a:pt x="32" y="32"/>
                      </a:lnTo>
                      <a:lnTo>
                        <a:pt x="56" y="48"/>
                      </a:lnTo>
                      <a:lnTo>
                        <a:pt x="72" y="56"/>
                      </a:lnTo>
                      <a:lnTo>
                        <a:pt x="88" y="64"/>
                      </a:lnTo>
                      <a:lnTo>
                        <a:pt x="104" y="72"/>
                      </a:lnTo>
                      <a:lnTo>
                        <a:pt x="120" y="80"/>
                      </a:lnTo>
                      <a:lnTo>
                        <a:pt x="136" y="80"/>
                      </a:lnTo>
                      <a:lnTo>
                        <a:pt x="152" y="88"/>
                      </a:lnTo>
                      <a:lnTo>
                        <a:pt x="168" y="88"/>
                      </a:lnTo>
                      <a:lnTo>
                        <a:pt x="184" y="88"/>
                      </a:lnTo>
                      <a:lnTo>
                        <a:pt x="200" y="80"/>
                      </a:lnTo>
                      <a:lnTo>
                        <a:pt x="216" y="72"/>
                      </a:lnTo>
                      <a:lnTo>
                        <a:pt x="216" y="56"/>
                      </a:lnTo>
                      <a:lnTo>
                        <a:pt x="232" y="48"/>
                      </a:lnTo>
                      <a:lnTo>
                        <a:pt x="248" y="4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" name="Oval 7"/>
                <p:cNvSpPr>
                  <a:spLocks noChangeArrowheads="1"/>
                </p:cNvSpPr>
                <p:nvPr/>
              </p:nvSpPr>
              <p:spPr bwMode="auto">
                <a:xfrm>
                  <a:off x="4363" y="2244"/>
                  <a:ext cx="56" cy="56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54" name="Oval 8"/>
                <p:cNvSpPr>
                  <a:spLocks noChangeArrowheads="1"/>
                </p:cNvSpPr>
                <p:nvPr/>
              </p:nvSpPr>
              <p:spPr bwMode="auto">
                <a:xfrm>
                  <a:off x="4579" y="2260"/>
                  <a:ext cx="56" cy="56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55" name="Arc 9"/>
                <p:cNvSpPr>
                  <a:spLocks/>
                </p:cNvSpPr>
                <p:nvPr/>
              </p:nvSpPr>
              <p:spPr bwMode="auto">
                <a:xfrm>
                  <a:off x="4282" y="1978"/>
                  <a:ext cx="81" cy="16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6" name="Arc 10"/>
                <p:cNvSpPr>
                  <a:spLocks/>
                </p:cNvSpPr>
                <p:nvPr/>
              </p:nvSpPr>
              <p:spPr bwMode="auto">
                <a:xfrm>
                  <a:off x="4346" y="1893"/>
                  <a:ext cx="92" cy="23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7" name="Arc 11"/>
                <p:cNvSpPr>
                  <a:spLocks/>
                </p:cNvSpPr>
                <p:nvPr/>
              </p:nvSpPr>
              <p:spPr bwMode="auto">
                <a:xfrm>
                  <a:off x="4565" y="1915"/>
                  <a:ext cx="92" cy="230"/>
                </a:xfrm>
                <a:custGeom>
                  <a:avLst/>
                  <a:gdLst>
                    <a:gd name="T0" fmla="*/ 0 w 21600"/>
                    <a:gd name="T1" fmla="*/ 0 h 21599"/>
                    <a:gd name="T2" fmla="*/ 0 w 21600"/>
                    <a:gd name="T3" fmla="*/ 0 h 21599"/>
                    <a:gd name="T4" fmla="*/ 0 w 21600"/>
                    <a:gd name="T5" fmla="*/ 0 h 2159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599"/>
                    <a:gd name="T11" fmla="*/ 21600 w 21600"/>
                    <a:gd name="T12" fmla="*/ 21599 h 2159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599" fill="none" extrusionOk="0">
                      <a:moveTo>
                        <a:pt x="-1" y="21598"/>
                      </a:moveTo>
                      <a:cubicBezTo>
                        <a:pt x="-1" y="9761"/>
                        <a:pt x="9528" y="129"/>
                        <a:pt x="21365" y="0"/>
                      </a:cubicBezTo>
                    </a:path>
                    <a:path w="21600" h="21599" stroke="0" extrusionOk="0">
                      <a:moveTo>
                        <a:pt x="-1" y="21598"/>
                      </a:moveTo>
                      <a:cubicBezTo>
                        <a:pt x="-1" y="9761"/>
                        <a:pt x="9528" y="129"/>
                        <a:pt x="21365" y="0"/>
                      </a:cubicBezTo>
                      <a:lnTo>
                        <a:pt x="21600" y="21599"/>
                      </a:lnTo>
                      <a:lnTo>
                        <a:pt x="-1" y="21598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" name="Arc 12"/>
                <p:cNvSpPr>
                  <a:spLocks/>
                </p:cNvSpPr>
                <p:nvPr/>
              </p:nvSpPr>
              <p:spPr bwMode="auto">
                <a:xfrm>
                  <a:off x="4619" y="2021"/>
                  <a:ext cx="101" cy="145"/>
                </a:xfrm>
                <a:custGeom>
                  <a:avLst/>
                  <a:gdLst>
                    <a:gd name="T0" fmla="*/ 0 w 21600"/>
                    <a:gd name="T1" fmla="*/ 0 h 21599"/>
                    <a:gd name="T2" fmla="*/ 0 w 21600"/>
                    <a:gd name="T3" fmla="*/ 0 h 21599"/>
                    <a:gd name="T4" fmla="*/ 0 w 21600"/>
                    <a:gd name="T5" fmla="*/ 0 h 2159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599"/>
                    <a:gd name="T11" fmla="*/ 21600 w 21600"/>
                    <a:gd name="T12" fmla="*/ 21599 h 2159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599" fill="none" extrusionOk="0">
                      <a:moveTo>
                        <a:pt x="-1" y="21598"/>
                      </a:moveTo>
                      <a:cubicBezTo>
                        <a:pt x="-1" y="9753"/>
                        <a:pt x="9540" y="117"/>
                        <a:pt x="21386" y="0"/>
                      </a:cubicBezTo>
                    </a:path>
                    <a:path w="21600" h="21599" stroke="0" extrusionOk="0">
                      <a:moveTo>
                        <a:pt x="-1" y="21598"/>
                      </a:moveTo>
                      <a:cubicBezTo>
                        <a:pt x="-1" y="9753"/>
                        <a:pt x="9540" y="117"/>
                        <a:pt x="21386" y="0"/>
                      </a:cubicBezTo>
                      <a:lnTo>
                        <a:pt x="21600" y="21599"/>
                      </a:lnTo>
                      <a:lnTo>
                        <a:pt x="-1" y="21598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1" name="Group 160"/>
              <p:cNvGrpSpPr/>
              <p:nvPr/>
            </p:nvGrpSpPr>
            <p:grpSpPr>
              <a:xfrm>
                <a:off x="2530853" y="4261256"/>
                <a:ext cx="1173198" cy="945744"/>
                <a:chOff x="1350998" y="4701613"/>
                <a:chExt cx="1473200" cy="1193815"/>
              </a:xfrm>
              <a:solidFill>
                <a:schemeClr val="accent3"/>
              </a:solidFill>
            </p:grpSpPr>
            <p:sp>
              <p:nvSpPr>
                <p:cNvPr id="162" name="Freeform 161"/>
                <p:cNvSpPr/>
                <p:nvPr/>
              </p:nvSpPr>
              <p:spPr>
                <a:xfrm>
                  <a:off x="1350998" y="4701613"/>
                  <a:ext cx="1168400" cy="1193815"/>
                </a:xfrm>
                <a:custGeom>
                  <a:avLst/>
                  <a:gdLst>
                    <a:gd name="connsiteX0" fmla="*/ 698500 w 1168400"/>
                    <a:gd name="connsiteY0" fmla="*/ 76215 h 1193815"/>
                    <a:gd name="connsiteX1" fmla="*/ 952500 w 1168400"/>
                    <a:gd name="connsiteY1" fmla="*/ 63515 h 1193815"/>
                    <a:gd name="connsiteX2" fmla="*/ 990600 w 1168400"/>
                    <a:gd name="connsiteY2" fmla="*/ 101615 h 1193815"/>
                    <a:gd name="connsiteX3" fmla="*/ 1041400 w 1168400"/>
                    <a:gd name="connsiteY3" fmla="*/ 177815 h 1193815"/>
                    <a:gd name="connsiteX4" fmla="*/ 1066800 w 1168400"/>
                    <a:gd name="connsiteY4" fmla="*/ 241315 h 1193815"/>
                    <a:gd name="connsiteX5" fmla="*/ 1117600 w 1168400"/>
                    <a:gd name="connsiteY5" fmla="*/ 292115 h 1193815"/>
                    <a:gd name="connsiteX6" fmla="*/ 1130300 w 1168400"/>
                    <a:gd name="connsiteY6" fmla="*/ 330215 h 1193815"/>
                    <a:gd name="connsiteX7" fmla="*/ 1155700 w 1168400"/>
                    <a:gd name="connsiteY7" fmla="*/ 838215 h 1193815"/>
                    <a:gd name="connsiteX8" fmla="*/ 1168400 w 1168400"/>
                    <a:gd name="connsiteY8" fmla="*/ 1016015 h 1193815"/>
                    <a:gd name="connsiteX9" fmla="*/ 1155700 w 1168400"/>
                    <a:gd name="connsiteY9" fmla="*/ 1143015 h 1193815"/>
                    <a:gd name="connsiteX10" fmla="*/ 1117600 w 1168400"/>
                    <a:gd name="connsiteY10" fmla="*/ 1155715 h 1193815"/>
                    <a:gd name="connsiteX11" fmla="*/ 1028700 w 1168400"/>
                    <a:gd name="connsiteY11" fmla="*/ 1168415 h 1193815"/>
                    <a:gd name="connsiteX12" fmla="*/ 901700 w 1168400"/>
                    <a:gd name="connsiteY12" fmla="*/ 1193815 h 1193815"/>
                    <a:gd name="connsiteX13" fmla="*/ 622300 w 1168400"/>
                    <a:gd name="connsiteY13" fmla="*/ 1168415 h 1193815"/>
                    <a:gd name="connsiteX14" fmla="*/ 469900 w 1168400"/>
                    <a:gd name="connsiteY14" fmla="*/ 1143015 h 1193815"/>
                    <a:gd name="connsiteX15" fmla="*/ 444500 w 1168400"/>
                    <a:gd name="connsiteY15" fmla="*/ 1041415 h 1193815"/>
                    <a:gd name="connsiteX16" fmla="*/ 419100 w 1168400"/>
                    <a:gd name="connsiteY16" fmla="*/ 914415 h 1193815"/>
                    <a:gd name="connsiteX17" fmla="*/ 444500 w 1168400"/>
                    <a:gd name="connsiteY17" fmla="*/ 368315 h 1193815"/>
                    <a:gd name="connsiteX18" fmla="*/ 469900 w 1168400"/>
                    <a:gd name="connsiteY18" fmla="*/ 330215 h 1193815"/>
                    <a:gd name="connsiteX19" fmla="*/ 406400 w 1168400"/>
                    <a:gd name="connsiteY19" fmla="*/ 419115 h 1193815"/>
                    <a:gd name="connsiteX20" fmla="*/ 368300 w 1168400"/>
                    <a:gd name="connsiteY20" fmla="*/ 469915 h 1193815"/>
                    <a:gd name="connsiteX21" fmla="*/ 330200 w 1168400"/>
                    <a:gd name="connsiteY21" fmla="*/ 508015 h 1193815"/>
                    <a:gd name="connsiteX22" fmla="*/ 292100 w 1168400"/>
                    <a:gd name="connsiteY22" fmla="*/ 609615 h 1193815"/>
                    <a:gd name="connsiteX23" fmla="*/ 203200 w 1168400"/>
                    <a:gd name="connsiteY23" fmla="*/ 736615 h 1193815"/>
                    <a:gd name="connsiteX24" fmla="*/ 177800 w 1168400"/>
                    <a:gd name="connsiteY24" fmla="*/ 774715 h 1193815"/>
                    <a:gd name="connsiteX25" fmla="*/ 127000 w 1168400"/>
                    <a:gd name="connsiteY25" fmla="*/ 723915 h 1193815"/>
                    <a:gd name="connsiteX26" fmla="*/ 88900 w 1168400"/>
                    <a:gd name="connsiteY26" fmla="*/ 673115 h 1193815"/>
                    <a:gd name="connsiteX27" fmla="*/ 25400 w 1168400"/>
                    <a:gd name="connsiteY27" fmla="*/ 635015 h 1193815"/>
                    <a:gd name="connsiteX28" fmla="*/ 0 w 1168400"/>
                    <a:gd name="connsiteY28" fmla="*/ 584215 h 1193815"/>
                    <a:gd name="connsiteX29" fmla="*/ 101600 w 1168400"/>
                    <a:gd name="connsiteY29" fmla="*/ 419115 h 1193815"/>
                    <a:gd name="connsiteX30" fmla="*/ 139700 w 1168400"/>
                    <a:gd name="connsiteY30" fmla="*/ 355615 h 1193815"/>
                    <a:gd name="connsiteX31" fmla="*/ 203200 w 1168400"/>
                    <a:gd name="connsiteY31" fmla="*/ 292115 h 1193815"/>
                    <a:gd name="connsiteX32" fmla="*/ 228600 w 1168400"/>
                    <a:gd name="connsiteY32" fmla="*/ 254015 h 1193815"/>
                    <a:gd name="connsiteX33" fmla="*/ 266700 w 1168400"/>
                    <a:gd name="connsiteY33" fmla="*/ 241315 h 1193815"/>
                    <a:gd name="connsiteX34" fmla="*/ 317500 w 1168400"/>
                    <a:gd name="connsiteY34" fmla="*/ 215915 h 1193815"/>
                    <a:gd name="connsiteX35" fmla="*/ 355600 w 1168400"/>
                    <a:gd name="connsiteY35" fmla="*/ 177815 h 1193815"/>
                    <a:gd name="connsiteX36" fmla="*/ 406400 w 1168400"/>
                    <a:gd name="connsiteY36" fmla="*/ 139715 h 1193815"/>
                    <a:gd name="connsiteX37" fmla="*/ 444500 w 1168400"/>
                    <a:gd name="connsiteY37" fmla="*/ 114315 h 1193815"/>
                    <a:gd name="connsiteX38" fmla="*/ 571500 w 1168400"/>
                    <a:gd name="connsiteY38" fmla="*/ 88915 h 1193815"/>
                    <a:gd name="connsiteX39" fmla="*/ 609600 w 1168400"/>
                    <a:gd name="connsiteY39" fmla="*/ 50815 h 1193815"/>
                    <a:gd name="connsiteX40" fmla="*/ 698500 w 1168400"/>
                    <a:gd name="connsiteY40" fmla="*/ 15 h 1193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168400" h="1193815">
                      <a:moveTo>
                        <a:pt x="698500" y="76215"/>
                      </a:moveTo>
                      <a:cubicBezTo>
                        <a:pt x="783167" y="71982"/>
                        <a:pt x="868046" y="56171"/>
                        <a:pt x="952500" y="63515"/>
                      </a:cubicBezTo>
                      <a:cubicBezTo>
                        <a:pt x="970393" y="65071"/>
                        <a:pt x="979573" y="87438"/>
                        <a:pt x="990600" y="101615"/>
                      </a:cubicBezTo>
                      <a:cubicBezTo>
                        <a:pt x="1009342" y="125712"/>
                        <a:pt x="1024467" y="152415"/>
                        <a:pt x="1041400" y="177815"/>
                      </a:cubicBezTo>
                      <a:cubicBezTo>
                        <a:pt x="1054046" y="196783"/>
                        <a:pt x="1054154" y="222347"/>
                        <a:pt x="1066800" y="241315"/>
                      </a:cubicBezTo>
                      <a:cubicBezTo>
                        <a:pt x="1080084" y="261240"/>
                        <a:pt x="1100667" y="275182"/>
                        <a:pt x="1117600" y="292115"/>
                      </a:cubicBezTo>
                      <a:cubicBezTo>
                        <a:pt x="1121833" y="304815"/>
                        <a:pt x="1127396" y="317147"/>
                        <a:pt x="1130300" y="330215"/>
                      </a:cubicBezTo>
                      <a:cubicBezTo>
                        <a:pt x="1165109" y="486855"/>
                        <a:pt x="1150988" y="725121"/>
                        <a:pt x="1155700" y="838215"/>
                      </a:cubicBezTo>
                      <a:cubicBezTo>
                        <a:pt x="1158174" y="897581"/>
                        <a:pt x="1164167" y="956748"/>
                        <a:pt x="1168400" y="1016015"/>
                      </a:cubicBezTo>
                      <a:cubicBezTo>
                        <a:pt x="1164167" y="1058348"/>
                        <a:pt x="1170239" y="1103032"/>
                        <a:pt x="1155700" y="1143015"/>
                      </a:cubicBezTo>
                      <a:cubicBezTo>
                        <a:pt x="1151125" y="1155596"/>
                        <a:pt x="1130727" y="1153090"/>
                        <a:pt x="1117600" y="1155715"/>
                      </a:cubicBezTo>
                      <a:cubicBezTo>
                        <a:pt x="1088247" y="1161586"/>
                        <a:pt x="1058179" y="1163213"/>
                        <a:pt x="1028700" y="1168415"/>
                      </a:cubicBezTo>
                      <a:cubicBezTo>
                        <a:pt x="986185" y="1175918"/>
                        <a:pt x="901700" y="1193815"/>
                        <a:pt x="901700" y="1193815"/>
                      </a:cubicBezTo>
                      <a:cubicBezTo>
                        <a:pt x="815649" y="1187196"/>
                        <a:pt x="710012" y="1180945"/>
                        <a:pt x="622300" y="1168415"/>
                      </a:cubicBezTo>
                      <a:cubicBezTo>
                        <a:pt x="571317" y="1161132"/>
                        <a:pt x="469900" y="1143015"/>
                        <a:pt x="469900" y="1143015"/>
                      </a:cubicBezTo>
                      <a:cubicBezTo>
                        <a:pt x="453542" y="1093941"/>
                        <a:pt x="454717" y="1102717"/>
                        <a:pt x="444500" y="1041415"/>
                      </a:cubicBezTo>
                      <a:cubicBezTo>
                        <a:pt x="425042" y="924669"/>
                        <a:pt x="443441" y="987439"/>
                        <a:pt x="419100" y="914415"/>
                      </a:cubicBezTo>
                      <a:cubicBezTo>
                        <a:pt x="427567" y="732382"/>
                        <a:pt x="428713" y="549860"/>
                        <a:pt x="444500" y="368315"/>
                      </a:cubicBezTo>
                      <a:cubicBezTo>
                        <a:pt x="445822" y="353109"/>
                        <a:pt x="480693" y="319422"/>
                        <a:pt x="469900" y="330215"/>
                      </a:cubicBezTo>
                      <a:cubicBezTo>
                        <a:pt x="449147" y="350968"/>
                        <a:pt x="424428" y="393876"/>
                        <a:pt x="406400" y="419115"/>
                      </a:cubicBezTo>
                      <a:cubicBezTo>
                        <a:pt x="394097" y="436339"/>
                        <a:pt x="382075" y="453844"/>
                        <a:pt x="368300" y="469915"/>
                      </a:cubicBezTo>
                      <a:cubicBezTo>
                        <a:pt x="356611" y="483552"/>
                        <a:pt x="340639" y="493400"/>
                        <a:pt x="330200" y="508015"/>
                      </a:cubicBezTo>
                      <a:cubicBezTo>
                        <a:pt x="281819" y="575748"/>
                        <a:pt x="323382" y="539230"/>
                        <a:pt x="292100" y="609615"/>
                      </a:cubicBezTo>
                      <a:cubicBezTo>
                        <a:pt x="267692" y="664533"/>
                        <a:pt x="239070" y="688788"/>
                        <a:pt x="203200" y="736615"/>
                      </a:cubicBezTo>
                      <a:cubicBezTo>
                        <a:pt x="194042" y="748826"/>
                        <a:pt x="186267" y="762015"/>
                        <a:pt x="177800" y="774715"/>
                      </a:cubicBezTo>
                      <a:cubicBezTo>
                        <a:pt x="160867" y="757782"/>
                        <a:pt x="142769" y="741937"/>
                        <a:pt x="127000" y="723915"/>
                      </a:cubicBezTo>
                      <a:cubicBezTo>
                        <a:pt x="113062" y="707985"/>
                        <a:pt x="104830" y="687053"/>
                        <a:pt x="88900" y="673115"/>
                      </a:cubicBezTo>
                      <a:cubicBezTo>
                        <a:pt x="70323" y="656860"/>
                        <a:pt x="46567" y="647715"/>
                        <a:pt x="25400" y="635015"/>
                      </a:cubicBezTo>
                      <a:cubicBezTo>
                        <a:pt x="16933" y="618082"/>
                        <a:pt x="0" y="603147"/>
                        <a:pt x="0" y="584215"/>
                      </a:cubicBezTo>
                      <a:cubicBezTo>
                        <a:pt x="0" y="510607"/>
                        <a:pt x="62994" y="470590"/>
                        <a:pt x="101600" y="419115"/>
                      </a:cubicBezTo>
                      <a:cubicBezTo>
                        <a:pt x="116411" y="399368"/>
                        <a:pt x="124280" y="374890"/>
                        <a:pt x="139700" y="355615"/>
                      </a:cubicBezTo>
                      <a:cubicBezTo>
                        <a:pt x="158400" y="332240"/>
                        <a:pt x="183488" y="314643"/>
                        <a:pt x="203200" y="292115"/>
                      </a:cubicBezTo>
                      <a:cubicBezTo>
                        <a:pt x="213251" y="280628"/>
                        <a:pt x="216681" y="263550"/>
                        <a:pt x="228600" y="254015"/>
                      </a:cubicBezTo>
                      <a:cubicBezTo>
                        <a:pt x="239053" y="245652"/>
                        <a:pt x="254395" y="246588"/>
                        <a:pt x="266700" y="241315"/>
                      </a:cubicBezTo>
                      <a:cubicBezTo>
                        <a:pt x="284101" y="233857"/>
                        <a:pt x="302094" y="226919"/>
                        <a:pt x="317500" y="215915"/>
                      </a:cubicBezTo>
                      <a:cubicBezTo>
                        <a:pt x="332115" y="205476"/>
                        <a:pt x="341963" y="189504"/>
                        <a:pt x="355600" y="177815"/>
                      </a:cubicBezTo>
                      <a:cubicBezTo>
                        <a:pt x="371671" y="164040"/>
                        <a:pt x="389176" y="152018"/>
                        <a:pt x="406400" y="139715"/>
                      </a:cubicBezTo>
                      <a:cubicBezTo>
                        <a:pt x="418820" y="130843"/>
                        <a:pt x="429911" y="118804"/>
                        <a:pt x="444500" y="114315"/>
                      </a:cubicBezTo>
                      <a:cubicBezTo>
                        <a:pt x="485763" y="101619"/>
                        <a:pt x="529167" y="97382"/>
                        <a:pt x="571500" y="88915"/>
                      </a:cubicBezTo>
                      <a:cubicBezTo>
                        <a:pt x="584200" y="76215"/>
                        <a:pt x="595423" y="61842"/>
                        <a:pt x="609600" y="50815"/>
                      </a:cubicBezTo>
                      <a:cubicBezTo>
                        <a:pt x="677933" y="-2333"/>
                        <a:pt x="656852" y="15"/>
                        <a:pt x="698500" y="15"/>
                      </a:cubicBezTo>
                    </a:path>
                  </a:pathLst>
                </a:custGeom>
                <a:grpFill/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" name="Freeform 162"/>
                <p:cNvSpPr/>
                <p:nvPr/>
              </p:nvSpPr>
              <p:spPr>
                <a:xfrm>
                  <a:off x="2049498" y="4765128"/>
                  <a:ext cx="177804" cy="281468"/>
                </a:xfrm>
                <a:custGeom>
                  <a:avLst/>
                  <a:gdLst>
                    <a:gd name="connsiteX0" fmla="*/ 0 w 177804"/>
                    <a:gd name="connsiteY0" fmla="*/ 0 h 281468"/>
                    <a:gd name="connsiteX1" fmla="*/ 38100 w 177804"/>
                    <a:gd name="connsiteY1" fmla="*/ 76200 h 281468"/>
                    <a:gd name="connsiteX2" fmla="*/ 63500 w 177804"/>
                    <a:gd name="connsiteY2" fmla="*/ 139700 h 281468"/>
                    <a:gd name="connsiteX3" fmla="*/ 114300 w 177804"/>
                    <a:gd name="connsiteY3" fmla="*/ 228600 h 281468"/>
                    <a:gd name="connsiteX4" fmla="*/ 127000 w 177804"/>
                    <a:gd name="connsiteY4" fmla="*/ 279400 h 281468"/>
                    <a:gd name="connsiteX5" fmla="*/ 139700 w 177804"/>
                    <a:gd name="connsiteY5" fmla="*/ 203200 h 281468"/>
                    <a:gd name="connsiteX6" fmla="*/ 152400 w 177804"/>
                    <a:gd name="connsiteY6" fmla="*/ 165100 h 281468"/>
                    <a:gd name="connsiteX7" fmla="*/ 165100 w 177804"/>
                    <a:gd name="connsiteY7" fmla="*/ 101600 h 281468"/>
                    <a:gd name="connsiteX8" fmla="*/ 177800 w 177804"/>
                    <a:gd name="connsiteY8" fmla="*/ 0 h 28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7804" h="281468">
                      <a:moveTo>
                        <a:pt x="0" y="0"/>
                      </a:moveTo>
                      <a:cubicBezTo>
                        <a:pt x="12700" y="25400"/>
                        <a:pt x="26349" y="50347"/>
                        <a:pt x="38100" y="76200"/>
                      </a:cubicBezTo>
                      <a:cubicBezTo>
                        <a:pt x="47534" y="96954"/>
                        <a:pt x="54241" y="118868"/>
                        <a:pt x="63500" y="139700"/>
                      </a:cubicBezTo>
                      <a:cubicBezTo>
                        <a:pt x="84984" y="188039"/>
                        <a:pt x="87059" y="187738"/>
                        <a:pt x="114300" y="228600"/>
                      </a:cubicBezTo>
                      <a:cubicBezTo>
                        <a:pt x="118533" y="245533"/>
                        <a:pt x="114658" y="291742"/>
                        <a:pt x="127000" y="279400"/>
                      </a:cubicBezTo>
                      <a:cubicBezTo>
                        <a:pt x="145208" y="261192"/>
                        <a:pt x="134114" y="228337"/>
                        <a:pt x="139700" y="203200"/>
                      </a:cubicBezTo>
                      <a:cubicBezTo>
                        <a:pt x="142604" y="190132"/>
                        <a:pt x="149153" y="178087"/>
                        <a:pt x="152400" y="165100"/>
                      </a:cubicBezTo>
                      <a:cubicBezTo>
                        <a:pt x="157635" y="144159"/>
                        <a:pt x="161551" y="122892"/>
                        <a:pt x="165100" y="101600"/>
                      </a:cubicBezTo>
                      <a:cubicBezTo>
                        <a:pt x="178399" y="21808"/>
                        <a:pt x="177800" y="40753"/>
                        <a:pt x="177800" y="0"/>
                      </a:cubicBezTo>
                    </a:path>
                  </a:pathLst>
                </a:custGeom>
                <a:grpFill/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Freeform 163"/>
                <p:cNvSpPr/>
                <p:nvPr/>
              </p:nvSpPr>
              <p:spPr>
                <a:xfrm>
                  <a:off x="2354298" y="4765128"/>
                  <a:ext cx="469900" cy="699337"/>
                </a:xfrm>
                <a:custGeom>
                  <a:avLst/>
                  <a:gdLst>
                    <a:gd name="connsiteX0" fmla="*/ 0 w 469900"/>
                    <a:gd name="connsiteY0" fmla="*/ 0 h 699337"/>
                    <a:gd name="connsiteX1" fmla="*/ 101600 w 469900"/>
                    <a:gd name="connsiteY1" fmla="*/ 139700 h 699337"/>
                    <a:gd name="connsiteX2" fmla="*/ 139700 w 469900"/>
                    <a:gd name="connsiteY2" fmla="*/ 190500 h 699337"/>
                    <a:gd name="connsiteX3" fmla="*/ 177800 w 469900"/>
                    <a:gd name="connsiteY3" fmla="*/ 228600 h 699337"/>
                    <a:gd name="connsiteX4" fmla="*/ 203200 w 469900"/>
                    <a:gd name="connsiteY4" fmla="*/ 266700 h 699337"/>
                    <a:gd name="connsiteX5" fmla="*/ 279400 w 469900"/>
                    <a:gd name="connsiteY5" fmla="*/ 317500 h 699337"/>
                    <a:gd name="connsiteX6" fmla="*/ 317500 w 469900"/>
                    <a:gd name="connsiteY6" fmla="*/ 342900 h 699337"/>
                    <a:gd name="connsiteX7" fmla="*/ 355600 w 469900"/>
                    <a:gd name="connsiteY7" fmla="*/ 393700 h 699337"/>
                    <a:gd name="connsiteX8" fmla="*/ 406400 w 469900"/>
                    <a:gd name="connsiteY8" fmla="*/ 431800 h 699337"/>
                    <a:gd name="connsiteX9" fmla="*/ 469900 w 469900"/>
                    <a:gd name="connsiteY9" fmla="*/ 508000 h 699337"/>
                    <a:gd name="connsiteX10" fmla="*/ 431800 w 469900"/>
                    <a:gd name="connsiteY10" fmla="*/ 647700 h 699337"/>
                    <a:gd name="connsiteX11" fmla="*/ 355600 w 469900"/>
                    <a:gd name="connsiteY11" fmla="*/ 698500 h 699337"/>
                    <a:gd name="connsiteX12" fmla="*/ 190500 w 469900"/>
                    <a:gd name="connsiteY12" fmla="*/ 685800 h 699337"/>
                    <a:gd name="connsiteX13" fmla="*/ 165100 w 469900"/>
                    <a:gd name="connsiteY13" fmla="*/ 609600 h 699337"/>
                    <a:gd name="connsiteX14" fmla="*/ 127000 w 469900"/>
                    <a:gd name="connsiteY14" fmla="*/ 558800 h 699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69900" h="699337">
                      <a:moveTo>
                        <a:pt x="0" y="0"/>
                      </a:moveTo>
                      <a:lnTo>
                        <a:pt x="101600" y="139700"/>
                      </a:lnTo>
                      <a:cubicBezTo>
                        <a:pt x="114117" y="156769"/>
                        <a:pt x="124733" y="175533"/>
                        <a:pt x="139700" y="190500"/>
                      </a:cubicBezTo>
                      <a:cubicBezTo>
                        <a:pt x="152400" y="203200"/>
                        <a:pt x="166302" y="214802"/>
                        <a:pt x="177800" y="228600"/>
                      </a:cubicBezTo>
                      <a:cubicBezTo>
                        <a:pt x="187571" y="240326"/>
                        <a:pt x="191713" y="256649"/>
                        <a:pt x="203200" y="266700"/>
                      </a:cubicBezTo>
                      <a:cubicBezTo>
                        <a:pt x="226174" y="286802"/>
                        <a:pt x="254000" y="300567"/>
                        <a:pt x="279400" y="317500"/>
                      </a:cubicBezTo>
                      <a:cubicBezTo>
                        <a:pt x="292100" y="325967"/>
                        <a:pt x="308342" y="330689"/>
                        <a:pt x="317500" y="342900"/>
                      </a:cubicBezTo>
                      <a:cubicBezTo>
                        <a:pt x="330200" y="359833"/>
                        <a:pt x="340633" y="378733"/>
                        <a:pt x="355600" y="393700"/>
                      </a:cubicBezTo>
                      <a:cubicBezTo>
                        <a:pt x="370567" y="408667"/>
                        <a:pt x="390329" y="418025"/>
                        <a:pt x="406400" y="431800"/>
                      </a:cubicBezTo>
                      <a:cubicBezTo>
                        <a:pt x="444428" y="464395"/>
                        <a:pt x="443771" y="468806"/>
                        <a:pt x="469900" y="508000"/>
                      </a:cubicBezTo>
                      <a:cubicBezTo>
                        <a:pt x="465939" y="527804"/>
                        <a:pt x="446674" y="637784"/>
                        <a:pt x="431800" y="647700"/>
                      </a:cubicBezTo>
                      <a:lnTo>
                        <a:pt x="355600" y="698500"/>
                      </a:lnTo>
                      <a:cubicBezTo>
                        <a:pt x="300567" y="694267"/>
                        <a:pt x="240518" y="709142"/>
                        <a:pt x="190500" y="685800"/>
                      </a:cubicBezTo>
                      <a:cubicBezTo>
                        <a:pt x="166238" y="674478"/>
                        <a:pt x="179952" y="631877"/>
                        <a:pt x="165100" y="609600"/>
                      </a:cubicBezTo>
                      <a:cubicBezTo>
                        <a:pt x="136379" y="566519"/>
                        <a:pt x="150493" y="582293"/>
                        <a:pt x="127000" y="558800"/>
                      </a:cubicBezTo>
                    </a:path>
                  </a:pathLst>
                </a:custGeom>
                <a:grpFill/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24" name="Freeform 123"/>
            <p:cNvSpPr/>
            <p:nvPr/>
          </p:nvSpPr>
          <p:spPr>
            <a:xfrm>
              <a:off x="5791200" y="1828800"/>
              <a:ext cx="3124200" cy="3429000"/>
            </a:xfrm>
            <a:custGeom>
              <a:avLst/>
              <a:gdLst>
                <a:gd name="connsiteX0" fmla="*/ 2802768 w 2891668"/>
                <a:gd name="connsiteY0" fmla="*/ 101600 h 3662660"/>
                <a:gd name="connsiteX1" fmla="*/ 2231268 w 2891668"/>
                <a:gd name="connsiteY1" fmla="*/ 88900 h 3662660"/>
                <a:gd name="connsiteX2" fmla="*/ 1977268 w 2891668"/>
                <a:gd name="connsiteY2" fmla="*/ 76200 h 3662660"/>
                <a:gd name="connsiteX3" fmla="*/ 1189868 w 2891668"/>
                <a:gd name="connsiteY3" fmla="*/ 88900 h 3662660"/>
                <a:gd name="connsiteX4" fmla="*/ 872368 w 2891668"/>
                <a:gd name="connsiteY4" fmla="*/ 127000 h 3662660"/>
                <a:gd name="connsiteX5" fmla="*/ 783468 w 2891668"/>
                <a:gd name="connsiteY5" fmla="*/ 139700 h 3662660"/>
                <a:gd name="connsiteX6" fmla="*/ 732668 w 2891668"/>
                <a:gd name="connsiteY6" fmla="*/ 152400 h 3662660"/>
                <a:gd name="connsiteX7" fmla="*/ 656468 w 2891668"/>
                <a:gd name="connsiteY7" fmla="*/ 165100 h 3662660"/>
                <a:gd name="connsiteX8" fmla="*/ 580268 w 2891668"/>
                <a:gd name="connsiteY8" fmla="*/ 190500 h 3662660"/>
                <a:gd name="connsiteX9" fmla="*/ 504068 w 2891668"/>
                <a:gd name="connsiteY9" fmla="*/ 215900 h 3662660"/>
                <a:gd name="connsiteX10" fmla="*/ 440568 w 2891668"/>
                <a:gd name="connsiteY10" fmla="*/ 228600 h 3662660"/>
                <a:gd name="connsiteX11" fmla="*/ 351668 w 2891668"/>
                <a:gd name="connsiteY11" fmla="*/ 241300 h 3662660"/>
                <a:gd name="connsiteX12" fmla="*/ 250068 w 2891668"/>
                <a:gd name="connsiteY12" fmla="*/ 266700 h 3662660"/>
                <a:gd name="connsiteX13" fmla="*/ 199268 w 2891668"/>
                <a:gd name="connsiteY13" fmla="*/ 279400 h 3662660"/>
                <a:gd name="connsiteX14" fmla="*/ 46868 w 2891668"/>
                <a:gd name="connsiteY14" fmla="*/ 304800 h 3662660"/>
                <a:gd name="connsiteX15" fmla="*/ 8768 w 2891668"/>
                <a:gd name="connsiteY15" fmla="*/ 330200 h 3662660"/>
                <a:gd name="connsiteX16" fmla="*/ 46868 w 2891668"/>
                <a:gd name="connsiteY16" fmla="*/ 711200 h 3662660"/>
                <a:gd name="connsiteX17" fmla="*/ 97668 w 2891668"/>
                <a:gd name="connsiteY17" fmla="*/ 1016000 h 3662660"/>
                <a:gd name="connsiteX18" fmla="*/ 161168 w 2891668"/>
                <a:gd name="connsiteY18" fmla="*/ 1397000 h 3662660"/>
                <a:gd name="connsiteX19" fmla="*/ 186568 w 2891668"/>
                <a:gd name="connsiteY19" fmla="*/ 1574800 h 3662660"/>
                <a:gd name="connsiteX20" fmla="*/ 211968 w 2891668"/>
                <a:gd name="connsiteY20" fmla="*/ 1778000 h 3662660"/>
                <a:gd name="connsiteX21" fmla="*/ 237368 w 2891668"/>
                <a:gd name="connsiteY21" fmla="*/ 1955800 h 3662660"/>
                <a:gd name="connsiteX22" fmla="*/ 262768 w 2891668"/>
                <a:gd name="connsiteY22" fmla="*/ 2324100 h 3662660"/>
                <a:gd name="connsiteX23" fmla="*/ 275468 w 2891668"/>
                <a:gd name="connsiteY23" fmla="*/ 2489200 h 3662660"/>
                <a:gd name="connsiteX24" fmla="*/ 300868 w 2891668"/>
                <a:gd name="connsiteY24" fmla="*/ 2908300 h 3662660"/>
                <a:gd name="connsiteX25" fmla="*/ 326268 w 2891668"/>
                <a:gd name="connsiteY25" fmla="*/ 3149600 h 3662660"/>
                <a:gd name="connsiteX26" fmla="*/ 351668 w 2891668"/>
                <a:gd name="connsiteY26" fmla="*/ 3390900 h 3662660"/>
                <a:gd name="connsiteX27" fmla="*/ 364368 w 2891668"/>
                <a:gd name="connsiteY27" fmla="*/ 3568700 h 3662660"/>
                <a:gd name="connsiteX28" fmla="*/ 377068 w 2891668"/>
                <a:gd name="connsiteY28" fmla="*/ 3657600 h 3662660"/>
                <a:gd name="connsiteX29" fmla="*/ 440568 w 2891668"/>
                <a:gd name="connsiteY29" fmla="*/ 3644900 h 3662660"/>
                <a:gd name="connsiteX30" fmla="*/ 567568 w 2891668"/>
                <a:gd name="connsiteY30" fmla="*/ 3581400 h 3662660"/>
                <a:gd name="connsiteX31" fmla="*/ 669168 w 2891668"/>
                <a:gd name="connsiteY31" fmla="*/ 3568700 h 3662660"/>
                <a:gd name="connsiteX32" fmla="*/ 745368 w 2891668"/>
                <a:gd name="connsiteY32" fmla="*/ 3543300 h 3662660"/>
                <a:gd name="connsiteX33" fmla="*/ 834268 w 2891668"/>
                <a:gd name="connsiteY33" fmla="*/ 3505200 h 3662660"/>
                <a:gd name="connsiteX34" fmla="*/ 935868 w 2891668"/>
                <a:gd name="connsiteY34" fmla="*/ 3492500 h 3662660"/>
                <a:gd name="connsiteX35" fmla="*/ 1050168 w 2891668"/>
                <a:gd name="connsiteY35" fmla="*/ 3467100 h 3662660"/>
                <a:gd name="connsiteX36" fmla="*/ 1139068 w 2891668"/>
                <a:gd name="connsiteY36" fmla="*/ 3441700 h 3662660"/>
                <a:gd name="connsiteX37" fmla="*/ 1266068 w 2891668"/>
                <a:gd name="connsiteY37" fmla="*/ 3429000 h 3662660"/>
                <a:gd name="connsiteX38" fmla="*/ 1367668 w 2891668"/>
                <a:gd name="connsiteY38" fmla="*/ 3416300 h 3662660"/>
                <a:gd name="connsiteX39" fmla="*/ 2256668 w 2891668"/>
                <a:gd name="connsiteY39" fmla="*/ 3429000 h 3662660"/>
                <a:gd name="connsiteX40" fmla="*/ 2383668 w 2891668"/>
                <a:gd name="connsiteY40" fmla="*/ 3479800 h 3662660"/>
                <a:gd name="connsiteX41" fmla="*/ 2459868 w 2891668"/>
                <a:gd name="connsiteY41" fmla="*/ 3505200 h 3662660"/>
                <a:gd name="connsiteX42" fmla="*/ 2536068 w 2891668"/>
                <a:gd name="connsiteY42" fmla="*/ 3556000 h 3662660"/>
                <a:gd name="connsiteX43" fmla="*/ 2586868 w 2891668"/>
                <a:gd name="connsiteY43" fmla="*/ 3581400 h 3662660"/>
                <a:gd name="connsiteX44" fmla="*/ 2828168 w 2891668"/>
                <a:gd name="connsiteY44" fmla="*/ 3568700 h 3662660"/>
                <a:gd name="connsiteX45" fmla="*/ 2853568 w 2891668"/>
                <a:gd name="connsiteY45" fmla="*/ 3530600 h 3662660"/>
                <a:gd name="connsiteX46" fmla="*/ 2866268 w 2891668"/>
                <a:gd name="connsiteY46" fmla="*/ 3492500 h 3662660"/>
                <a:gd name="connsiteX47" fmla="*/ 2891668 w 2891668"/>
                <a:gd name="connsiteY47" fmla="*/ 3365500 h 3662660"/>
                <a:gd name="connsiteX48" fmla="*/ 2878968 w 2891668"/>
                <a:gd name="connsiteY48" fmla="*/ 1511300 h 3662660"/>
                <a:gd name="connsiteX49" fmla="*/ 2866268 w 2891668"/>
                <a:gd name="connsiteY49" fmla="*/ 1422400 h 3662660"/>
                <a:gd name="connsiteX50" fmla="*/ 2828168 w 2891668"/>
                <a:gd name="connsiteY50" fmla="*/ 1003300 h 3662660"/>
                <a:gd name="connsiteX51" fmla="*/ 2815468 w 2891668"/>
                <a:gd name="connsiteY51" fmla="*/ 939800 h 3662660"/>
                <a:gd name="connsiteX52" fmla="*/ 2802768 w 2891668"/>
                <a:gd name="connsiteY52" fmla="*/ 787400 h 3662660"/>
                <a:gd name="connsiteX53" fmla="*/ 2790068 w 2891668"/>
                <a:gd name="connsiteY53" fmla="*/ 584200 h 3662660"/>
                <a:gd name="connsiteX54" fmla="*/ 2777368 w 2891668"/>
                <a:gd name="connsiteY54" fmla="*/ 457200 h 3662660"/>
                <a:gd name="connsiteX55" fmla="*/ 2751968 w 2891668"/>
                <a:gd name="connsiteY55" fmla="*/ 215900 h 3662660"/>
                <a:gd name="connsiteX56" fmla="*/ 2751968 w 2891668"/>
                <a:gd name="connsiteY56" fmla="*/ 0 h 36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891668" h="3662660">
                  <a:moveTo>
                    <a:pt x="2802768" y="101600"/>
                  </a:moveTo>
                  <a:lnTo>
                    <a:pt x="2231268" y="88900"/>
                  </a:lnTo>
                  <a:cubicBezTo>
                    <a:pt x="2146536" y="86293"/>
                    <a:pt x="2062040" y="76200"/>
                    <a:pt x="1977268" y="76200"/>
                  </a:cubicBezTo>
                  <a:cubicBezTo>
                    <a:pt x="1714767" y="76200"/>
                    <a:pt x="1452335" y="84667"/>
                    <a:pt x="1189868" y="88900"/>
                  </a:cubicBezTo>
                  <a:cubicBezTo>
                    <a:pt x="793680" y="130604"/>
                    <a:pt x="1069506" y="96671"/>
                    <a:pt x="872368" y="127000"/>
                  </a:cubicBezTo>
                  <a:cubicBezTo>
                    <a:pt x="842782" y="131552"/>
                    <a:pt x="812919" y="134345"/>
                    <a:pt x="783468" y="139700"/>
                  </a:cubicBezTo>
                  <a:cubicBezTo>
                    <a:pt x="766295" y="142822"/>
                    <a:pt x="749784" y="148977"/>
                    <a:pt x="732668" y="152400"/>
                  </a:cubicBezTo>
                  <a:cubicBezTo>
                    <a:pt x="707418" y="157450"/>
                    <a:pt x="681450" y="158855"/>
                    <a:pt x="656468" y="165100"/>
                  </a:cubicBezTo>
                  <a:cubicBezTo>
                    <a:pt x="630493" y="171594"/>
                    <a:pt x="605668" y="182033"/>
                    <a:pt x="580268" y="190500"/>
                  </a:cubicBezTo>
                  <a:cubicBezTo>
                    <a:pt x="554868" y="198967"/>
                    <a:pt x="530322" y="210649"/>
                    <a:pt x="504068" y="215900"/>
                  </a:cubicBezTo>
                  <a:cubicBezTo>
                    <a:pt x="482901" y="220133"/>
                    <a:pt x="461860" y="225051"/>
                    <a:pt x="440568" y="228600"/>
                  </a:cubicBezTo>
                  <a:cubicBezTo>
                    <a:pt x="411041" y="233521"/>
                    <a:pt x="381021" y="235429"/>
                    <a:pt x="351668" y="241300"/>
                  </a:cubicBezTo>
                  <a:cubicBezTo>
                    <a:pt x="317437" y="248146"/>
                    <a:pt x="283935" y="258233"/>
                    <a:pt x="250068" y="266700"/>
                  </a:cubicBezTo>
                  <a:cubicBezTo>
                    <a:pt x="233135" y="270933"/>
                    <a:pt x="216485" y="276531"/>
                    <a:pt x="199268" y="279400"/>
                  </a:cubicBezTo>
                  <a:lnTo>
                    <a:pt x="46868" y="304800"/>
                  </a:lnTo>
                  <a:cubicBezTo>
                    <a:pt x="34168" y="313267"/>
                    <a:pt x="10036" y="314989"/>
                    <a:pt x="8768" y="330200"/>
                  </a:cubicBezTo>
                  <a:cubicBezTo>
                    <a:pt x="-14831" y="613387"/>
                    <a:pt x="13042" y="530794"/>
                    <a:pt x="46868" y="711200"/>
                  </a:cubicBezTo>
                  <a:cubicBezTo>
                    <a:pt x="65850" y="812437"/>
                    <a:pt x="76086" y="915285"/>
                    <a:pt x="97668" y="1016000"/>
                  </a:cubicBezTo>
                  <a:cubicBezTo>
                    <a:pt x="155229" y="1284617"/>
                    <a:pt x="122441" y="1106547"/>
                    <a:pt x="161168" y="1397000"/>
                  </a:cubicBezTo>
                  <a:cubicBezTo>
                    <a:pt x="169080" y="1456343"/>
                    <a:pt x="178656" y="1515457"/>
                    <a:pt x="186568" y="1574800"/>
                  </a:cubicBezTo>
                  <a:cubicBezTo>
                    <a:pt x="195590" y="1642462"/>
                    <a:pt x="202946" y="1710338"/>
                    <a:pt x="211968" y="1778000"/>
                  </a:cubicBezTo>
                  <a:cubicBezTo>
                    <a:pt x="219880" y="1837343"/>
                    <a:pt x="231823" y="1896189"/>
                    <a:pt x="237368" y="1955800"/>
                  </a:cubicBezTo>
                  <a:cubicBezTo>
                    <a:pt x="248766" y="2078329"/>
                    <a:pt x="253330" y="2201404"/>
                    <a:pt x="262768" y="2324100"/>
                  </a:cubicBezTo>
                  <a:cubicBezTo>
                    <a:pt x="267001" y="2379133"/>
                    <a:pt x="271914" y="2434119"/>
                    <a:pt x="275468" y="2489200"/>
                  </a:cubicBezTo>
                  <a:cubicBezTo>
                    <a:pt x="285019" y="2637241"/>
                    <a:pt x="288661" y="2761818"/>
                    <a:pt x="300868" y="2908300"/>
                  </a:cubicBezTo>
                  <a:cubicBezTo>
                    <a:pt x="325820" y="3207728"/>
                    <a:pt x="301370" y="2825925"/>
                    <a:pt x="326268" y="3149600"/>
                  </a:cubicBezTo>
                  <a:cubicBezTo>
                    <a:pt x="343864" y="3378342"/>
                    <a:pt x="316706" y="3286014"/>
                    <a:pt x="351668" y="3390900"/>
                  </a:cubicBezTo>
                  <a:cubicBezTo>
                    <a:pt x="355901" y="3450167"/>
                    <a:pt x="358735" y="3509550"/>
                    <a:pt x="364368" y="3568700"/>
                  </a:cubicBezTo>
                  <a:cubicBezTo>
                    <a:pt x="367206" y="3598499"/>
                    <a:pt x="355901" y="3636433"/>
                    <a:pt x="377068" y="3657600"/>
                  </a:cubicBezTo>
                  <a:cubicBezTo>
                    <a:pt x="392332" y="3672864"/>
                    <a:pt x="419401" y="3649133"/>
                    <a:pt x="440568" y="3644900"/>
                  </a:cubicBezTo>
                  <a:cubicBezTo>
                    <a:pt x="480729" y="3620803"/>
                    <a:pt x="520758" y="3592202"/>
                    <a:pt x="567568" y="3581400"/>
                  </a:cubicBezTo>
                  <a:cubicBezTo>
                    <a:pt x="600824" y="3573725"/>
                    <a:pt x="635301" y="3572933"/>
                    <a:pt x="669168" y="3568700"/>
                  </a:cubicBezTo>
                  <a:cubicBezTo>
                    <a:pt x="694568" y="3560233"/>
                    <a:pt x="720379" y="3552911"/>
                    <a:pt x="745368" y="3543300"/>
                  </a:cubicBezTo>
                  <a:cubicBezTo>
                    <a:pt x="775459" y="3531726"/>
                    <a:pt x="803116" y="3513507"/>
                    <a:pt x="834268" y="3505200"/>
                  </a:cubicBezTo>
                  <a:cubicBezTo>
                    <a:pt x="867246" y="3496406"/>
                    <a:pt x="902257" y="3498431"/>
                    <a:pt x="935868" y="3492500"/>
                  </a:cubicBezTo>
                  <a:cubicBezTo>
                    <a:pt x="974304" y="3485717"/>
                    <a:pt x="1012304" y="3476566"/>
                    <a:pt x="1050168" y="3467100"/>
                  </a:cubicBezTo>
                  <a:cubicBezTo>
                    <a:pt x="1080067" y="3459625"/>
                    <a:pt x="1108718" y="3447056"/>
                    <a:pt x="1139068" y="3441700"/>
                  </a:cubicBezTo>
                  <a:cubicBezTo>
                    <a:pt x="1180965" y="3434306"/>
                    <a:pt x="1223784" y="3433698"/>
                    <a:pt x="1266068" y="3429000"/>
                  </a:cubicBezTo>
                  <a:cubicBezTo>
                    <a:pt x="1299989" y="3425231"/>
                    <a:pt x="1333801" y="3420533"/>
                    <a:pt x="1367668" y="3416300"/>
                  </a:cubicBezTo>
                  <a:cubicBezTo>
                    <a:pt x="1664001" y="3420533"/>
                    <a:pt x="1960529" y="3417462"/>
                    <a:pt x="2256668" y="3429000"/>
                  </a:cubicBezTo>
                  <a:cubicBezTo>
                    <a:pt x="2367750" y="3433328"/>
                    <a:pt x="2316207" y="3449818"/>
                    <a:pt x="2383668" y="3479800"/>
                  </a:cubicBezTo>
                  <a:cubicBezTo>
                    <a:pt x="2408134" y="3490674"/>
                    <a:pt x="2435921" y="3493226"/>
                    <a:pt x="2459868" y="3505200"/>
                  </a:cubicBezTo>
                  <a:cubicBezTo>
                    <a:pt x="2487172" y="3518852"/>
                    <a:pt x="2508764" y="3542348"/>
                    <a:pt x="2536068" y="3556000"/>
                  </a:cubicBezTo>
                  <a:lnTo>
                    <a:pt x="2586868" y="3581400"/>
                  </a:lnTo>
                  <a:cubicBezTo>
                    <a:pt x="2667301" y="3577167"/>
                    <a:pt x="2749046" y="3583771"/>
                    <a:pt x="2828168" y="3568700"/>
                  </a:cubicBezTo>
                  <a:cubicBezTo>
                    <a:pt x="2843162" y="3565844"/>
                    <a:pt x="2846742" y="3544252"/>
                    <a:pt x="2853568" y="3530600"/>
                  </a:cubicBezTo>
                  <a:cubicBezTo>
                    <a:pt x="2859555" y="3518626"/>
                    <a:pt x="2862590" y="3505372"/>
                    <a:pt x="2866268" y="3492500"/>
                  </a:cubicBezTo>
                  <a:cubicBezTo>
                    <a:pt x="2881424" y="3439453"/>
                    <a:pt x="2881688" y="3425377"/>
                    <a:pt x="2891668" y="3365500"/>
                  </a:cubicBezTo>
                  <a:cubicBezTo>
                    <a:pt x="2887435" y="2747433"/>
                    <a:pt x="2887047" y="2129328"/>
                    <a:pt x="2878968" y="1511300"/>
                  </a:cubicBezTo>
                  <a:cubicBezTo>
                    <a:pt x="2878577" y="1481368"/>
                    <a:pt x="2869062" y="1452204"/>
                    <a:pt x="2866268" y="1422400"/>
                  </a:cubicBezTo>
                  <a:cubicBezTo>
                    <a:pt x="2854743" y="1299465"/>
                    <a:pt x="2848702" y="1136770"/>
                    <a:pt x="2828168" y="1003300"/>
                  </a:cubicBezTo>
                  <a:cubicBezTo>
                    <a:pt x="2824886" y="981965"/>
                    <a:pt x="2819701" y="960967"/>
                    <a:pt x="2815468" y="939800"/>
                  </a:cubicBezTo>
                  <a:cubicBezTo>
                    <a:pt x="2811235" y="889000"/>
                    <a:pt x="2806400" y="838247"/>
                    <a:pt x="2802768" y="787400"/>
                  </a:cubicBezTo>
                  <a:cubicBezTo>
                    <a:pt x="2797933" y="719707"/>
                    <a:pt x="2795273" y="651866"/>
                    <a:pt x="2790068" y="584200"/>
                  </a:cubicBezTo>
                  <a:cubicBezTo>
                    <a:pt x="2786805" y="541781"/>
                    <a:pt x="2781220" y="499570"/>
                    <a:pt x="2777368" y="457200"/>
                  </a:cubicBezTo>
                  <a:cubicBezTo>
                    <a:pt x="2758386" y="248394"/>
                    <a:pt x="2774106" y="370869"/>
                    <a:pt x="2751968" y="215900"/>
                  </a:cubicBezTo>
                  <a:cubicBezTo>
                    <a:pt x="2765041" y="6725"/>
                    <a:pt x="2812656" y="60688"/>
                    <a:pt x="2751968" y="0"/>
                  </a:cubicBezTo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777362" y="2796573"/>
              <a:ext cx="1015999" cy="1440929"/>
              <a:chOff x="5486358" y="1409198"/>
              <a:chExt cx="2472309" cy="3061202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5486358" y="1896533"/>
                <a:ext cx="2472309" cy="2573867"/>
              </a:xfrm>
              <a:custGeom>
                <a:avLst/>
                <a:gdLst>
                  <a:gd name="connsiteX0" fmla="*/ 846709 w 2472309"/>
                  <a:gd name="connsiteY0" fmla="*/ 0 h 2573867"/>
                  <a:gd name="connsiteX1" fmla="*/ 812842 w 2472309"/>
                  <a:gd name="connsiteY1" fmla="*/ 42334 h 2573867"/>
                  <a:gd name="connsiteX2" fmla="*/ 736642 w 2472309"/>
                  <a:gd name="connsiteY2" fmla="*/ 93134 h 2573867"/>
                  <a:gd name="connsiteX3" fmla="*/ 711242 w 2472309"/>
                  <a:gd name="connsiteY3" fmla="*/ 110067 h 2573867"/>
                  <a:gd name="connsiteX4" fmla="*/ 668909 w 2472309"/>
                  <a:gd name="connsiteY4" fmla="*/ 152400 h 2573867"/>
                  <a:gd name="connsiteX5" fmla="*/ 626575 w 2472309"/>
                  <a:gd name="connsiteY5" fmla="*/ 169334 h 2573867"/>
                  <a:gd name="connsiteX6" fmla="*/ 567309 w 2472309"/>
                  <a:gd name="connsiteY6" fmla="*/ 211667 h 2573867"/>
                  <a:gd name="connsiteX7" fmla="*/ 541909 w 2472309"/>
                  <a:gd name="connsiteY7" fmla="*/ 220134 h 2573867"/>
                  <a:gd name="connsiteX8" fmla="*/ 465709 w 2472309"/>
                  <a:gd name="connsiteY8" fmla="*/ 262467 h 2573867"/>
                  <a:gd name="connsiteX9" fmla="*/ 431842 w 2472309"/>
                  <a:gd name="connsiteY9" fmla="*/ 287867 h 2573867"/>
                  <a:gd name="connsiteX10" fmla="*/ 389509 w 2472309"/>
                  <a:gd name="connsiteY10" fmla="*/ 313267 h 2573867"/>
                  <a:gd name="connsiteX11" fmla="*/ 355642 w 2472309"/>
                  <a:gd name="connsiteY11" fmla="*/ 338667 h 2573867"/>
                  <a:gd name="connsiteX12" fmla="*/ 330242 w 2472309"/>
                  <a:gd name="connsiteY12" fmla="*/ 355600 h 2573867"/>
                  <a:gd name="connsiteX13" fmla="*/ 296375 w 2472309"/>
                  <a:gd name="connsiteY13" fmla="*/ 372534 h 2573867"/>
                  <a:gd name="connsiteX14" fmla="*/ 254042 w 2472309"/>
                  <a:gd name="connsiteY14" fmla="*/ 406400 h 2573867"/>
                  <a:gd name="connsiteX15" fmla="*/ 237109 w 2472309"/>
                  <a:gd name="connsiteY15" fmla="*/ 423334 h 2573867"/>
                  <a:gd name="connsiteX16" fmla="*/ 203242 w 2472309"/>
                  <a:gd name="connsiteY16" fmla="*/ 440267 h 2573867"/>
                  <a:gd name="connsiteX17" fmla="*/ 135509 w 2472309"/>
                  <a:gd name="connsiteY17" fmla="*/ 491067 h 2573867"/>
                  <a:gd name="connsiteX18" fmla="*/ 101642 w 2472309"/>
                  <a:gd name="connsiteY18" fmla="*/ 508000 h 2573867"/>
                  <a:gd name="connsiteX19" fmla="*/ 76242 w 2472309"/>
                  <a:gd name="connsiteY19" fmla="*/ 524934 h 2573867"/>
                  <a:gd name="connsiteX20" fmla="*/ 50842 w 2472309"/>
                  <a:gd name="connsiteY20" fmla="*/ 533400 h 2573867"/>
                  <a:gd name="connsiteX21" fmla="*/ 42 w 2472309"/>
                  <a:gd name="connsiteY21" fmla="*/ 575734 h 2573867"/>
                  <a:gd name="connsiteX22" fmla="*/ 33909 w 2472309"/>
                  <a:gd name="connsiteY22" fmla="*/ 601134 h 2573867"/>
                  <a:gd name="connsiteX23" fmla="*/ 76242 w 2472309"/>
                  <a:gd name="connsiteY23" fmla="*/ 609600 h 2573867"/>
                  <a:gd name="connsiteX24" fmla="*/ 177842 w 2472309"/>
                  <a:gd name="connsiteY24" fmla="*/ 635000 h 2573867"/>
                  <a:gd name="connsiteX25" fmla="*/ 304842 w 2472309"/>
                  <a:gd name="connsiteY25" fmla="*/ 668867 h 2573867"/>
                  <a:gd name="connsiteX26" fmla="*/ 330242 w 2472309"/>
                  <a:gd name="connsiteY26" fmla="*/ 677334 h 2573867"/>
                  <a:gd name="connsiteX27" fmla="*/ 364109 w 2472309"/>
                  <a:gd name="connsiteY27" fmla="*/ 685800 h 2573867"/>
                  <a:gd name="connsiteX28" fmla="*/ 482642 w 2472309"/>
                  <a:gd name="connsiteY28" fmla="*/ 702734 h 2573867"/>
                  <a:gd name="connsiteX29" fmla="*/ 524975 w 2472309"/>
                  <a:gd name="connsiteY29" fmla="*/ 711200 h 2573867"/>
                  <a:gd name="connsiteX30" fmla="*/ 618109 w 2472309"/>
                  <a:gd name="connsiteY30" fmla="*/ 736600 h 2573867"/>
                  <a:gd name="connsiteX31" fmla="*/ 584242 w 2472309"/>
                  <a:gd name="connsiteY31" fmla="*/ 778934 h 2573867"/>
                  <a:gd name="connsiteX32" fmla="*/ 558842 w 2472309"/>
                  <a:gd name="connsiteY32" fmla="*/ 812800 h 2573867"/>
                  <a:gd name="connsiteX33" fmla="*/ 541909 w 2472309"/>
                  <a:gd name="connsiteY33" fmla="*/ 829734 h 2573867"/>
                  <a:gd name="connsiteX34" fmla="*/ 499575 w 2472309"/>
                  <a:gd name="connsiteY34" fmla="*/ 880534 h 2573867"/>
                  <a:gd name="connsiteX35" fmla="*/ 465709 w 2472309"/>
                  <a:gd name="connsiteY35" fmla="*/ 931334 h 2573867"/>
                  <a:gd name="connsiteX36" fmla="*/ 414909 w 2472309"/>
                  <a:gd name="connsiteY36" fmla="*/ 1016000 h 2573867"/>
                  <a:gd name="connsiteX37" fmla="*/ 381042 w 2472309"/>
                  <a:gd name="connsiteY37" fmla="*/ 1058334 h 2573867"/>
                  <a:gd name="connsiteX38" fmla="*/ 372575 w 2472309"/>
                  <a:gd name="connsiteY38" fmla="*/ 1083734 h 2573867"/>
                  <a:gd name="connsiteX39" fmla="*/ 338709 w 2472309"/>
                  <a:gd name="connsiteY39" fmla="*/ 1134534 h 2573867"/>
                  <a:gd name="connsiteX40" fmla="*/ 330242 w 2472309"/>
                  <a:gd name="connsiteY40" fmla="*/ 1159934 h 2573867"/>
                  <a:gd name="connsiteX41" fmla="*/ 304842 w 2472309"/>
                  <a:gd name="connsiteY41" fmla="*/ 1185334 h 2573867"/>
                  <a:gd name="connsiteX42" fmla="*/ 245575 w 2472309"/>
                  <a:gd name="connsiteY42" fmla="*/ 1176867 h 2573867"/>
                  <a:gd name="connsiteX43" fmla="*/ 186309 w 2472309"/>
                  <a:gd name="connsiteY43" fmla="*/ 1159934 h 2573867"/>
                  <a:gd name="connsiteX44" fmla="*/ 76242 w 2472309"/>
                  <a:gd name="connsiteY44" fmla="*/ 1168400 h 2573867"/>
                  <a:gd name="connsiteX45" fmla="*/ 59309 w 2472309"/>
                  <a:gd name="connsiteY45" fmla="*/ 1193800 h 2573867"/>
                  <a:gd name="connsiteX46" fmla="*/ 50842 w 2472309"/>
                  <a:gd name="connsiteY46" fmla="*/ 1219200 h 2573867"/>
                  <a:gd name="connsiteX47" fmla="*/ 33909 w 2472309"/>
                  <a:gd name="connsiteY47" fmla="*/ 1295400 h 2573867"/>
                  <a:gd name="connsiteX48" fmla="*/ 42375 w 2472309"/>
                  <a:gd name="connsiteY48" fmla="*/ 1430867 h 2573867"/>
                  <a:gd name="connsiteX49" fmla="*/ 110109 w 2472309"/>
                  <a:gd name="connsiteY49" fmla="*/ 1490134 h 2573867"/>
                  <a:gd name="connsiteX50" fmla="*/ 228642 w 2472309"/>
                  <a:gd name="connsiteY50" fmla="*/ 1515534 h 2573867"/>
                  <a:gd name="connsiteX51" fmla="*/ 389509 w 2472309"/>
                  <a:gd name="connsiteY51" fmla="*/ 1540934 h 2573867"/>
                  <a:gd name="connsiteX52" fmla="*/ 499575 w 2472309"/>
                  <a:gd name="connsiteY52" fmla="*/ 1532467 h 2573867"/>
                  <a:gd name="connsiteX53" fmla="*/ 524975 w 2472309"/>
                  <a:gd name="connsiteY53" fmla="*/ 1498600 h 2573867"/>
                  <a:gd name="connsiteX54" fmla="*/ 541909 w 2472309"/>
                  <a:gd name="connsiteY54" fmla="*/ 1481667 h 2573867"/>
                  <a:gd name="connsiteX55" fmla="*/ 575775 w 2472309"/>
                  <a:gd name="connsiteY55" fmla="*/ 1422400 h 2573867"/>
                  <a:gd name="connsiteX56" fmla="*/ 567309 w 2472309"/>
                  <a:gd name="connsiteY56" fmla="*/ 1236134 h 2573867"/>
                  <a:gd name="connsiteX57" fmla="*/ 550375 w 2472309"/>
                  <a:gd name="connsiteY57" fmla="*/ 1210734 h 2573867"/>
                  <a:gd name="connsiteX58" fmla="*/ 508042 w 2472309"/>
                  <a:gd name="connsiteY58" fmla="*/ 1185334 h 2573867"/>
                  <a:gd name="connsiteX59" fmla="*/ 491109 w 2472309"/>
                  <a:gd name="connsiteY59" fmla="*/ 1168400 h 2573867"/>
                  <a:gd name="connsiteX60" fmla="*/ 448775 w 2472309"/>
                  <a:gd name="connsiteY60" fmla="*/ 1151467 h 2573867"/>
                  <a:gd name="connsiteX61" fmla="*/ 423375 w 2472309"/>
                  <a:gd name="connsiteY61" fmla="*/ 1134534 h 2573867"/>
                  <a:gd name="connsiteX62" fmla="*/ 372575 w 2472309"/>
                  <a:gd name="connsiteY62" fmla="*/ 1117600 h 2573867"/>
                  <a:gd name="connsiteX63" fmla="*/ 474175 w 2472309"/>
                  <a:gd name="connsiteY63" fmla="*/ 1126067 h 2573867"/>
                  <a:gd name="connsiteX64" fmla="*/ 524975 w 2472309"/>
                  <a:gd name="connsiteY64" fmla="*/ 1185334 h 2573867"/>
                  <a:gd name="connsiteX65" fmla="*/ 541909 w 2472309"/>
                  <a:gd name="connsiteY65" fmla="*/ 1202267 h 2573867"/>
                  <a:gd name="connsiteX66" fmla="*/ 567309 w 2472309"/>
                  <a:gd name="connsiteY66" fmla="*/ 1253067 h 2573867"/>
                  <a:gd name="connsiteX67" fmla="*/ 558842 w 2472309"/>
                  <a:gd name="connsiteY67" fmla="*/ 1490134 h 2573867"/>
                  <a:gd name="connsiteX68" fmla="*/ 550375 w 2472309"/>
                  <a:gd name="connsiteY68" fmla="*/ 1524000 h 2573867"/>
                  <a:gd name="connsiteX69" fmla="*/ 533442 w 2472309"/>
                  <a:gd name="connsiteY69" fmla="*/ 1540934 h 2573867"/>
                  <a:gd name="connsiteX70" fmla="*/ 524975 w 2472309"/>
                  <a:gd name="connsiteY70" fmla="*/ 1566334 h 2573867"/>
                  <a:gd name="connsiteX71" fmla="*/ 499575 w 2472309"/>
                  <a:gd name="connsiteY71" fmla="*/ 1574800 h 2573867"/>
                  <a:gd name="connsiteX72" fmla="*/ 338709 w 2472309"/>
                  <a:gd name="connsiteY72" fmla="*/ 1557867 h 2573867"/>
                  <a:gd name="connsiteX73" fmla="*/ 321775 w 2472309"/>
                  <a:gd name="connsiteY73" fmla="*/ 1540934 h 2573867"/>
                  <a:gd name="connsiteX74" fmla="*/ 296375 w 2472309"/>
                  <a:gd name="connsiteY74" fmla="*/ 1549400 h 2573867"/>
                  <a:gd name="connsiteX75" fmla="*/ 152442 w 2472309"/>
                  <a:gd name="connsiteY75" fmla="*/ 1566334 h 2573867"/>
                  <a:gd name="connsiteX76" fmla="*/ 143975 w 2472309"/>
                  <a:gd name="connsiteY76" fmla="*/ 1591734 h 2573867"/>
                  <a:gd name="connsiteX77" fmla="*/ 152442 w 2472309"/>
                  <a:gd name="connsiteY77" fmla="*/ 1659467 h 2573867"/>
                  <a:gd name="connsiteX78" fmla="*/ 169375 w 2472309"/>
                  <a:gd name="connsiteY78" fmla="*/ 1693334 h 2573867"/>
                  <a:gd name="connsiteX79" fmla="*/ 228642 w 2472309"/>
                  <a:gd name="connsiteY79" fmla="*/ 1769534 h 2573867"/>
                  <a:gd name="connsiteX80" fmla="*/ 177842 w 2472309"/>
                  <a:gd name="connsiteY80" fmla="*/ 1778000 h 2573867"/>
                  <a:gd name="connsiteX81" fmla="*/ 169375 w 2472309"/>
                  <a:gd name="connsiteY81" fmla="*/ 1811867 h 2573867"/>
                  <a:gd name="connsiteX82" fmla="*/ 194775 w 2472309"/>
                  <a:gd name="connsiteY82" fmla="*/ 1921934 h 2573867"/>
                  <a:gd name="connsiteX83" fmla="*/ 220175 w 2472309"/>
                  <a:gd name="connsiteY83" fmla="*/ 1938867 h 2573867"/>
                  <a:gd name="connsiteX84" fmla="*/ 245575 w 2472309"/>
                  <a:gd name="connsiteY84" fmla="*/ 2048934 h 2573867"/>
                  <a:gd name="connsiteX85" fmla="*/ 270975 w 2472309"/>
                  <a:gd name="connsiteY85" fmla="*/ 2065867 h 2573867"/>
                  <a:gd name="connsiteX86" fmla="*/ 279442 w 2472309"/>
                  <a:gd name="connsiteY86" fmla="*/ 2091267 h 2573867"/>
                  <a:gd name="connsiteX87" fmla="*/ 287909 w 2472309"/>
                  <a:gd name="connsiteY87" fmla="*/ 2150534 h 2573867"/>
                  <a:gd name="connsiteX88" fmla="*/ 321775 w 2472309"/>
                  <a:gd name="connsiteY88" fmla="*/ 2159000 h 2573867"/>
                  <a:gd name="connsiteX89" fmla="*/ 313309 w 2472309"/>
                  <a:gd name="connsiteY89" fmla="*/ 2209800 h 2573867"/>
                  <a:gd name="connsiteX90" fmla="*/ 279442 w 2472309"/>
                  <a:gd name="connsiteY90" fmla="*/ 2294467 h 2573867"/>
                  <a:gd name="connsiteX91" fmla="*/ 270975 w 2472309"/>
                  <a:gd name="connsiteY91" fmla="*/ 2336800 h 2573867"/>
                  <a:gd name="connsiteX92" fmla="*/ 262509 w 2472309"/>
                  <a:gd name="connsiteY92" fmla="*/ 2362200 h 2573867"/>
                  <a:gd name="connsiteX93" fmla="*/ 237109 w 2472309"/>
                  <a:gd name="connsiteY93" fmla="*/ 2446867 h 2573867"/>
                  <a:gd name="connsiteX94" fmla="*/ 211709 w 2472309"/>
                  <a:gd name="connsiteY94" fmla="*/ 2472267 h 2573867"/>
                  <a:gd name="connsiteX95" fmla="*/ 203242 w 2472309"/>
                  <a:gd name="connsiteY95" fmla="*/ 2506134 h 2573867"/>
                  <a:gd name="connsiteX96" fmla="*/ 228642 w 2472309"/>
                  <a:gd name="connsiteY96" fmla="*/ 2523067 h 2573867"/>
                  <a:gd name="connsiteX97" fmla="*/ 448775 w 2472309"/>
                  <a:gd name="connsiteY97" fmla="*/ 2531534 h 2573867"/>
                  <a:gd name="connsiteX98" fmla="*/ 533442 w 2472309"/>
                  <a:gd name="connsiteY98" fmla="*/ 2548467 h 2573867"/>
                  <a:gd name="connsiteX99" fmla="*/ 609642 w 2472309"/>
                  <a:gd name="connsiteY99" fmla="*/ 2573867 h 2573867"/>
                  <a:gd name="connsiteX100" fmla="*/ 982175 w 2472309"/>
                  <a:gd name="connsiteY100" fmla="*/ 2565400 h 2573867"/>
                  <a:gd name="connsiteX101" fmla="*/ 1024509 w 2472309"/>
                  <a:gd name="connsiteY101" fmla="*/ 2556934 h 2573867"/>
                  <a:gd name="connsiteX102" fmla="*/ 1693375 w 2472309"/>
                  <a:gd name="connsiteY102" fmla="*/ 2565400 h 2573867"/>
                  <a:gd name="connsiteX103" fmla="*/ 1710309 w 2472309"/>
                  <a:gd name="connsiteY103" fmla="*/ 2540000 h 2573867"/>
                  <a:gd name="connsiteX104" fmla="*/ 1727242 w 2472309"/>
                  <a:gd name="connsiteY104" fmla="*/ 2506134 h 2573867"/>
                  <a:gd name="connsiteX105" fmla="*/ 1752642 w 2472309"/>
                  <a:gd name="connsiteY105" fmla="*/ 2523067 h 2573867"/>
                  <a:gd name="connsiteX106" fmla="*/ 2150575 w 2472309"/>
                  <a:gd name="connsiteY106" fmla="*/ 2514600 h 2573867"/>
                  <a:gd name="connsiteX107" fmla="*/ 2201375 w 2472309"/>
                  <a:gd name="connsiteY107" fmla="*/ 2497667 h 2573867"/>
                  <a:gd name="connsiteX108" fmla="*/ 2328375 w 2472309"/>
                  <a:gd name="connsiteY108" fmla="*/ 2463800 h 2573867"/>
                  <a:gd name="connsiteX109" fmla="*/ 2362242 w 2472309"/>
                  <a:gd name="connsiteY109" fmla="*/ 2472267 h 2573867"/>
                  <a:gd name="connsiteX110" fmla="*/ 2413042 w 2472309"/>
                  <a:gd name="connsiteY110" fmla="*/ 2489200 h 2573867"/>
                  <a:gd name="connsiteX111" fmla="*/ 2455375 w 2472309"/>
                  <a:gd name="connsiteY111" fmla="*/ 2523067 h 2573867"/>
                  <a:gd name="connsiteX112" fmla="*/ 2472309 w 2472309"/>
                  <a:gd name="connsiteY112" fmla="*/ 2506134 h 2573867"/>
                  <a:gd name="connsiteX113" fmla="*/ 2463842 w 2472309"/>
                  <a:gd name="connsiteY113" fmla="*/ 2277534 h 2573867"/>
                  <a:gd name="connsiteX114" fmla="*/ 2472309 w 2472309"/>
                  <a:gd name="connsiteY114" fmla="*/ 2184400 h 2573867"/>
                  <a:gd name="connsiteX115" fmla="*/ 2463842 w 2472309"/>
                  <a:gd name="connsiteY115" fmla="*/ 1981200 h 2573867"/>
                  <a:gd name="connsiteX116" fmla="*/ 2438442 w 2472309"/>
                  <a:gd name="connsiteY116" fmla="*/ 1871134 h 2573867"/>
                  <a:gd name="connsiteX117" fmla="*/ 2429975 w 2472309"/>
                  <a:gd name="connsiteY117" fmla="*/ 1845734 h 2573867"/>
                  <a:gd name="connsiteX118" fmla="*/ 2413042 w 2472309"/>
                  <a:gd name="connsiteY118" fmla="*/ 1828800 h 2573867"/>
                  <a:gd name="connsiteX119" fmla="*/ 2404575 w 2472309"/>
                  <a:gd name="connsiteY119" fmla="*/ 1794934 h 2573867"/>
                  <a:gd name="connsiteX120" fmla="*/ 2387642 w 2472309"/>
                  <a:gd name="connsiteY120" fmla="*/ 1769534 h 2573867"/>
                  <a:gd name="connsiteX121" fmla="*/ 2379175 w 2472309"/>
                  <a:gd name="connsiteY121" fmla="*/ 1744134 h 2573867"/>
                  <a:gd name="connsiteX122" fmla="*/ 2362242 w 2472309"/>
                  <a:gd name="connsiteY122" fmla="*/ 1557867 h 2573867"/>
                  <a:gd name="connsiteX123" fmla="*/ 2328375 w 2472309"/>
                  <a:gd name="connsiteY123" fmla="*/ 1473200 h 2573867"/>
                  <a:gd name="connsiteX124" fmla="*/ 2311442 w 2472309"/>
                  <a:gd name="connsiteY124" fmla="*/ 1413934 h 2573867"/>
                  <a:gd name="connsiteX125" fmla="*/ 2294509 w 2472309"/>
                  <a:gd name="connsiteY125" fmla="*/ 1388534 h 2573867"/>
                  <a:gd name="connsiteX126" fmla="*/ 2286042 w 2472309"/>
                  <a:gd name="connsiteY126" fmla="*/ 1363134 h 2573867"/>
                  <a:gd name="connsiteX127" fmla="*/ 2226775 w 2472309"/>
                  <a:gd name="connsiteY127" fmla="*/ 1295400 h 2573867"/>
                  <a:gd name="connsiteX128" fmla="*/ 2192909 w 2472309"/>
                  <a:gd name="connsiteY128" fmla="*/ 1236134 h 2573867"/>
                  <a:gd name="connsiteX129" fmla="*/ 2150575 w 2472309"/>
                  <a:gd name="connsiteY129" fmla="*/ 1193800 h 2573867"/>
                  <a:gd name="connsiteX130" fmla="*/ 2099775 w 2472309"/>
                  <a:gd name="connsiteY130" fmla="*/ 1126067 h 2573867"/>
                  <a:gd name="connsiteX131" fmla="*/ 2057442 w 2472309"/>
                  <a:gd name="connsiteY131" fmla="*/ 1083734 h 2573867"/>
                  <a:gd name="connsiteX132" fmla="*/ 2023575 w 2472309"/>
                  <a:gd name="connsiteY132" fmla="*/ 1049867 h 2573867"/>
                  <a:gd name="connsiteX133" fmla="*/ 1998175 w 2472309"/>
                  <a:gd name="connsiteY133" fmla="*/ 1032934 h 2573867"/>
                  <a:gd name="connsiteX134" fmla="*/ 1981242 w 2472309"/>
                  <a:gd name="connsiteY134" fmla="*/ 1016000 h 2573867"/>
                  <a:gd name="connsiteX135" fmla="*/ 1955842 w 2472309"/>
                  <a:gd name="connsiteY135" fmla="*/ 1007534 h 2573867"/>
                  <a:gd name="connsiteX136" fmla="*/ 1913509 w 2472309"/>
                  <a:gd name="connsiteY136" fmla="*/ 982134 h 2573867"/>
                  <a:gd name="connsiteX137" fmla="*/ 1854242 w 2472309"/>
                  <a:gd name="connsiteY137" fmla="*/ 956734 h 2573867"/>
                  <a:gd name="connsiteX138" fmla="*/ 1837309 w 2472309"/>
                  <a:gd name="connsiteY138" fmla="*/ 939800 h 2573867"/>
                  <a:gd name="connsiteX139" fmla="*/ 1811909 w 2472309"/>
                  <a:gd name="connsiteY139" fmla="*/ 931334 h 2573867"/>
                  <a:gd name="connsiteX140" fmla="*/ 1778042 w 2472309"/>
                  <a:gd name="connsiteY140" fmla="*/ 914400 h 2573867"/>
                  <a:gd name="connsiteX141" fmla="*/ 1769575 w 2472309"/>
                  <a:gd name="connsiteY141" fmla="*/ 889000 h 2573867"/>
                  <a:gd name="connsiteX142" fmla="*/ 1803442 w 2472309"/>
                  <a:gd name="connsiteY142" fmla="*/ 880534 h 2573867"/>
                  <a:gd name="connsiteX143" fmla="*/ 1828842 w 2472309"/>
                  <a:gd name="connsiteY143" fmla="*/ 872067 h 2573867"/>
                  <a:gd name="connsiteX144" fmla="*/ 1854242 w 2472309"/>
                  <a:gd name="connsiteY144" fmla="*/ 855134 h 2573867"/>
                  <a:gd name="connsiteX145" fmla="*/ 1896575 w 2472309"/>
                  <a:gd name="connsiteY145" fmla="*/ 846667 h 2573867"/>
                  <a:gd name="connsiteX146" fmla="*/ 1938909 w 2472309"/>
                  <a:gd name="connsiteY146" fmla="*/ 829734 h 2573867"/>
                  <a:gd name="connsiteX147" fmla="*/ 1964309 w 2472309"/>
                  <a:gd name="connsiteY147" fmla="*/ 821267 h 2573867"/>
                  <a:gd name="connsiteX148" fmla="*/ 1998175 w 2472309"/>
                  <a:gd name="connsiteY148" fmla="*/ 812800 h 2573867"/>
                  <a:gd name="connsiteX149" fmla="*/ 2023575 w 2472309"/>
                  <a:gd name="connsiteY149" fmla="*/ 804334 h 2573867"/>
                  <a:gd name="connsiteX150" fmla="*/ 2099775 w 2472309"/>
                  <a:gd name="connsiteY150" fmla="*/ 787400 h 2573867"/>
                  <a:gd name="connsiteX151" fmla="*/ 2252175 w 2472309"/>
                  <a:gd name="connsiteY151" fmla="*/ 795867 h 2573867"/>
                  <a:gd name="connsiteX152" fmla="*/ 2277575 w 2472309"/>
                  <a:gd name="connsiteY152" fmla="*/ 804334 h 2573867"/>
                  <a:gd name="connsiteX153" fmla="*/ 2353775 w 2472309"/>
                  <a:gd name="connsiteY153" fmla="*/ 812800 h 2573867"/>
                  <a:gd name="connsiteX154" fmla="*/ 2413042 w 2472309"/>
                  <a:gd name="connsiteY154" fmla="*/ 812800 h 2573867"/>
                  <a:gd name="connsiteX155" fmla="*/ 2387642 w 2472309"/>
                  <a:gd name="connsiteY155" fmla="*/ 787400 h 2573867"/>
                  <a:gd name="connsiteX156" fmla="*/ 2362242 w 2472309"/>
                  <a:gd name="connsiteY156" fmla="*/ 753534 h 2573867"/>
                  <a:gd name="connsiteX157" fmla="*/ 2336842 w 2472309"/>
                  <a:gd name="connsiteY157" fmla="*/ 736600 h 2573867"/>
                  <a:gd name="connsiteX158" fmla="*/ 2286042 w 2472309"/>
                  <a:gd name="connsiteY158" fmla="*/ 694267 h 2573867"/>
                  <a:gd name="connsiteX159" fmla="*/ 2243709 w 2472309"/>
                  <a:gd name="connsiteY159" fmla="*/ 651934 h 2573867"/>
                  <a:gd name="connsiteX160" fmla="*/ 2201375 w 2472309"/>
                  <a:gd name="connsiteY160" fmla="*/ 626534 h 2573867"/>
                  <a:gd name="connsiteX161" fmla="*/ 2150575 w 2472309"/>
                  <a:gd name="connsiteY161" fmla="*/ 567267 h 2573867"/>
                  <a:gd name="connsiteX162" fmla="*/ 2099775 w 2472309"/>
                  <a:gd name="connsiteY162" fmla="*/ 550334 h 2573867"/>
                  <a:gd name="connsiteX163" fmla="*/ 2040509 w 2472309"/>
                  <a:gd name="connsiteY163" fmla="*/ 524934 h 2573867"/>
                  <a:gd name="connsiteX164" fmla="*/ 1998175 w 2472309"/>
                  <a:gd name="connsiteY164" fmla="*/ 499534 h 2573867"/>
                  <a:gd name="connsiteX165" fmla="*/ 1938909 w 2472309"/>
                  <a:gd name="connsiteY165" fmla="*/ 474134 h 2573867"/>
                  <a:gd name="connsiteX166" fmla="*/ 1905042 w 2472309"/>
                  <a:gd name="connsiteY166" fmla="*/ 457200 h 2573867"/>
                  <a:gd name="connsiteX167" fmla="*/ 1862709 w 2472309"/>
                  <a:gd name="connsiteY167" fmla="*/ 431800 h 2573867"/>
                  <a:gd name="connsiteX168" fmla="*/ 1862709 w 2472309"/>
                  <a:gd name="connsiteY168" fmla="*/ 423334 h 2573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472309" h="2573867">
                    <a:moveTo>
                      <a:pt x="846709" y="0"/>
                    </a:moveTo>
                    <a:cubicBezTo>
                      <a:pt x="835420" y="14111"/>
                      <a:pt x="825620" y="29556"/>
                      <a:pt x="812842" y="42334"/>
                    </a:cubicBezTo>
                    <a:cubicBezTo>
                      <a:pt x="794055" y="61121"/>
                      <a:pt x="758137" y="79700"/>
                      <a:pt x="736642" y="93134"/>
                    </a:cubicBezTo>
                    <a:cubicBezTo>
                      <a:pt x="728013" y="98527"/>
                      <a:pt x="718900" y="103366"/>
                      <a:pt x="711242" y="110067"/>
                    </a:cubicBezTo>
                    <a:cubicBezTo>
                      <a:pt x="696224" y="123208"/>
                      <a:pt x="685258" y="140956"/>
                      <a:pt x="668909" y="152400"/>
                    </a:cubicBezTo>
                    <a:cubicBezTo>
                      <a:pt x="656458" y="161116"/>
                      <a:pt x="640169" y="162537"/>
                      <a:pt x="626575" y="169334"/>
                    </a:cubicBezTo>
                    <a:cubicBezTo>
                      <a:pt x="600358" y="182443"/>
                      <a:pt x="594167" y="196319"/>
                      <a:pt x="567309" y="211667"/>
                    </a:cubicBezTo>
                    <a:cubicBezTo>
                      <a:pt x="559560" y="216095"/>
                      <a:pt x="550376" y="217312"/>
                      <a:pt x="541909" y="220134"/>
                    </a:cubicBezTo>
                    <a:cubicBezTo>
                      <a:pt x="454706" y="285535"/>
                      <a:pt x="565493" y="207032"/>
                      <a:pt x="465709" y="262467"/>
                    </a:cubicBezTo>
                    <a:cubicBezTo>
                      <a:pt x="453374" y="269320"/>
                      <a:pt x="443583" y="280040"/>
                      <a:pt x="431842" y="287867"/>
                    </a:cubicBezTo>
                    <a:cubicBezTo>
                      <a:pt x="418150" y="296995"/>
                      <a:pt x="403201" y="304139"/>
                      <a:pt x="389509" y="313267"/>
                    </a:cubicBezTo>
                    <a:cubicBezTo>
                      <a:pt x="377768" y="321094"/>
                      <a:pt x="367125" y="330465"/>
                      <a:pt x="355642" y="338667"/>
                    </a:cubicBezTo>
                    <a:cubicBezTo>
                      <a:pt x="347362" y="344581"/>
                      <a:pt x="339077" y="350551"/>
                      <a:pt x="330242" y="355600"/>
                    </a:cubicBezTo>
                    <a:cubicBezTo>
                      <a:pt x="319283" y="361862"/>
                      <a:pt x="306877" y="365533"/>
                      <a:pt x="296375" y="372534"/>
                    </a:cubicBezTo>
                    <a:cubicBezTo>
                      <a:pt x="281339" y="382558"/>
                      <a:pt x="267762" y="394640"/>
                      <a:pt x="254042" y="406400"/>
                    </a:cubicBezTo>
                    <a:cubicBezTo>
                      <a:pt x="247981" y="411595"/>
                      <a:pt x="243751" y="418906"/>
                      <a:pt x="237109" y="423334"/>
                    </a:cubicBezTo>
                    <a:cubicBezTo>
                      <a:pt x="226607" y="430335"/>
                      <a:pt x="213744" y="433266"/>
                      <a:pt x="203242" y="440267"/>
                    </a:cubicBezTo>
                    <a:cubicBezTo>
                      <a:pt x="179760" y="455922"/>
                      <a:pt x="160752" y="478446"/>
                      <a:pt x="135509" y="491067"/>
                    </a:cubicBezTo>
                    <a:cubicBezTo>
                      <a:pt x="124220" y="496711"/>
                      <a:pt x="112600" y="501738"/>
                      <a:pt x="101642" y="508000"/>
                    </a:cubicBezTo>
                    <a:cubicBezTo>
                      <a:pt x="92807" y="513049"/>
                      <a:pt x="85344" y="520383"/>
                      <a:pt x="76242" y="524934"/>
                    </a:cubicBezTo>
                    <a:cubicBezTo>
                      <a:pt x="68260" y="528925"/>
                      <a:pt x="59309" y="530578"/>
                      <a:pt x="50842" y="533400"/>
                    </a:cubicBezTo>
                    <a:cubicBezTo>
                      <a:pt x="44565" y="537585"/>
                      <a:pt x="-1588" y="565956"/>
                      <a:pt x="42" y="575734"/>
                    </a:cubicBezTo>
                    <a:cubicBezTo>
                      <a:pt x="2362" y="589653"/>
                      <a:pt x="21014" y="595403"/>
                      <a:pt x="33909" y="601134"/>
                    </a:cubicBezTo>
                    <a:cubicBezTo>
                      <a:pt x="47059" y="606978"/>
                      <a:pt x="62359" y="605814"/>
                      <a:pt x="76242" y="609600"/>
                    </a:cubicBezTo>
                    <a:cubicBezTo>
                      <a:pt x="181665" y="638352"/>
                      <a:pt x="72564" y="617455"/>
                      <a:pt x="177842" y="635000"/>
                    </a:cubicBezTo>
                    <a:cubicBezTo>
                      <a:pt x="330544" y="685901"/>
                      <a:pt x="189023" y="643128"/>
                      <a:pt x="304842" y="668867"/>
                    </a:cubicBezTo>
                    <a:cubicBezTo>
                      <a:pt x="313554" y="670803"/>
                      <a:pt x="321661" y="674882"/>
                      <a:pt x="330242" y="677334"/>
                    </a:cubicBezTo>
                    <a:cubicBezTo>
                      <a:pt x="341431" y="680531"/>
                      <a:pt x="352699" y="683518"/>
                      <a:pt x="364109" y="685800"/>
                    </a:cubicBezTo>
                    <a:cubicBezTo>
                      <a:pt x="424433" y="697865"/>
                      <a:pt x="414999" y="692327"/>
                      <a:pt x="482642" y="702734"/>
                    </a:cubicBezTo>
                    <a:cubicBezTo>
                      <a:pt x="496865" y="704922"/>
                      <a:pt x="510953" y="707964"/>
                      <a:pt x="524975" y="711200"/>
                    </a:cubicBezTo>
                    <a:cubicBezTo>
                      <a:pt x="587034" y="725521"/>
                      <a:pt x="576127" y="722607"/>
                      <a:pt x="618109" y="736600"/>
                    </a:cubicBezTo>
                    <a:cubicBezTo>
                      <a:pt x="576242" y="799398"/>
                      <a:pt x="624455" y="730678"/>
                      <a:pt x="584242" y="778934"/>
                    </a:cubicBezTo>
                    <a:cubicBezTo>
                      <a:pt x="575208" y="789774"/>
                      <a:pt x="567876" y="801960"/>
                      <a:pt x="558842" y="812800"/>
                    </a:cubicBezTo>
                    <a:cubicBezTo>
                      <a:pt x="553732" y="818932"/>
                      <a:pt x="547019" y="823602"/>
                      <a:pt x="541909" y="829734"/>
                    </a:cubicBezTo>
                    <a:cubicBezTo>
                      <a:pt x="491599" y="890106"/>
                      <a:pt x="537869" y="842240"/>
                      <a:pt x="499575" y="880534"/>
                    </a:cubicBezTo>
                    <a:cubicBezTo>
                      <a:pt x="483384" y="929110"/>
                      <a:pt x="502704" y="883769"/>
                      <a:pt x="465709" y="931334"/>
                    </a:cubicBezTo>
                    <a:cubicBezTo>
                      <a:pt x="367749" y="1057282"/>
                      <a:pt x="476350" y="923840"/>
                      <a:pt x="414909" y="1016000"/>
                    </a:cubicBezTo>
                    <a:cubicBezTo>
                      <a:pt x="383408" y="1063251"/>
                      <a:pt x="411800" y="996819"/>
                      <a:pt x="381042" y="1058334"/>
                    </a:cubicBezTo>
                    <a:cubicBezTo>
                      <a:pt x="377051" y="1066316"/>
                      <a:pt x="376909" y="1075932"/>
                      <a:pt x="372575" y="1083734"/>
                    </a:cubicBezTo>
                    <a:cubicBezTo>
                      <a:pt x="362692" y="1101524"/>
                      <a:pt x="345145" y="1115227"/>
                      <a:pt x="338709" y="1134534"/>
                    </a:cubicBezTo>
                    <a:cubicBezTo>
                      <a:pt x="335887" y="1143001"/>
                      <a:pt x="335193" y="1152508"/>
                      <a:pt x="330242" y="1159934"/>
                    </a:cubicBezTo>
                    <a:cubicBezTo>
                      <a:pt x="323600" y="1169897"/>
                      <a:pt x="313309" y="1176867"/>
                      <a:pt x="304842" y="1185334"/>
                    </a:cubicBezTo>
                    <a:cubicBezTo>
                      <a:pt x="285086" y="1182512"/>
                      <a:pt x="265209" y="1180437"/>
                      <a:pt x="245575" y="1176867"/>
                    </a:cubicBezTo>
                    <a:cubicBezTo>
                      <a:pt x="222193" y="1172616"/>
                      <a:pt x="208067" y="1167186"/>
                      <a:pt x="186309" y="1159934"/>
                    </a:cubicBezTo>
                    <a:cubicBezTo>
                      <a:pt x="149620" y="1162756"/>
                      <a:pt x="111797" y="1158919"/>
                      <a:pt x="76242" y="1168400"/>
                    </a:cubicBezTo>
                    <a:cubicBezTo>
                      <a:pt x="66410" y="1171022"/>
                      <a:pt x="63860" y="1184699"/>
                      <a:pt x="59309" y="1193800"/>
                    </a:cubicBezTo>
                    <a:cubicBezTo>
                      <a:pt x="55318" y="1201782"/>
                      <a:pt x="53294" y="1210619"/>
                      <a:pt x="50842" y="1219200"/>
                    </a:cubicBezTo>
                    <a:cubicBezTo>
                      <a:pt x="42869" y="1247104"/>
                      <a:pt x="39729" y="1266296"/>
                      <a:pt x="33909" y="1295400"/>
                    </a:cubicBezTo>
                    <a:cubicBezTo>
                      <a:pt x="36731" y="1340556"/>
                      <a:pt x="31402" y="1386974"/>
                      <a:pt x="42375" y="1430867"/>
                    </a:cubicBezTo>
                    <a:cubicBezTo>
                      <a:pt x="44604" y="1439784"/>
                      <a:pt x="100253" y="1486028"/>
                      <a:pt x="110109" y="1490134"/>
                    </a:cubicBezTo>
                    <a:cubicBezTo>
                      <a:pt x="148523" y="1506140"/>
                      <a:pt x="188798" y="1506996"/>
                      <a:pt x="228642" y="1515534"/>
                    </a:cubicBezTo>
                    <a:cubicBezTo>
                      <a:pt x="354975" y="1542605"/>
                      <a:pt x="235213" y="1526907"/>
                      <a:pt x="389509" y="1540934"/>
                    </a:cubicBezTo>
                    <a:cubicBezTo>
                      <a:pt x="426198" y="1538112"/>
                      <a:pt x="464453" y="1543443"/>
                      <a:pt x="499575" y="1532467"/>
                    </a:cubicBezTo>
                    <a:cubicBezTo>
                      <a:pt x="513044" y="1528258"/>
                      <a:pt x="515941" y="1509440"/>
                      <a:pt x="524975" y="1498600"/>
                    </a:cubicBezTo>
                    <a:cubicBezTo>
                      <a:pt x="530085" y="1492468"/>
                      <a:pt x="536922" y="1487900"/>
                      <a:pt x="541909" y="1481667"/>
                    </a:cubicBezTo>
                    <a:cubicBezTo>
                      <a:pt x="557864" y="1461723"/>
                      <a:pt x="564188" y="1445575"/>
                      <a:pt x="575775" y="1422400"/>
                    </a:cubicBezTo>
                    <a:cubicBezTo>
                      <a:pt x="591776" y="1342401"/>
                      <a:pt x="592439" y="1361782"/>
                      <a:pt x="567309" y="1236134"/>
                    </a:cubicBezTo>
                    <a:cubicBezTo>
                      <a:pt x="565313" y="1226156"/>
                      <a:pt x="558101" y="1217356"/>
                      <a:pt x="550375" y="1210734"/>
                    </a:cubicBezTo>
                    <a:cubicBezTo>
                      <a:pt x="537881" y="1200025"/>
                      <a:pt x="521433" y="1194899"/>
                      <a:pt x="508042" y="1185334"/>
                    </a:cubicBezTo>
                    <a:cubicBezTo>
                      <a:pt x="501546" y="1180694"/>
                      <a:pt x="498040" y="1172360"/>
                      <a:pt x="491109" y="1168400"/>
                    </a:cubicBezTo>
                    <a:cubicBezTo>
                      <a:pt x="477913" y="1160860"/>
                      <a:pt x="462369" y="1158264"/>
                      <a:pt x="448775" y="1151467"/>
                    </a:cubicBezTo>
                    <a:cubicBezTo>
                      <a:pt x="439674" y="1146916"/>
                      <a:pt x="432674" y="1138667"/>
                      <a:pt x="423375" y="1134534"/>
                    </a:cubicBezTo>
                    <a:cubicBezTo>
                      <a:pt x="407064" y="1127285"/>
                      <a:pt x="354787" y="1116118"/>
                      <a:pt x="372575" y="1117600"/>
                    </a:cubicBezTo>
                    <a:lnTo>
                      <a:pt x="474175" y="1126067"/>
                    </a:lnTo>
                    <a:cubicBezTo>
                      <a:pt x="555710" y="1207602"/>
                      <a:pt x="473390" y="1120854"/>
                      <a:pt x="524975" y="1185334"/>
                    </a:cubicBezTo>
                    <a:cubicBezTo>
                      <a:pt x="529962" y="1191567"/>
                      <a:pt x="536922" y="1196034"/>
                      <a:pt x="541909" y="1202267"/>
                    </a:cubicBezTo>
                    <a:cubicBezTo>
                      <a:pt x="560665" y="1225712"/>
                      <a:pt x="558367" y="1226241"/>
                      <a:pt x="567309" y="1253067"/>
                    </a:cubicBezTo>
                    <a:cubicBezTo>
                      <a:pt x="564487" y="1332089"/>
                      <a:pt x="563775" y="1411215"/>
                      <a:pt x="558842" y="1490134"/>
                    </a:cubicBezTo>
                    <a:cubicBezTo>
                      <a:pt x="558116" y="1501747"/>
                      <a:pt x="555579" y="1513592"/>
                      <a:pt x="550375" y="1524000"/>
                    </a:cubicBezTo>
                    <a:cubicBezTo>
                      <a:pt x="546805" y="1531140"/>
                      <a:pt x="539086" y="1535289"/>
                      <a:pt x="533442" y="1540934"/>
                    </a:cubicBezTo>
                    <a:cubicBezTo>
                      <a:pt x="530620" y="1549401"/>
                      <a:pt x="531286" y="1560023"/>
                      <a:pt x="524975" y="1566334"/>
                    </a:cubicBezTo>
                    <a:cubicBezTo>
                      <a:pt x="518664" y="1572645"/>
                      <a:pt x="508490" y="1575205"/>
                      <a:pt x="499575" y="1574800"/>
                    </a:cubicBezTo>
                    <a:cubicBezTo>
                      <a:pt x="445712" y="1572352"/>
                      <a:pt x="392331" y="1563511"/>
                      <a:pt x="338709" y="1557867"/>
                    </a:cubicBezTo>
                    <a:cubicBezTo>
                      <a:pt x="333064" y="1552223"/>
                      <a:pt x="329603" y="1542500"/>
                      <a:pt x="321775" y="1540934"/>
                    </a:cubicBezTo>
                    <a:cubicBezTo>
                      <a:pt x="313024" y="1539184"/>
                      <a:pt x="305201" y="1548076"/>
                      <a:pt x="296375" y="1549400"/>
                    </a:cubicBezTo>
                    <a:cubicBezTo>
                      <a:pt x="248601" y="1556566"/>
                      <a:pt x="200420" y="1560689"/>
                      <a:pt x="152442" y="1566334"/>
                    </a:cubicBezTo>
                    <a:cubicBezTo>
                      <a:pt x="149620" y="1574801"/>
                      <a:pt x="143975" y="1582809"/>
                      <a:pt x="143975" y="1591734"/>
                    </a:cubicBezTo>
                    <a:cubicBezTo>
                      <a:pt x="143975" y="1614487"/>
                      <a:pt x="146923" y="1637393"/>
                      <a:pt x="152442" y="1659467"/>
                    </a:cubicBezTo>
                    <a:cubicBezTo>
                      <a:pt x="155503" y="1671712"/>
                      <a:pt x="162881" y="1682511"/>
                      <a:pt x="169375" y="1693334"/>
                    </a:cubicBezTo>
                    <a:cubicBezTo>
                      <a:pt x="199755" y="1743968"/>
                      <a:pt x="194810" y="1735702"/>
                      <a:pt x="228642" y="1769534"/>
                    </a:cubicBezTo>
                    <a:cubicBezTo>
                      <a:pt x="211709" y="1772356"/>
                      <a:pt x="191811" y="1768022"/>
                      <a:pt x="177842" y="1778000"/>
                    </a:cubicBezTo>
                    <a:cubicBezTo>
                      <a:pt x="168373" y="1784763"/>
                      <a:pt x="169375" y="1800231"/>
                      <a:pt x="169375" y="1811867"/>
                    </a:cubicBezTo>
                    <a:cubicBezTo>
                      <a:pt x="169375" y="1842833"/>
                      <a:pt x="171283" y="1893743"/>
                      <a:pt x="194775" y="1921934"/>
                    </a:cubicBezTo>
                    <a:cubicBezTo>
                      <a:pt x="201289" y="1929751"/>
                      <a:pt x="211708" y="1933223"/>
                      <a:pt x="220175" y="1938867"/>
                    </a:cubicBezTo>
                    <a:cubicBezTo>
                      <a:pt x="260478" y="2019471"/>
                      <a:pt x="258993" y="1981848"/>
                      <a:pt x="245575" y="2048934"/>
                    </a:cubicBezTo>
                    <a:cubicBezTo>
                      <a:pt x="254042" y="2054578"/>
                      <a:pt x="264618" y="2057921"/>
                      <a:pt x="270975" y="2065867"/>
                    </a:cubicBezTo>
                    <a:cubicBezTo>
                      <a:pt x="276550" y="2072836"/>
                      <a:pt x="277692" y="2082516"/>
                      <a:pt x="279442" y="2091267"/>
                    </a:cubicBezTo>
                    <a:cubicBezTo>
                      <a:pt x="283356" y="2110836"/>
                      <a:pt x="277332" y="2133611"/>
                      <a:pt x="287909" y="2150534"/>
                    </a:cubicBezTo>
                    <a:cubicBezTo>
                      <a:pt x="294076" y="2160401"/>
                      <a:pt x="310486" y="2156178"/>
                      <a:pt x="321775" y="2159000"/>
                    </a:cubicBezTo>
                    <a:cubicBezTo>
                      <a:pt x="318953" y="2175933"/>
                      <a:pt x="318429" y="2193415"/>
                      <a:pt x="313309" y="2209800"/>
                    </a:cubicBezTo>
                    <a:cubicBezTo>
                      <a:pt x="304243" y="2238813"/>
                      <a:pt x="285403" y="2264661"/>
                      <a:pt x="279442" y="2294467"/>
                    </a:cubicBezTo>
                    <a:cubicBezTo>
                      <a:pt x="276620" y="2308578"/>
                      <a:pt x="274465" y="2322839"/>
                      <a:pt x="270975" y="2336800"/>
                    </a:cubicBezTo>
                    <a:cubicBezTo>
                      <a:pt x="268811" y="2345458"/>
                      <a:pt x="264445" y="2353488"/>
                      <a:pt x="262509" y="2362200"/>
                    </a:cubicBezTo>
                    <a:cubicBezTo>
                      <a:pt x="253346" y="2403433"/>
                      <a:pt x="260705" y="2413832"/>
                      <a:pt x="237109" y="2446867"/>
                    </a:cubicBezTo>
                    <a:cubicBezTo>
                      <a:pt x="230150" y="2456610"/>
                      <a:pt x="220176" y="2463800"/>
                      <a:pt x="211709" y="2472267"/>
                    </a:cubicBezTo>
                    <a:cubicBezTo>
                      <a:pt x="208887" y="2483556"/>
                      <a:pt x="199562" y="2495095"/>
                      <a:pt x="203242" y="2506134"/>
                    </a:cubicBezTo>
                    <a:cubicBezTo>
                      <a:pt x="206460" y="2515787"/>
                      <a:pt x="218520" y="2522020"/>
                      <a:pt x="228642" y="2523067"/>
                    </a:cubicBezTo>
                    <a:cubicBezTo>
                      <a:pt x="301684" y="2530623"/>
                      <a:pt x="375397" y="2528712"/>
                      <a:pt x="448775" y="2531534"/>
                    </a:cubicBezTo>
                    <a:cubicBezTo>
                      <a:pt x="476997" y="2537178"/>
                      <a:pt x="506138" y="2539366"/>
                      <a:pt x="533442" y="2548467"/>
                    </a:cubicBezTo>
                    <a:lnTo>
                      <a:pt x="609642" y="2573867"/>
                    </a:lnTo>
                    <a:lnTo>
                      <a:pt x="982175" y="2565400"/>
                    </a:lnTo>
                    <a:cubicBezTo>
                      <a:pt x="996554" y="2564813"/>
                      <a:pt x="1010118" y="2556934"/>
                      <a:pt x="1024509" y="2556934"/>
                    </a:cubicBezTo>
                    <a:cubicBezTo>
                      <a:pt x="1247482" y="2556934"/>
                      <a:pt x="1470420" y="2562578"/>
                      <a:pt x="1693375" y="2565400"/>
                    </a:cubicBezTo>
                    <a:cubicBezTo>
                      <a:pt x="1699020" y="2556933"/>
                      <a:pt x="1708722" y="2550051"/>
                      <a:pt x="1710309" y="2540000"/>
                    </a:cubicBezTo>
                    <a:cubicBezTo>
                      <a:pt x="1745370" y="2317951"/>
                      <a:pt x="1696634" y="2399006"/>
                      <a:pt x="1727242" y="2506134"/>
                    </a:cubicBezTo>
                    <a:cubicBezTo>
                      <a:pt x="1730037" y="2515918"/>
                      <a:pt x="1744175" y="2517423"/>
                      <a:pt x="1752642" y="2523067"/>
                    </a:cubicBezTo>
                    <a:cubicBezTo>
                      <a:pt x="1885286" y="2520245"/>
                      <a:pt x="2018113" y="2522098"/>
                      <a:pt x="2150575" y="2514600"/>
                    </a:cubicBezTo>
                    <a:cubicBezTo>
                      <a:pt x="2168396" y="2513591"/>
                      <a:pt x="2201375" y="2497667"/>
                      <a:pt x="2201375" y="2497667"/>
                    </a:cubicBezTo>
                    <a:cubicBezTo>
                      <a:pt x="2217236" y="2418366"/>
                      <a:pt x="2196520" y="2449150"/>
                      <a:pt x="2328375" y="2463800"/>
                    </a:cubicBezTo>
                    <a:cubicBezTo>
                      <a:pt x="2339940" y="2465085"/>
                      <a:pt x="2351096" y="2468923"/>
                      <a:pt x="2362242" y="2472267"/>
                    </a:cubicBezTo>
                    <a:cubicBezTo>
                      <a:pt x="2379339" y="2477396"/>
                      <a:pt x="2413042" y="2489200"/>
                      <a:pt x="2413042" y="2489200"/>
                    </a:cubicBezTo>
                    <a:cubicBezTo>
                      <a:pt x="2420414" y="2496572"/>
                      <a:pt x="2444693" y="2523067"/>
                      <a:pt x="2455375" y="2523067"/>
                    </a:cubicBezTo>
                    <a:cubicBezTo>
                      <a:pt x="2463358" y="2523067"/>
                      <a:pt x="2466664" y="2511778"/>
                      <a:pt x="2472309" y="2506134"/>
                    </a:cubicBezTo>
                    <a:cubicBezTo>
                      <a:pt x="2469487" y="2429934"/>
                      <a:pt x="2463842" y="2353786"/>
                      <a:pt x="2463842" y="2277534"/>
                    </a:cubicBezTo>
                    <a:cubicBezTo>
                      <a:pt x="2463842" y="2246361"/>
                      <a:pt x="2472309" y="2215573"/>
                      <a:pt x="2472309" y="2184400"/>
                    </a:cubicBezTo>
                    <a:cubicBezTo>
                      <a:pt x="2472309" y="2116608"/>
                      <a:pt x="2468207" y="2048851"/>
                      <a:pt x="2463842" y="1981200"/>
                    </a:cubicBezTo>
                    <a:cubicBezTo>
                      <a:pt x="2460325" y="1926689"/>
                      <a:pt x="2455000" y="1920808"/>
                      <a:pt x="2438442" y="1871134"/>
                    </a:cubicBezTo>
                    <a:cubicBezTo>
                      <a:pt x="2435620" y="1862667"/>
                      <a:pt x="2436286" y="1852045"/>
                      <a:pt x="2429975" y="1845734"/>
                    </a:cubicBezTo>
                    <a:lnTo>
                      <a:pt x="2413042" y="1828800"/>
                    </a:lnTo>
                    <a:cubicBezTo>
                      <a:pt x="2410220" y="1817511"/>
                      <a:pt x="2409159" y="1805629"/>
                      <a:pt x="2404575" y="1794934"/>
                    </a:cubicBezTo>
                    <a:cubicBezTo>
                      <a:pt x="2400567" y="1785581"/>
                      <a:pt x="2392193" y="1778635"/>
                      <a:pt x="2387642" y="1769534"/>
                    </a:cubicBezTo>
                    <a:cubicBezTo>
                      <a:pt x="2383651" y="1761552"/>
                      <a:pt x="2381997" y="1752601"/>
                      <a:pt x="2379175" y="1744134"/>
                    </a:cubicBezTo>
                    <a:cubicBezTo>
                      <a:pt x="2374568" y="1670423"/>
                      <a:pt x="2376277" y="1623362"/>
                      <a:pt x="2362242" y="1557867"/>
                    </a:cubicBezTo>
                    <a:cubicBezTo>
                      <a:pt x="2346803" y="1485820"/>
                      <a:pt x="2360588" y="1505413"/>
                      <a:pt x="2328375" y="1473200"/>
                    </a:cubicBezTo>
                    <a:cubicBezTo>
                      <a:pt x="2325661" y="1462344"/>
                      <a:pt x="2317517" y="1426084"/>
                      <a:pt x="2311442" y="1413934"/>
                    </a:cubicBezTo>
                    <a:cubicBezTo>
                      <a:pt x="2306891" y="1404833"/>
                      <a:pt x="2299060" y="1397635"/>
                      <a:pt x="2294509" y="1388534"/>
                    </a:cubicBezTo>
                    <a:cubicBezTo>
                      <a:pt x="2290518" y="1380552"/>
                      <a:pt x="2290376" y="1370936"/>
                      <a:pt x="2286042" y="1363134"/>
                    </a:cubicBezTo>
                    <a:cubicBezTo>
                      <a:pt x="2256989" y="1310840"/>
                      <a:pt x="2263879" y="1320137"/>
                      <a:pt x="2226775" y="1295400"/>
                    </a:cubicBezTo>
                    <a:cubicBezTo>
                      <a:pt x="2216008" y="1263096"/>
                      <a:pt x="2220247" y="1266889"/>
                      <a:pt x="2192909" y="1236134"/>
                    </a:cubicBezTo>
                    <a:cubicBezTo>
                      <a:pt x="2179651" y="1221218"/>
                      <a:pt x="2150575" y="1193800"/>
                      <a:pt x="2150575" y="1193800"/>
                    </a:cubicBezTo>
                    <a:cubicBezTo>
                      <a:pt x="2128548" y="1127712"/>
                      <a:pt x="2164634" y="1223358"/>
                      <a:pt x="2099775" y="1126067"/>
                    </a:cubicBezTo>
                    <a:cubicBezTo>
                      <a:pt x="2067163" y="1077148"/>
                      <a:pt x="2101343" y="1121363"/>
                      <a:pt x="2057442" y="1083734"/>
                    </a:cubicBezTo>
                    <a:cubicBezTo>
                      <a:pt x="2045320" y="1073344"/>
                      <a:pt x="2036859" y="1058723"/>
                      <a:pt x="2023575" y="1049867"/>
                    </a:cubicBezTo>
                    <a:cubicBezTo>
                      <a:pt x="2015108" y="1044223"/>
                      <a:pt x="2006121" y="1039291"/>
                      <a:pt x="1998175" y="1032934"/>
                    </a:cubicBezTo>
                    <a:cubicBezTo>
                      <a:pt x="1991942" y="1027947"/>
                      <a:pt x="1988087" y="1020107"/>
                      <a:pt x="1981242" y="1016000"/>
                    </a:cubicBezTo>
                    <a:cubicBezTo>
                      <a:pt x="1973589" y="1011408"/>
                      <a:pt x="1964309" y="1010356"/>
                      <a:pt x="1955842" y="1007534"/>
                    </a:cubicBezTo>
                    <a:cubicBezTo>
                      <a:pt x="1927682" y="979373"/>
                      <a:pt x="1951978" y="998621"/>
                      <a:pt x="1913509" y="982134"/>
                    </a:cubicBezTo>
                    <a:cubicBezTo>
                      <a:pt x="1840273" y="950747"/>
                      <a:pt x="1913809" y="976588"/>
                      <a:pt x="1854242" y="956734"/>
                    </a:cubicBezTo>
                    <a:cubicBezTo>
                      <a:pt x="1848598" y="951089"/>
                      <a:pt x="1844154" y="943907"/>
                      <a:pt x="1837309" y="939800"/>
                    </a:cubicBezTo>
                    <a:cubicBezTo>
                      <a:pt x="1829656" y="935208"/>
                      <a:pt x="1820112" y="934850"/>
                      <a:pt x="1811909" y="931334"/>
                    </a:cubicBezTo>
                    <a:cubicBezTo>
                      <a:pt x="1800308" y="926362"/>
                      <a:pt x="1789331" y="920045"/>
                      <a:pt x="1778042" y="914400"/>
                    </a:cubicBezTo>
                    <a:cubicBezTo>
                      <a:pt x="1775220" y="905933"/>
                      <a:pt x="1764220" y="896140"/>
                      <a:pt x="1769575" y="889000"/>
                    </a:cubicBezTo>
                    <a:cubicBezTo>
                      <a:pt x="1776557" y="879691"/>
                      <a:pt x="1792253" y="883731"/>
                      <a:pt x="1803442" y="880534"/>
                    </a:cubicBezTo>
                    <a:cubicBezTo>
                      <a:pt x="1812023" y="878082"/>
                      <a:pt x="1820860" y="876058"/>
                      <a:pt x="1828842" y="872067"/>
                    </a:cubicBezTo>
                    <a:cubicBezTo>
                      <a:pt x="1837943" y="867516"/>
                      <a:pt x="1844714" y="858707"/>
                      <a:pt x="1854242" y="855134"/>
                    </a:cubicBezTo>
                    <a:cubicBezTo>
                      <a:pt x="1867716" y="850081"/>
                      <a:pt x="1882791" y="850802"/>
                      <a:pt x="1896575" y="846667"/>
                    </a:cubicBezTo>
                    <a:cubicBezTo>
                      <a:pt x="1911132" y="842300"/>
                      <a:pt x="1924678" y="835070"/>
                      <a:pt x="1938909" y="829734"/>
                    </a:cubicBezTo>
                    <a:cubicBezTo>
                      <a:pt x="1947265" y="826600"/>
                      <a:pt x="1955728" y="823719"/>
                      <a:pt x="1964309" y="821267"/>
                    </a:cubicBezTo>
                    <a:cubicBezTo>
                      <a:pt x="1975497" y="818070"/>
                      <a:pt x="1986987" y="815997"/>
                      <a:pt x="1998175" y="812800"/>
                    </a:cubicBezTo>
                    <a:cubicBezTo>
                      <a:pt x="2006756" y="810348"/>
                      <a:pt x="2014994" y="806786"/>
                      <a:pt x="2023575" y="804334"/>
                    </a:cubicBezTo>
                    <a:cubicBezTo>
                      <a:pt x="2051479" y="796362"/>
                      <a:pt x="2070671" y="793221"/>
                      <a:pt x="2099775" y="787400"/>
                    </a:cubicBezTo>
                    <a:cubicBezTo>
                      <a:pt x="2150575" y="790222"/>
                      <a:pt x="2201526" y="791043"/>
                      <a:pt x="2252175" y="795867"/>
                    </a:cubicBezTo>
                    <a:cubicBezTo>
                      <a:pt x="2261059" y="796713"/>
                      <a:pt x="2268772" y="802867"/>
                      <a:pt x="2277575" y="804334"/>
                    </a:cubicBezTo>
                    <a:cubicBezTo>
                      <a:pt x="2302784" y="808535"/>
                      <a:pt x="2328375" y="809978"/>
                      <a:pt x="2353775" y="812800"/>
                    </a:cubicBezTo>
                    <a:cubicBezTo>
                      <a:pt x="2361990" y="815538"/>
                      <a:pt x="2407317" y="835699"/>
                      <a:pt x="2413042" y="812800"/>
                    </a:cubicBezTo>
                    <a:cubicBezTo>
                      <a:pt x="2415946" y="801184"/>
                      <a:pt x="2395434" y="796491"/>
                      <a:pt x="2387642" y="787400"/>
                    </a:cubicBezTo>
                    <a:cubicBezTo>
                      <a:pt x="2378459" y="776686"/>
                      <a:pt x="2372220" y="763512"/>
                      <a:pt x="2362242" y="753534"/>
                    </a:cubicBezTo>
                    <a:cubicBezTo>
                      <a:pt x="2355047" y="746339"/>
                      <a:pt x="2344659" y="743114"/>
                      <a:pt x="2336842" y="736600"/>
                    </a:cubicBezTo>
                    <a:cubicBezTo>
                      <a:pt x="2271659" y="682280"/>
                      <a:pt x="2349099" y="736304"/>
                      <a:pt x="2286042" y="694267"/>
                    </a:cubicBezTo>
                    <a:cubicBezTo>
                      <a:pt x="2257014" y="650724"/>
                      <a:pt x="2284027" y="684188"/>
                      <a:pt x="2243709" y="651934"/>
                    </a:cubicBezTo>
                    <a:cubicBezTo>
                      <a:pt x="2210503" y="625369"/>
                      <a:pt x="2245485" y="641236"/>
                      <a:pt x="2201375" y="626534"/>
                    </a:cubicBezTo>
                    <a:cubicBezTo>
                      <a:pt x="2190541" y="610283"/>
                      <a:pt x="2168174" y="573133"/>
                      <a:pt x="2150575" y="567267"/>
                    </a:cubicBezTo>
                    <a:cubicBezTo>
                      <a:pt x="2133642" y="561623"/>
                      <a:pt x="2115740" y="558317"/>
                      <a:pt x="2099775" y="550334"/>
                    </a:cubicBezTo>
                    <a:cubicBezTo>
                      <a:pt x="2057927" y="529409"/>
                      <a:pt x="2077883" y="537391"/>
                      <a:pt x="2040509" y="524934"/>
                    </a:cubicBezTo>
                    <a:cubicBezTo>
                      <a:pt x="2007432" y="491857"/>
                      <a:pt x="2042141" y="521517"/>
                      <a:pt x="1998175" y="499534"/>
                    </a:cubicBezTo>
                    <a:cubicBezTo>
                      <a:pt x="1939703" y="470298"/>
                      <a:pt x="2009394" y="491754"/>
                      <a:pt x="1938909" y="474134"/>
                    </a:cubicBezTo>
                    <a:cubicBezTo>
                      <a:pt x="1927620" y="468489"/>
                      <a:pt x="1916643" y="462172"/>
                      <a:pt x="1905042" y="457200"/>
                    </a:cubicBezTo>
                    <a:cubicBezTo>
                      <a:pt x="1881263" y="447009"/>
                      <a:pt x="1877729" y="454330"/>
                      <a:pt x="1862709" y="431800"/>
                    </a:cubicBezTo>
                    <a:cubicBezTo>
                      <a:pt x="1861144" y="429452"/>
                      <a:pt x="1862709" y="426156"/>
                      <a:pt x="1862709" y="423334"/>
                    </a:cubicBezTo>
                  </a:path>
                </a:pathLst>
              </a:custGeom>
              <a:solidFill>
                <a:schemeClr val="tx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7" name="Group 32"/>
              <p:cNvGrpSpPr/>
              <p:nvPr/>
            </p:nvGrpSpPr>
            <p:grpSpPr>
              <a:xfrm>
                <a:off x="6200217" y="1409198"/>
                <a:ext cx="1341418" cy="1252195"/>
                <a:chOff x="4864876" y="2236061"/>
                <a:chExt cx="1341418" cy="1252195"/>
              </a:xfrm>
            </p:grpSpPr>
            <p:sp>
              <p:nvSpPr>
                <p:cNvPr id="14" name="Freeform 13"/>
                <p:cNvSpPr/>
                <p:nvPr/>
              </p:nvSpPr>
              <p:spPr>
                <a:xfrm>
                  <a:off x="4864876" y="2236061"/>
                  <a:ext cx="357712" cy="554543"/>
                </a:xfrm>
                <a:custGeom>
                  <a:avLst/>
                  <a:gdLst>
                    <a:gd name="connsiteX0" fmla="*/ 357712 w 357712"/>
                    <a:gd name="connsiteY0" fmla="*/ 339882 h 554543"/>
                    <a:gd name="connsiteX1" fmla="*/ 321941 w 357712"/>
                    <a:gd name="connsiteY1" fmla="*/ 250439 h 554543"/>
                    <a:gd name="connsiteX2" fmla="*/ 286169 w 357712"/>
                    <a:gd name="connsiteY2" fmla="*/ 214662 h 554543"/>
                    <a:gd name="connsiteX3" fmla="*/ 196742 w 357712"/>
                    <a:gd name="connsiteY3" fmla="*/ 125220 h 554543"/>
                    <a:gd name="connsiteX4" fmla="*/ 160970 w 357712"/>
                    <a:gd name="connsiteY4" fmla="*/ 89443 h 554543"/>
                    <a:gd name="connsiteX5" fmla="*/ 0 w 357712"/>
                    <a:gd name="connsiteY5" fmla="*/ 0 h 554543"/>
                    <a:gd name="connsiteX6" fmla="*/ 35771 w 357712"/>
                    <a:gd name="connsiteY6" fmla="*/ 178885 h 554543"/>
                    <a:gd name="connsiteX7" fmla="*/ 53657 w 357712"/>
                    <a:gd name="connsiteY7" fmla="*/ 232551 h 554543"/>
                    <a:gd name="connsiteX8" fmla="*/ 89428 w 357712"/>
                    <a:gd name="connsiteY8" fmla="*/ 411436 h 554543"/>
                    <a:gd name="connsiteX9" fmla="*/ 196742 w 357712"/>
                    <a:gd name="connsiteY9" fmla="*/ 518767 h 554543"/>
                    <a:gd name="connsiteX10" fmla="*/ 232513 w 357712"/>
                    <a:gd name="connsiteY10" fmla="*/ 554543 h 554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57712" h="554543">
                      <a:moveTo>
                        <a:pt x="357712" y="339882"/>
                      </a:moveTo>
                      <a:cubicBezTo>
                        <a:pt x="345788" y="310068"/>
                        <a:pt x="337870" y="278320"/>
                        <a:pt x="321941" y="250439"/>
                      </a:cubicBezTo>
                      <a:cubicBezTo>
                        <a:pt x="313575" y="235796"/>
                        <a:pt x="296703" y="227832"/>
                        <a:pt x="286169" y="214662"/>
                      </a:cubicBezTo>
                      <a:cubicBezTo>
                        <a:pt x="190778" y="95405"/>
                        <a:pt x="315979" y="220625"/>
                        <a:pt x="196742" y="125220"/>
                      </a:cubicBezTo>
                      <a:cubicBezTo>
                        <a:pt x="183574" y="114684"/>
                        <a:pt x="174461" y="99563"/>
                        <a:pt x="160970" y="89443"/>
                      </a:cubicBezTo>
                      <a:cubicBezTo>
                        <a:pt x="62570" y="15631"/>
                        <a:pt x="83656" y="27891"/>
                        <a:pt x="0" y="0"/>
                      </a:cubicBezTo>
                      <a:cubicBezTo>
                        <a:pt x="14053" y="84329"/>
                        <a:pt x="14428" y="104173"/>
                        <a:pt x="35771" y="178885"/>
                      </a:cubicBezTo>
                      <a:cubicBezTo>
                        <a:pt x="40950" y="197016"/>
                        <a:pt x="49567" y="214144"/>
                        <a:pt x="53657" y="232551"/>
                      </a:cubicBezTo>
                      <a:cubicBezTo>
                        <a:pt x="60483" y="263274"/>
                        <a:pt x="72984" y="373059"/>
                        <a:pt x="89428" y="411436"/>
                      </a:cubicBezTo>
                      <a:cubicBezTo>
                        <a:pt x="116229" y="473983"/>
                        <a:pt x="143368" y="474282"/>
                        <a:pt x="196742" y="518767"/>
                      </a:cubicBezTo>
                      <a:cubicBezTo>
                        <a:pt x="209696" y="529564"/>
                        <a:pt x="220589" y="542618"/>
                        <a:pt x="232513" y="554543"/>
                      </a:cubicBezTo>
                    </a:path>
                  </a:pathLst>
                </a:custGeom>
                <a:solidFill>
                  <a:srgbClr val="D99694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>
                  <a:off x="5794926" y="2790604"/>
                  <a:ext cx="411368" cy="482990"/>
                </a:xfrm>
                <a:custGeom>
                  <a:avLst/>
                  <a:gdLst>
                    <a:gd name="connsiteX0" fmla="*/ 17886 w 411368"/>
                    <a:gd name="connsiteY0" fmla="*/ 0 h 482990"/>
                    <a:gd name="connsiteX1" fmla="*/ 268284 w 411368"/>
                    <a:gd name="connsiteY1" fmla="*/ 35777 h 482990"/>
                    <a:gd name="connsiteX2" fmla="*/ 375597 w 411368"/>
                    <a:gd name="connsiteY2" fmla="*/ 107331 h 482990"/>
                    <a:gd name="connsiteX3" fmla="*/ 411368 w 411368"/>
                    <a:gd name="connsiteY3" fmla="*/ 160997 h 482990"/>
                    <a:gd name="connsiteX4" fmla="*/ 321941 w 411368"/>
                    <a:gd name="connsiteY4" fmla="*/ 268328 h 482990"/>
                    <a:gd name="connsiteX5" fmla="*/ 250398 w 411368"/>
                    <a:gd name="connsiteY5" fmla="*/ 339882 h 482990"/>
                    <a:gd name="connsiteX6" fmla="*/ 125199 w 411368"/>
                    <a:gd name="connsiteY6" fmla="*/ 429324 h 482990"/>
                    <a:gd name="connsiteX7" fmla="*/ 0 w 411368"/>
                    <a:gd name="connsiteY7" fmla="*/ 482990 h 482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1368" h="482990">
                      <a:moveTo>
                        <a:pt x="17886" y="0"/>
                      </a:moveTo>
                      <a:cubicBezTo>
                        <a:pt x="23657" y="577"/>
                        <a:pt x="219661" y="11462"/>
                        <a:pt x="268284" y="35777"/>
                      </a:cubicBezTo>
                      <a:cubicBezTo>
                        <a:pt x="306737" y="55007"/>
                        <a:pt x="375597" y="107331"/>
                        <a:pt x="375597" y="107331"/>
                      </a:cubicBezTo>
                      <a:cubicBezTo>
                        <a:pt x="387521" y="125220"/>
                        <a:pt x="411368" y="139499"/>
                        <a:pt x="411368" y="160997"/>
                      </a:cubicBezTo>
                      <a:cubicBezTo>
                        <a:pt x="411368" y="221518"/>
                        <a:pt x="361197" y="242153"/>
                        <a:pt x="321941" y="268328"/>
                      </a:cubicBezTo>
                      <a:cubicBezTo>
                        <a:pt x="287872" y="370549"/>
                        <a:pt x="332164" y="285363"/>
                        <a:pt x="250398" y="339882"/>
                      </a:cubicBezTo>
                      <a:cubicBezTo>
                        <a:pt x="120756" y="426323"/>
                        <a:pt x="279585" y="367559"/>
                        <a:pt x="125199" y="429324"/>
                      </a:cubicBezTo>
                      <a:cubicBezTo>
                        <a:pt x="-2926" y="480583"/>
                        <a:pt x="47412" y="435570"/>
                        <a:pt x="0" y="48299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5006633" y="2540070"/>
                  <a:ext cx="895607" cy="948186"/>
                </a:xfrm>
                <a:custGeom>
                  <a:avLst/>
                  <a:gdLst>
                    <a:gd name="connsiteX0" fmla="*/ 502124 w 895607"/>
                    <a:gd name="connsiteY0" fmla="*/ 96 h 948186"/>
                    <a:gd name="connsiteX1" fmla="*/ 215955 w 895607"/>
                    <a:gd name="connsiteY1" fmla="*/ 35873 h 948186"/>
                    <a:gd name="connsiteX2" fmla="*/ 108641 w 895607"/>
                    <a:gd name="connsiteY2" fmla="*/ 89538 h 948186"/>
                    <a:gd name="connsiteX3" fmla="*/ 72870 w 895607"/>
                    <a:gd name="connsiteY3" fmla="*/ 143204 h 948186"/>
                    <a:gd name="connsiteX4" fmla="*/ 19213 w 895607"/>
                    <a:gd name="connsiteY4" fmla="*/ 214758 h 948186"/>
                    <a:gd name="connsiteX5" fmla="*/ 1328 w 895607"/>
                    <a:gd name="connsiteY5" fmla="*/ 304200 h 948186"/>
                    <a:gd name="connsiteX6" fmla="*/ 54985 w 895607"/>
                    <a:gd name="connsiteY6" fmla="*/ 697747 h 948186"/>
                    <a:gd name="connsiteX7" fmla="*/ 108641 w 895607"/>
                    <a:gd name="connsiteY7" fmla="*/ 751412 h 948186"/>
                    <a:gd name="connsiteX8" fmla="*/ 162298 w 895607"/>
                    <a:gd name="connsiteY8" fmla="*/ 787189 h 948186"/>
                    <a:gd name="connsiteX9" fmla="*/ 323268 w 895607"/>
                    <a:gd name="connsiteY9" fmla="*/ 912409 h 948186"/>
                    <a:gd name="connsiteX10" fmla="*/ 376925 w 895607"/>
                    <a:gd name="connsiteY10" fmla="*/ 948186 h 948186"/>
                    <a:gd name="connsiteX11" fmla="*/ 716751 w 895607"/>
                    <a:gd name="connsiteY11" fmla="*/ 912409 h 948186"/>
                    <a:gd name="connsiteX12" fmla="*/ 788293 w 895607"/>
                    <a:gd name="connsiteY12" fmla="*/ 858743 h 948186"/>
                    <a:gd name="connsiteX13" fmla="*/ 877721 w 895607"/>
                    <a:gd name="connsiteY13" fmla="*/ 715635 h 948186"/>
                    <a:gd name="connsiteX14" fmla="*/ 895607 w 895607"/>
                    <a:gd name="connsiteY14" fmla="*/ 644081 h 948186"/>
                    <a:gd name="connsiteX15" fmla="*/ 877721 w 895607"/>
                    <a:gd name="connsiteY15" fmla="*/ 393642 h 948186"/>
                    <a:gd name="connsiteX16" fmla="*/ 859835 w 895607"/>
                    <a:gd name="connsiteY16" fmla="*/ 339977 h 948186"/>
                    <a:gd name="connsiteX17" fmla="*/ 752522 w 895607"/>
                    <a:gd name="connsiteY17" fmla="*/ 232646 h 948186"/>
                    <a:gd name="connsiteX18" fmla="*/ 698865 w 895607"/>
                    <a:gd name="connsiteY18" fmla="*/ 161092 h 948186"/>
                    <a:gd name="connsiteX19" fmla="*/ 645209 w 895607"/>
                    <a:gd name="connsiteY19" fmla="*/ 125315 h 948186"/>
                    <a:gd name="connsiteX20" fmla="*/ 520010 w 895607"/>
                    <a:gd name="connsiteY20" fmla="*/ 35873 h 948186"/>
                    <a:gd name="connsiteX21" fmla="*/ 376925 w 895607"/>
                    <a:gd name="connsiteY21" fmla="*/ 96 h 948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95607" h="948186">
                      <a:moveTo>
                        <a:pt x="502124" y="96"/>
                      </a:moveTo>
                      <a:cubicBezTo>
                        <a:pt x="476271" y="2251"/>
                        <a:pt x="284118" y="6655"/>
                        <a:pt x="215955" y="35873"/>
                      </a:cubicBezTo>
                      <a:cubicBezTo>
                        <a:pt x="-26713" y="139892"/>
                        <a:pt x="334702" y="14174"/>
                        <a:pt x="108641" y="89538"/>
                      </a:cubicBezTo>
                      <a:cubicBezTo>
                        <a:pt x="96717" y="107427"/>
                        <a:pt x="85364" y="125709"/>
                        <a:pt x="72870" y="143204"/>
                      </a:cubicBezTo>
                      <a:cubicBezTo>
                        <a:pt x="55544" y="167465"/>
                        <a:pt x="31319" y="187514"/>
                        <a:pt x="19213" y="214758"/>
                      </a:cubicBezTo>
                      <a:cubicBezTo>
                        <a:pt x="6866" y="242542"/>
                        <a:pt x="7290" y="274386"/>
                        <a:pt x="1328" y="304200"/>
                      </a:cubicBezTo>
                      <a:cubicBezTo>
                        <a:pt x="8477" y="432906"/>
                        <a:pt x="-25825" y="584595"/>
                        <a:pt x="54985" y="697747"/>
                      </a:cubicBezTo>
                      <a:cubicBezTo>
                        <a:pt x="69686" y="718332"/>
                        <a:pt x="89210" y="735216"/>
                        <a:pt x="108641" y="751412"/>
                      </a:cubicBezTo>
                      <a:cubicBezTo>
                        <a:pt x="125154" y="765175"/>
                        <a:pt x="145785" y="773426"/>
                        <a:pt x="162298" y="787189"/>
                      </a:cubicBezTo>
                      <a:cubicBezTo>
                        <a:pt x="330410" y="927305"/>
                        <a:pt x="52045" y="731564"/>
                        <a:pt x="323268" y="912409"/>
                      </a:cubicBezTo>
                      <a:lnTo>
                        <a:pt x="376925" y="948186"/>
                      </a:lnTo>
                      <a:cubicBezTo>
                        <a:pt x="490200" y="936260"/>
                        <a:pt x="605450" y="936609"/>
                        <a:pt x="716751" y="912409"/>
                      </a:cubicBezTo>
                      <a:cubicBezTo>
                        <a:pt x="745881" y="906075"/>
                        <a:pt x="767215" y="879824"/>
                        <a:pt x="788293" y="858743"/>
                      </a:cubicBezTo>
                      <a:cubicBezTo>
                        <a:pt x="822059" y="824971"/>
                        <a:pt x="860720" y="760979"/>
                        <a:pt x="877721" y="715635"/>
                      </a:cubicBezTo>
                      <a:cubicBezTo>
                        <a:pt x="886352" y="692615"/>
                        <a:pt x="889645" y="667932"/>
                        <a:pt x="895607" y="644081"/>
                      </a:cubicBezTo>
                      <a:cubicBezTo>
                        <a:pt x="889645" y="560601"/>
                        <a:pt x="887498" y="476761"/>
                        <a:pt x="877721" y="393642"/>
                      </a:cubicBezTo>
                      <a:cubicBezTo>
                        <a:pt x="875518" y="374915"/>
                        <a:pt x="869189" y="356349"/>
                        <a:pt x="859835" y="339977"/>
                      </a:cubicBezTo>
                      <a:cubicBezTo>
                        <a:pt x="781894" y="203559"/>
                        <a:pt x="839195" y="319332"/>
                        <a:pt x="752522" y="232646"/>
                      </a:cubicBezTo>
                      <a:cubicBezTo>
                        <a:pt x="731443" y="211564"/>
                        <a:pt x="719944" y="182174"/>
                        <a:pt x="698865" y="161092"/>
                      </a:cubicBezTo>
                      <a:cubicBezTo>
                        <a:pt x="683666" y="145890"/>
                        <a:pt x="662701" y="137811"/>
                        <a:pt x="645209" y="125315"/>
                      </a:cubicBezTo>
                      <a:cubicBezTo>
                        <a:pt x="634337" y="117548"/>
                        <a:pt x="542319" y="45790"/>
                        <a:pt x="520010" y="35873"/>
                      </a:cubicBezTo>
                      <a:cubicBezTo>
                        <a:pt x="431041" y="-3675"/>
                        <a:pt x="441025" y="96"/>
                        <a:pt x="376925" y="96"/>
                      </a:cubicBezTo>
                    </a:path>
                  </a:pathLst>
                </a:custGeom>
                <a:solidFill>
                  <a:srgbClr val="D99694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5129048" y="2981237"/>
                  <a:ext cx="628285" cy="320763"/>
                </a:xfrm>
                <a:custGeom>
                  <a:avLst/>
                  <a:gdLst>
                    <a:gd name="connsiteX0" fmla="*/ 4112 w 633049"/>
                    <a:gd name="connsiteY0" fmla="*/ 6141 h 399688"/>
                    <a:gd name="connsiteX1" fmla="*/ 57769 w 633049"/>
                    <a:gd name="connsiteY1" fmla="*/ 149249 h 399688"/>
                    <a:gd name="connsiteX2" fmla="*/ 75654 w 633049"/>
                    <a:gd name="connsiteY2" fmla="*/ 220803 h 399688"/>
                    <a:gd name="connsiteX3" fmla="*/ 236624 w 633049"/>
                    <a:gd name="connsiteY3" fmla="*/ 363911 h 399688"/>
                    <a:gd name="connsiteX4" fmla="*/ 308167 w 633049"/>
                    <a:gd name="connsiteY4" fmla="*/ 381799 h 399688"/>
                    <a:gd name="connsiteX5" fmla="*/ 361823 w 633049"/>
                    <a:gd name="connsiteY5" fmla="*/ 399688 h 399688"/>
                    <a:gd name="connsiteX6" fmla="*/ 540679 w 633049"/>
                    <a:gd name="connsiteY6" fmla="*/ 381799 h 399688"/>
                    <a:gd name="connsiteX7" fmla="*/ 558565 w 633049"/>
                    <a:gd name="connsiteY7" fmla="*/ 328134 h 399688"/>
                    <a:gd name="connsiteX8" fmla="*/ 612221 w 633049"/>
                    <a:gd name="connsiteY8" fmla="*/ 292357 h 399688"/>
                    <a:gd name="connsiteX9" fmla="*/ 630107 w 633049"/>
                    <a:gd name="connsiteY9" fmla="*/ 220803 h 399688"/>
                    <a:gd name="connsiteX10" fmla="*/ 558565 w 633049"/>
                    <a:gd name="connsiteY10" fmla="*/ 185026 h 399688"/>
                    <a:gd name="connsiteX11" fmla="*/ 326052 w 633049"/>
                    <a:gd name="connsiteY11" fmla="*/ 167137 h 399688"/>
                    <a:gd name="connsiteX12" fmla="*/ 218739 w 633049"/>
                    <a:gd name="connsiteY12" fmla="*/ 113472 h 399688"/>
                    <a:gd name="connsiteX13" fmla="*/ 147196 w 633049"/>
                    <a:gd name="connsiteY13" fmla="*/ 77695 h 399688"/>
                    <a:gd name="connsiteX14" fmla="*/ 93540 w 633049"/>
                    <a:gd name="connsiteY14" fmla="*/ 41918 h 399688"/>
                    <a:gd name="connsiteX15" fmla="*/ 4112 w 633049"/>
                    <a:gd name="connsiteY15" fmla="*/ 6141 h 399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33049" h="399688">
                      <a:moveTo>
                        <a:pt x="4112" y="6141"/>
                      </a:moveTo>
                      <a:cubicBezTo>
                        <a:pt x="-1850" y="24029"/>
                        <a:pt x="-11315" y="-11972"/>
                        <a:pt x="57769" y="149249"/>
                      </a:cubicBezTo>
                      <a:cubicBezTo>
                        <a:pt x="67452" y="171847"/>
                        <a:pt x="61557" y="200661"/>
                        <a:pt x="75654" y="220803"/>
                      </a:cubicBezTo>
                      <a:cubicBezTo>
                        <a:pt x="92005" y="244165"/>
                        <a:pt x="185983" y="342205"/>
                        <a:pt x="236624" y="363911"/>
                      </a:cubicBezTo>
                      <a:cubicBezTo>
                        <a:pt x="259218" y="373596"/>
                        <a:pt x="284531" y="375045"/>
                        <a:pt x="308167" y="381799"/>
                      </a:cubicBezTo>
                      <a:cubicBezTo>
                        <a:pt x="326295" y="386979"/>
                        <a:pt x="343938" y="393725"/>
                        <a:pt x="361823" y="399688"/>
                      </a:cubicBezTo>
                      <a:cubicBezTo>
                        <a:pt x="421442" y="393725"/>
                        <a:pt x="484371" y="402278"/>
                        <a:pt x="540679" y="381799"/>
                      </a:cubicBezTo>
                      <a:cubicBezTo>
                        <a:pt x="558399" y="375354"/>
                        <a:pt x="546787" y="342859"/>
                        <a:pt x="558565" y="328134"/>
                      </a:cubicBezTo>
                      <a:cubicBezTo>
                        <a:pt x="571993" y="311347"/>
                        <a:pt x="594336" y="304283"/>
                        <a:pt x="612221" y="292357"/>
                      </a:cubicBezTo>
                      <a:cubicBezTo>
                        <a:pt x="618183" y="268506"/>
                        <a:pt x="641100" y="242793"/>
                        <a:pt x="630107" y="220803"/>
                      </a:cubicBezTo>
                      <a:cubicBezTo>
                        <a:pt x="618185" y="196954"/>
                        <a:pt x="584822" y="189660"/>
                        <a:pt x="558565" y="185026"/>
                      </a:cubicBezTo>
                      <a:cubicBezTo>
                        <a:pt x="482015" y="171515"/>
                        <a:pt x="403556" y="173100"/>
                        <a:pt x="326052" y="167137"/>
                      </a:cubicBezTo>
                      <a:cubicBezTo>
                        <a:pt x="227676" y="134340"/>
                        <a:pt x="315819" y="168955"/>
                        <a:pt x="218739" y="113472"/>
                      </a:cubicBezTo>
                      <a:cubicBezTo>
                        <a:pt x="195590" y="100242"/>
                        <a:pt x="170345" y="90925"/>
                        <a:pt x="147196" y="77695"/>
                      </a:cubicBezTo>
                      <a:cubicBezTo>
                        <a:pt x="128532" y="67028"/>
                        <a:pt x="112767" y="51533"/>
                        <a:pt x="93540" y="41918"/>
                      </a:cubicBezTo>
                      <a:cubicBezTo>
                        <a:pt x="34226" y="12256"/>
                        <a:pt x="10074" y="-11747"/>
                        <a:pt x="4112" y="614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5120715" y="2734733"/>
                  <a:ext cx="272552" cy="127000"/>
                </a:xfrm>
                <a:custGeom>
                  <a:avLst/>
                  <a:gdLst>
                    <a:gd name="connsiteX0" fmla="*/ 10085 w 272552"/>
                    <a:gd name="connsiteY0" fmla="*/ 127000 h 127000"/>
                    <a:gd name="connsiteX1" fmla="*/ 43952 w 272552"/>
                    <a:gd name="connsiteY1" fmla="*/ 84667 h 127000"/>
                    <a:gd name="connsiteX2" fmla="*/ 52418 w 272552"/>
                    <a:gd name="connsiteY2" fmla="*/ 59267 h 127000"/>
                    <a:gd name="connsiteX3" fmla="*/ 77818 w 272552"/>
                    <a:gd name="connsiteY3" fmla="*/ 42334 h 127000"/>
                    <a:gd name="connsiteX4" fmla="*/ 94752 w 272552"/>
                    <a:gd name="connsiteY4" fmla="*/ 25400 h 127000"/>
                    <a:gd name="connsiteX5" fmla="*/ 145552 w 272552"/>
                    <a:gd name="connsiteY5" fmla="*/ 0 h 127000"/>
                    <a:gd name="connsiteX6" fmla="*/ 221752 w 272552"/>
                    <a:gd name="connsiteY6" fmla="*/ 8467 h 127000"/>
                    <a:gd name="connsiteX7" fmla="*/ 272552 w 272552"/>
                    <a:gd name="connsiteY7" fmla="*/ 67734 h 127000"/>
                    <a:gd name="connsiteX8" fmla="*/ 52418 w 272552"/>
                    <a:gd name="connsiteY8" fmla="*/ 67734 h 127000"/>
                    <a:gd name="connsiteX9" fmla="*/ 18552 w 272552"/>
                    <a:gd name="connsiteY9" fmla="*/ 59267 h 127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2552" h="127000">
                      <a:moveTo>
                        <a:pt x="10085" y="127000"/>
                      </a:moveTo>
                      <a:cubicBezTo>
                        <a:pt x="21374" y="112889"/>
                        <a:pt x="34374" y="99991"/>
                        <a:pt x="43952" y="84667"/>
                      </a:cubicBezTo>
                      <a:cubicBezTo>
                        <a:pt x="48682" y="77099"/>
                        <a:pt x="46843" y="66236"/>
                        <a:pt x="52418" y="59267"/>
                      </a:cubicBezTo>
                      <a:cubicBezTo>
                        <a:pt x="58775" y="51321"/>
                        <a:pt x="69872" y="48691"/>
                        <a:pt x="77818" y="42334"/>
                      </a:cubicBezTo>
                      <a:cubicBezTo>
                        <a:pt x="84052" y="37347"/>
                        <a:pt x="88518" y="30387"/>
                        <a:pt x="94752" y="25400"/>
                      </a:cubicBezTo>
                      <a:cubicBezTo>
                        <a:pt x="118198" y="6643"/>
                        <a:pt x="118725" y="8943"/>
                        <a:pt x="145552" y="0"/>
                      </a:cubicBezTo>
                      <a:cubicBezTo>
                        <a:pt x="170952" y="2822"/>
                        <a:pt x="197507" y="385"/>
                        <a:pt x="221752" y="8467"/>
                      </a:cubicBezTo>
                      <a:cubicBezTo>
                        <a:pt x="233545" y="12398"/>
                        <a:pt x="267763" y="61349"/>
                        <a:pt x="272552" y="67734"/>
                      </a:cubicBezTo>
                      <a:cubicBezTo>
                        <a:pt x="187794" y="95985"/>
                        <a:pt x="239464" y="82122"/>
                        <a:pt x="52418" y="67734"/>
                      </a:cubicBezTo>
                      <a:cubicBezTo>
                        <a:pt x="-69257" y="58375"/>
                        <a:pt x="65539" y="59267"/>
                        <a:pt x="18552" y="59267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5531123" y="2834336"/>
                  <a:ext cx="226210" cy="213664"/>
                </a:xfrm>
                <a:custGeom>
                  <a:avLst/>
                  <a:gdLst>
                    <a:gd name="connsiteX0" fmla="*/ 226210 w 226210"/>
                    <a:gd name="connsiteY0" fmla="*/ 213664 h 213664"/>
                    <a:gd name="connsiteX1" fmla="*/ 200810 w 226210"/>
                    <a:gd name="connsiteY1" fmla="*/ 137464 h 213664"/>
                    <a:gd name="connsiteX2" fmla="*/ 192344 w 226210"/>
                    <a:gd name="connsiteY2" fmla="*/ 112064 h 213664"/>
                    <a:gd name="connsiteX3" fmla="*/ 175410 w 226210"/>
                    <a:gd name="connsiteY3" fmla="*/ 86664 h 213664"/>
                    <a:gd name="connsiteX4" fmla="*/ 133077 w 226210"/>
                    <a:gd name="connsiteY4" fmla="*/ 18931 h 213664"/>
                    <a:gd name="connsiteX5" fmla="*/ 82277 w 226210"/>
                    <a:gd name="connsiteY5" fmla="*/ 1997 h 213664"/>
                    <a:gd name="connsiteX6" fmla="*/ 6077 w 226210"/>
                    <a:gd name="connsiteY6" fmla="*/ 10464 h 213664"/>
                    <a:gd name="connsiteX7" fmla="*/ 14544 w 226210"/>
                    <a:gd name="connsiteY7" fmla="*/ 78197 h 213664"/>
                    <a:gd name="connsiteX8" fmla="*/ 31477 w 226210"/>
                    <a:gd name="connsiteY8" fmla="*/ 95131 h 213664"/>
                    <a:gd name="connsiteX9" fmla="*/ 56877 w 226210"/>
                    <a:gd name="connsiteY9" fmla="*/ 112064 h 213664"/>
                    <a:gd name="connsiteX10" fmla="*/ 141544 w 226210"/>
                    <a:gd name="connsiteY10" fmla="*/ 128997 h 213664"/>
                    <a:gd name="connsiteX11" fmla="*/ 166944 w 226210"/>
                    <a:gd name="connsiteY11" fmla="*/ 137464 h 213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6210" h="213664">
                      <a:moveTo>
                        <a:pt x="226210" y="213664"/>
                      </a:moveTo>
                      <a:lnTo>
                        <a:pt x="200810" y="137464"/>
                      </a:lnTo>
                      <a:cubicBezTo>
                        <a:pt x="197988" y="128997"/>
                        <a:pt x="197295" y="119490"/>
                        <a:pt x="192344" y="112064"/>
                      </a:cubicBezTo>
                      <a:lnTo>
                        <a:pt x="175410" y="86664"/>
                      </a:lnTo>
                      <a:cubicBezTo>
                        <a:pt x="161398" y="44628"/>
                        <a:pt x="169829" y="35265"/>
                        <a:pt x="133077" y="18931"/>
                      </a:cubicBezTo>
                      <a:cubicBezTo>
                        <a:pt x="116766" y="11682"/>
                        <a:pt x="82277" y="1997"/>
                        <a:pt x="82277" y="1997"/>
                      </a:cubicBezTo>
                      <a:cubicBezTo>
                        <a:pt x="56877" y="4819"/>
                        <a:pt x="23056" y="-8637"/>
                        <a:pt x="6077" y="10464"/>
                      </a:cubicBezTo>
                      <a:cubicBezTo>
                        <a:pt x="-9039" y="27470"/>
                        <a:pt x="8006" y="56403"/>
                        <a:pt x="14544" y="78197"/>
                      </a:cubicBezTo>
                      <a:cubicBezTo>
                        <a:pt x="16838" y="85843"/>
                        <a:pt x="25244" y="90144"/>
                        <a:pt x="31477" y="95131"/>
                      </a:cubicBezTo>
                      <a:cubicBezTo>
                        <a:pt x="39423" y="101488"/>
                        <a:pt x="47776" y="107513"/>
                        <a:pt x="56877" y="112064"/>
                      </a:cubicBezTo>
                      <a:cubicBezTo>
                        <a:pt x="80523" y="123887"/>
                        <a:pt x="119697" y="125876"/>
                        <a:pt x="141544" y="128997"/>
                      </a:cubicBezTo>
                      <a:lnTo>
                        <a:pt x="166944" y="137464"/>
                      </a:lnTo>
                    </a:path>
                  </a:pathLst>
                </a:cu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5257800" y="2395711"/>
                  <a:ext cx="663514" cy="389822"/>
                </a:xfrm>
                <a:custGeom>
                  <a:avLst/>
                  <a:gdLst>
                    <a:gd name="connsiteX0" fmla="*/ 0 w 663514"/>
                    <a:gd name="connsiteY0" fmla="*/ 144289 h 389822"/>
                    <a:gd name="connsiteX1" fmla="*/ 101600 w 663514"/>
                    <a:gd name="connsiteY1" fmla="*/ 68089 h 389822"/>
                    <a:gd name="connsiteX2" fmla="*/ 135467 w 663514"/>
                    <a:gd name="connsiteY2" fmla="*/ 59622 h 389822"/>
                    <a:gd name="connsiteX3" fmla="*/ 245533 w 663514"/>
                    <a:gd name="connsiteY3" fmla="*/ 76556 h 389822"/>
                    <a:gd name="connsiteX4" fmla="*/ 262467 w 663514"/>
                    <a:gd name="connsiteY4" fmla="*/ 93489 h 389822"/>
                    <a:gd name="connsiteX5" fmla="*/ 313267 w 663514"/>
                    <a:gd name="connsiteY5" fmla="*/ 85022 h 389822"/>
                    <a:gd name="connsiteX6" fmla="*/ 330200 w 663514"/>
                    <a:gd name="connsiteY6" fmla="*/ 51156 h 389822"/>
                    <a:gd name="connsiteX7" fmla="*/ 347133 w 663514"/>
                    <a:gd name="connsiteY7" fmla="*/ 34222 h 389822"/>
                    <a:gd name="connsiteX8" fmla="*/ 372533 w 663514"/>
                    <a:gd name="connsiteY8" fmla="*/ 34222 h 389822"/>
                    <a:gd name="connsiteX9" fmla="*/ 389467 w 663514"/>
                    <a:gd name="connsiteY9" fmla="*/ 85022 h 389822"/>
                    <a:gd name="connsiteX10" fmla="*/ 397933 w 663514"/>
                    <a:gd name="connsiteY10" fmla="*/ 110422 h 389822"/>
                    <a:gd name="connsiteX11" fmla="*/ 406400 w 663514"/>
                    <a:gd name="connsiteY11" fmla="*/ 144289 h 389822"/>
                    <a:gd name="connsiteX12" fmla="*/ 457200 w 663514"/>
                    <a:gd name="connsiteY12" fmla="*/ 161222 h 389822"/>
                    <a:gd name="connsiteX13" fmla="*/ 516467 w 663514"/>
                    <a:gd name="connsiteY13" fmla="*/ 212022 h 389822"/>
                    <a:gd name="connsiteX14" fmla="*/ 567267 w 663514"/>
                    <a:gd name="connsiteY14" fmla="*/ 245889 h 389822"/>
                    <a:gd name="connsiteX15" fmla="*/ 592667 w 663514"/>
                    <a:gd name="connsiteY15" fmla="*/ 271289 h 389822"/>
                    <a:gd name="connsiteX16" fmla="*/ 618067 w 663514"/>
                    <a:gd name="connsiteY16" fmla="*/ 279756 h 389822"/>
                    <a:gd name="connsiteX17" fmla="*/ 643467 w 663514"/>
                    <a:gd name="connsiteY17" fmla="*/ 296689 h 389822"/>
                    <a:gd name="connsiteX18" fmla="*/ 651933 w 663514"/>
                    <a:gd name="connsiteY18" fmla="*/ 364422 h 389822"/>
                    <a:gd name="connsiteX19" fmla="*/ 626533 w 663514"/>
                    <a:gd name="connsiteY19" fmla="*/ 372889 h 389822"/>
                    <a:gd name="connsiteX20" fmla="*/ 567267 w 663514"/>
                    <a:gd name="connsiteY20" fmla="*/ 389822 h 389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63514" h="389822">
                      <a:moveTo>
                        <a:pt x="0" y="144289"/>
                      </a:moveTo>
                      <a:cubicBezTo>
                        <a:pt x="12944" y="133502"/>
                        <a:pt x="81847" y="73027"/>
                        <a:pt x="101600" y="68089"/>
                      </a:cubicBezTo>
                      <a:lnTo>
                        <a:pt x="135467" y="59622"/>
                      </a:lnTo>
                      <a:cubicBezTo>
                        <a:pt x="140415" y="60172"/>
                        <a:pt x="224581" y="66080"/>
                        <a:pt x="245533" y="76556"/>
                      </a:cubicBezTo>
                      <a:cubicBezTo>
                        <a:pt x="252673" y="80126"/>
                        <a:pt x="256822" y="87845"/>
                        <a:pt x="262467" y="93489"/>
                      </a:cubicBezTo>
                      <a:cubicBezTo>
                        <a:pt x="279400" y="90667"/>
                        <a:pt x="298709" y="94120"/>
                        <a:pt x="313267" y="85022"/>
                      </a:cubicBezTo>
                      <a:cubicBezTo>
                        <a:pt x="323970" y="78333"/>
                        <a:pt x="323199" y="61657"/>
                        <a:pt x="330200" y="51156"/>
                      </a:cubicBezTo>
                      <a:cubicBezTo>
                        <a:pt x="334628" y="44514"/>
                        <a:pt x="341489" y="39867"/>
                        <a:pt x="347133" y="34222"/>
                      </a:cubicBezTo>
                      <a:cubicBezTo>
                        <a:pt x="357091" y="-5609"/>
                        <a:pt x="352099" y="-16862"/>
                        <a:pt x="372533" y="34222"/>
                      </a:cubicBezTo>
                      <a:cubicBezTo>
                        <a:pt x="379162" y="50795"/>
                        <a:pt x="383823" y="68089"/>
                        <a:pt x="389467" y="85022"/>
                      </a:cubicBezTo>
                      <a:cubicBezTo>
                        <a:pt x="392289" y="93489"/>
                        <a:pt x="395768" y="101764"/>
                        <a:pt x="397933" y="110422"/>
                      </a:cubicBezTo>
                      <a:cubicBezTo>
                        <a:pt x="400755" y="121711"/>
                        <a:pt x="397565" y="136716"/>
                        <a:pt x="406400" y="144289"/>
                      </a:cubicBezTo>
                      <a:cubicBezTo>
                        <a:pt x="419952" y="155905"/>
                        <a:pt x="457200" y="161222"/>
                        <a:pt x="457200" y="161222"/>
                      </a:cubicBezTo>
                      <a:cubicBezTo>
                        <a:pt x="535148" y="213189"/>
                        <a:pt x="413802" y="129891"/>
                        <a:pt x="516467" y="212022"/>
                      </a:cubicBezTo>
                      <a:cubicBezTo>
                        <a:pt x="532359" y="224735"/>
                        <a:pt x="552876" y="231498"/>
                        <a:pt x="567267" y="245889"/>
                      </a:cubicBezTo>
                      <a:cubicBezTo>
                        <a:pt x="575734" y="254356"/>
                        <a:pt x="582704" y="264647"/>
                        <a:pt x="592667" y="271289"/>
                      </a:cubicBezTo>
                      <a:cubicBezTo>
                        <a:pt x="600093" y="276240"/>
                        <a:pt x="610085" y="275765"/>
                        <a:pt x="618067" y="279756"/>
                      </a:cubicBezTo>
                      <a:cubicBezTo>
                        <a:pt x="627168" y="284307"/>
                        <a:pt x="635000" y="291045"/>
                        <a:pt x="643467" y="296689"/>
                      </a:cubicBezTo>
                      <a:cubicBezTo>
                        <a:pt x="659752" y="321116"/>
                        <a:pt x="674601" y="330420"/>
                        <a:pt x="651933" y="364422"/>
                      </a:cubicBezTo>
                      <a:cubicBezTo>
                        <a:pt x="646982" y="371848"/>
                        <a:pt x="635081" y="370324"/>
                        <a:pt x="626533" y="372889"/>
                      </a:cubicBezTo>
                      <a:cubicBezTo>
                        <a:pt x="606854" y="378793"/>
                        <a:pt x="567267" y="389822"/>
                        <a:pt x="567267" y="389822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5816600" y="2768600"/>
                  <a:ext cx="186267" cy="397940"/>
                </a:xfrm>
                <a:custGeom>
                  <a:avLst/>
                  <a:gdLst>
                    <a:gd name="connsiteX0" fmla="*/ 0 w 186267"/>
                    <a:gd name="connsiteY0" fmla="*/ 25400 h 397940"/>
                    <a:gd name="connsiteX1" fmla="*/ 42333 w 186267"/>
                    <a:gd name="connsiteY1" fmla="*/ 16933 h 397940"/>
                    <a:gd name="connsiteX2" fmla="*/ 93133 w 186267"/>
                    <a:gd name="connsiteY2" fmla="*/ 0 h 397940"/>
                    <a:gd name="connsiteX3" fmla="*/ 127000 w 186267"/>
                    <a:gd name="connsiteY3" fmla="*/ 8467 h 397940"/>
                    <a:gd name="connsiteX4" fmla="*/ 160867 w 186267"/>
                    <a:gd name="connsiteY4" fmla="*/ 59267 h 397940"/>
                    <a:gd name="connsiteX5" fmla="*/ 177800 w 186267"/>
                    <a:gd name="connsiteY5" fmla="*/ 135467 h 397940"/>
                    <a:gd name="connsiteX6" fmla="*/ 186267 w 186267"/>
                    <a:gd name="connsiteY6" fmla="*/ 169333 h 397940"/>
                    <a:gd name="connsiteX7" fmla="*/ 177800 w 186267"/>
                    <a:gd name="connsiteY7" fmla="*/ 296333 h 397940"/>
                    <a:gd name="connsiteX8" fmla="*/ 160867 w 186267"/>
                    <a:gd name="connsiteY8" fmla="*/ 347133 h 397940"/>
                    <a:gd name="connsiteX9" fmla="*/ 135467 w 186267"/>
                    <a:gd name="connsiteY9" fmla="*/ 364067 h 397940"/>
                    <a:gd name="connsiteX10" fmla="*/ 118533 w 186267"/>
                    <a:gd name="connsiteY10" fmla="*/ 381000 h 397940"/>
                    <a:gd name="connsiteX11" fmla="*/ 59267 w 186267"/>
                    <a:gd name="connsiteY11" fmla="*/ 397933 h 397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6267" h="397940">
                      <a:moveTo>
                        <a:pt x="0" y="25400"/>
                      </a:moveTo>
                      <a:cubicBezTo>
                        <a:pt x="14111" y="22578"/>
                        <a:pt x="28450" y="20719"/>
                        <a:pt x="42333" y="16933"/>
                      </a:cubicBezTo>
                      <a:cubicBezTo>
                        <a:pt x="59553" y="12237"/>
                        <a:pt x="93133" y="0"/>
                        <a:pt x="93133" y="0"/>
                      </a:cubicBezTo>
                      <a:cubicBezTo>
                        <a:pt x="104422" y="2822"/>
                        <a:pt x="118243" y="804"/>
                        <a:pt x="127000" y="8467"/>
                      </a:cubicBezTo>
                      <a:cubicBezTo>
                        <a:pt x="142316" y="21868"/>
                        <a:pt x="160867" y="59267"/>
                        <a:pt x="160867" y="59267"/>
                      </a:cubicBezTo>
                      <a:cubicBezTo>
                        <a:pt x="181523" y="141895"/>
                        <a:pt x="156292" y="38683"/>
                        <a:pt x="177800" y="135467"/>
                      </a:cubicBezTo>
                      <a:cubicBezTo>
                        <a:pt x="180324" y="146826"/>
                        <a:pt x="183445" y="158044"/>
                        <a:pt x="186267" y="169333"/>
                      </a:cubicBezTo>
                      <a:cubicBezTo>
                        <a:pt x="183445" y="211666"/>
                        <a:pt x="183800" y="254332"/>
                        <a:pt x="177800" y="296333"/>
                      </a:cubicBezTo>
                      <a:cubicBezTo>
                        <a:pt x="175276" y="314003"/>
                        <a:pt x="175718" y="337232"/>
                        <a:pt x="160867" y="347133"/>
                      </a:cubicBezTo>
                      <a:cubicBezTo>
                        <a:pt x="152400" y="352778"/>
                        <a:pt x="143413" y="357710"/>
                        <a:pt x="135467" y="364067"/>
                      </a:cubicBezTo>
                      <a:cubicBezTo>
                        <a:pt x="129234" y="369054"/>
                        <a:pt x="125673" y="377430"/>
                        <a:pt x="118533" y="381000"/>
                      </a:cubicBezTo>
                      <a:cubicBezTo>
                        <a:pt x="82881" y="398825"/>
                        <a:pt x="82764" y="397933"/>
                        <a:pt x="59267" y="397933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5012267" y="2463800"/>
                  <a:ext cx="465887" cy="288910"/>
                </a:xfrm>
                <a:custGeom>
                  <a:avLst/>
                  <a:gdLst>
                    <a:gd name="connsiteX0" fmla="*/ 414866 w 465887"/>
                    <a:gd name="connsiteY0" fmla="*/ 76200 h 288910"/>
                    <a:gd name="connsiteX1" fmla="*/ 372533 w 465887"/>
                    <a:gd name="connsiteY1" fmla="*/ 50800 h 288910"/>
                    <a:gd name="connsiteX2" fmla="*/ 347133 w 465887"/>
                    <a:gd name="connsiteY2" fmla="*/ 33867 h 288910"/>
                    <a:gd name="connsiteX3" fmla="*/ 321733 w 465887"/>
                    <a:gd name="connsiteY3" fmla="*/ 25400 h 288910"/>
                    <a:gd name="connsiteX4" fmla="*/ 262466 w 465887"/>
                    <a:gd name="connsiteY4" fmla="*/ 0 h 288910"/>
                    <a:gd name="connsiteX5" fmla="*/ 127000 w 465887"/>
                    <a:gd name="connsiteY5" fmla="*/ 16933 h 288910"/>
                    <a:gd name="connsiteX6" fmla="*/ 84666 w 465887"/>
                    <a:gd name="connsiteY6" fmla="*/ 50800 h 288910"/>
                    <a:gd name="connsiteX7" fmla="*/ 59266 w 465887"/>
                    <a:gd name="connsiteY7" fmla="*/ 67733 h 288910"/>
                    <a:gd name="connsiteX8" fmla="*/ 25400 w 465887"/>
                    <a:gd name="connsiteY8" fmla="*/ 118533 h 288910"/>
                    <a:gd name="connsiteX9" fmla="*/ 8466 w 465887"/>
                    <a:gd name="connsiteY9" fmla="*/ 186267 h 288910"/>
                    <a:gd name="connsiteX10" fmla="*/ 0 w 465887"/>
                    <a:gd name="connsiteY10" fmla="*/ 262467 h 288910"/>
                    <a:gd name="connsiteX11" fmla="*/ 8466 w 465887"/>
                    <a:gd name="connsiteY11" fmla="*/ 287867 h 288910"/>
                    <a:gd name="connsiteX12" fmla="*/ 33866 w 465887"/>
                    <a:gd name="connsiteY12" fmla="*/ 279400 h 288910"/>
                    <a:gd name="connsiteX13" fmla="*/ 84666 w 465887"/>
                    <a:gd name="connsiteY13" fmla="*/ 237067 h 288910"/>
                    <a:gd name="connsiteX14" fmla="*/ 118533 w 465887"/>
                    <a:gd name="connsiteY14" fmla="*/ 186267 h 288910"/>
                    <a:gd name="connsiteX15" fmla="*/ 135466 w 465887"/>
                    <a:gd name="connsiteY15" fmla="*/ 143933 h 288910"/>
                    <a:gd name="connsiteX16" fmla="*/ 194733 w 465887"/>
                    <a:gd name="connsiteY16" fmla="*/ 67733 h 288910"/>
                    <a:gd name="connsiteX17" fmla="*/ 220133 w 465887"/>
                    <a:gd name="connsiteY17" fmla="*/ 59267 h 288910"/>
                    <a:gd name="connsiteX18" fmla="*/ 245533 w 465887"/>
                    <a:gd name="connsiteY18" fmla="*/ 42333 h 288910"/>
                    <a:gd name="connsiteX19" fmla="*/ 304800 w 465887"/>
                    <a:gd name="connsiteY19" fmla="*/ 25400 h 288910"/>
                    <a:gd name="connsiteX20" fmla="*/ 338666 w 465887"/>
                    <a:gd name="connsiteY20" fmla="*/ 8467 h 288910"/>
                    <a:gd name="connsiteX21" fmla="*/ 465666 w 465887"/>
                    <a:gd name="connsiteY21" fmla="*/ 50800 h 288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65887" h="288910">
                      <a:moveTo>
                        <a:pt x="414866" y="76200"/>
                      </a:moveTo>
                      <a:cubicBezTo>
                        <a:pt x="400755" y="67733"/>
                        <a:pt x="386488" y="59522"/>
                        <a:pt x="372533" y="50800"/>
                      </a:cubicBezTo>
                      <a:cubicBezTo>
                        <a:pt x="363904" y="45407"/>
                        <a:pt x="356234" y="38418"/>
                        <a:pt x="347133" y="33867"/>
                      </a:cubicBezTo>
                      <a:cubicBezTo>
                        <a:pt x="339151" y="29876"/>
                        <a:pt x="329936" y="28916"/>
                        <a:pt x="321733" y="25400"/>
                      </a:cubicBezTo>
                      <a:cubicBezTo>
                        <a:pt x="248497" y="-5987"/>
                        <a:pt x="322034" y="19857"/>
                        <a:pt x="262466" y="0"/>
                      </a:cubicBezTo>
                      <a:cubicBezTo>
                        <a:pt x="253694" y="877"/>
                        <a:pt x="149502" y="9432"/>
                        <a:pt x="127000" y="16933"/>
                      </a:cubicBezTo>
                      <a:cubicBezTo>
                        <a:pt x="104667" y="24377"/>
                        <a:pt x="101179" y="37590"/>
                        <a:pt x="84666" y="50800"/>
                      </a:cubicBezTo>
                      <a:cubicBezTo>
                        <a:pt x="76720" y="57157"/>
                        <a:pt x="67733" y="62089"/>
                        <a:pt x="59266" y="67733"/>
                      </a:cubicBezTo>
                      <a:cubicBezTo>
                        <a:pt x="47977" y="84666"/>
                        <a:pt x="29391" y="98577"/>
                        <a:pt x="25400" y="118533"/>
                      </a:cubicBezTo>
                      <a:cubicBezTo>
                        <a:pt x="15183" y="169618"/>
                        <a:pt x="21484" y="147215"/>
                        <a:pt x="8466" y="186267"/>
                      </a:cubicBezTo>
                      <a:cubicBezTo>
                        <a:pt x="5644" y="211667"/>
                        <a:pt x="0" y="236911"/>
                        <a:pt x="0" y="262467"/>
                      </a:cubicBezTo>
                      <a:cubicBezTo>
                        <a:pt x="0" y="271392"/>
                        <a:pt x="484" y="283876"/>
                        <a:pt x="8466" y="287867"/>
                      </a:cubicBezTo>
                      <a:cubicBezTo>
                        <a:pt x="16448" y="291858"/>
                        <a:pt x="25884" y="283391"/>
                        <a:pt x="33866" y="279400"/>
                      </a:cubicBezTo>
                      <a:cubicBezTo>
                        <a:pt x="57442" y="267612"/>
                        <a:pt x="65940" y="255793"/>
                        <a:pt x="84666" y="237067"/>
                      </a:cubicBezTo>
                      <a:cubicBezTo>
                        <a:pt x="107051" y="169915"/>
                        <a:pt x="73230" y="258753"/>
                        <a:pt x="118533" y="186267"/>
                      </a:cubicBezTo>
                      <a:cubicBezTo>
                        <a:pt x="126588" y="173379"/>
                        <a:pt x="128188" y="157276"/>
                        <a:pt x="135466" y="143933"/>
                      </a:cubicBezTo>
                      <a:cubicBezTo>
                        <a:pt x="145077" y="126313"/>
                        <a:pt x="173121" y="82141"/>
                        <a:pt x="194733" y="67733"/>
                      </a:cubicBezTo>
                      <a:cubicBezTo>
                        <a:pt x="202159" y="62783"/>
                        <a:pt x="211666" y="62089"/>
                        <a:pt x="220133" y="59267"/>
                      </a:cubicBezTo>
                      <a:cubicBezTo>
                        <a:pt x="228600" y="53622"/>
                        <a:pt x="236431" y="46884"/>
                        <a:pt x="245533" y="42333"/>
                      </a:cubicBezTo>
                      <a:cubicBezTo>
                        <a:pt x="265992" y="32104"/>
                        <a:pt x="283111" y="33533"/>
                        <a:pt x="304800" y="25400"/>
                      </a:cubicBezTo>
                      <a:cubicBezTo>
                        <a:pt x="316618" y="20968"/>
                        <a:pt x="327377" y="14111"/>
                        <a:pt x="338666" y="8467"/>
                      </a:cubicBezTo>
                      <a:cubicBezTo>
                        <a:pt x="476930" y="17684"/>
                        <a:pt x="465666" y="-25494"/>
                        <a:pt x="465666" y="50800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5587796" y="2853267"/>
                  <a:ext cx="85992" cy="76200"/>
                </a:xfrm>
                <a:custGeom>
                  <a:avLst/>
                  <a:gdLst>
                    <a:gd name="connsiteX0" fmla="*/ 25604 w 85992"/>
                    <a:gd name="connsiteY0" fmla="*/ 0 h 76200"/>
                    <a:gd name="connsiteX1" fmla="*/ 204 w 85992"/>
                    <a:gd name="connsiteY1" fmla="*/ 42333 h 76200"/>
                    <a:gd name="connsiteX2" fmla="*/ 42537 w 85992"/>
                    <a:gd name="connsiteY2" fmla="*/ 76200 h 76200"/>
                    <a:gd name="connsiteX3" fmla="*/ 84871 w 85992"/>
                    <a:gd name="connsiteY3" fmla="*/ 50800 h 76200"/>
                    <a:gd name="connsiteX4" fmla="*/ 84871 w 85992"/>
                    <a:gd name="connsiteY4" fmla="*/ 3386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992" h="76200">
                      <a:moveTo>
                        <a:pt x="25604" y="0"/>
                      </a:moveTo>
                      <a:cubicBezTo>
                        <a:pt x="17137" y="14111"/>
                        <a:pt x="2245" y="26004"/>
                        <a:pt x="204" y="42333"/>
                      </a:cubicBezTo>
                      <a:cubicBezTo>
                        <a:pt x="-2860" y="66843"/>
                        <a:pt x="29364" y="71809"/>
                        <a:pt x="42537" y="76200"/>
                      </a:cubicBezTo>
                      <a:cubicBezTo>
                        <a:pt x="59916" y="70407"/>
                        <a:pt x="75574" y="69394"/>
                        <a:pt x="84871" y="50800"/>
                      </a:cubicBezTo>
                      <a:cubicBezTo>
                        <a:pt x="87395" y="45751"/>
                        <a:pt x="84871" y="39511"/>
                        <a:pt x="84871" y="33866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 flipH="1">
                  <a:off x="5232399" y="2734733"/>
                  <a:ext cx="104580" cy="101588"/>
                </a:xfrm>
                <a:custGeom>
                  <a:avLst/>
                  <a:gdLst>
                    <a:gd name="connsiteX0" fmla="*/ 25604 w 85992"/>
                    <a:gd name="connsiteY0" fmla="*/ 0 h 76200"/>
                    <a:gd name="connsiteX1" fmla="*/ 204 w 85992"/>
                    <a:gd name="connsiteY1" fmla="*/ 42333 h 76200"/>
                    <a:gd name="connsiteX2" fmla="*/ 42537 w 85992"/>
                    <a:gd name="connsiteY2" fmla="*/ 76200 h 76200"/>
                    <a:gd name="connsiteX3" fmla="*/ 84871 w 85992"/>
                    <a:gd name="connsiteY3" fmla="*/ 50800 h 76200"/>
                    <a:gd name="connsiteX4" fmla="*/ 84871 w 85992"/>
                    <a:gd name="connsiteY4" fmla="*/ 3386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992" h="76200">
                      <a:moveTo>
                        <a:pt x="25604" y="0"/>
                      </a:moveTo>
                      <a:cubicBezTo>
                        <a:pt x="17137" y="14111"/>
                        <a:pt x="2245" y="26004"/>
                        <a:pt x="204" y="42333"/>
                      </a:cubicBezTo>
                      <a:cubicBezTo>
                        <a:pt x="-2860" y="66843"/>
                        <a:pt x="29364" y="71809"/>
                        <a:pt x="42537" y="76200"/>
                      </a:cubicBezTo>
                      <a:cubicBezTo>
                        <a:pt x="59916" y="70407"/>
                        <a:pt x="75574" y="69394"/>
                        <a:pt x="84871" y="50800"/>
                      </a:cubicBezTo>
                      <a:cubicBezTo>
                        <a:pt x="87395" y="45751"/>
                        <a:pt x="84871" y="39511"/>
                        <a:pt x="84871" y="33866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5308600" y="3098800"/>
                  <a:ext cx="287867" cy="203200"/>
                </a:xfrm>
                <a:custGeom>
                  <a:avLst/>
                  <a:gdLst>
                    <a:gd name="connsiteX0" fmla="*/ 0 w 287867"/>
                    <a:gd name="connsiteY0" fmla="*/ 0 h 203200"/>
                    <a:gd name="connsiteX1" fmla="*/ 8467 w 287867"/>
                    <a:gd name="connsiteY1" fmla="*/ 76200 h 203200"/>
                    <a:gd name="connsiteX2" fmla="*/ 16933 w 287867"/>
                    <a:gd name="connsiteY2" fmla="*/ 101600 h 203200"/>
                    <a:gd name="connsiteX3" fmla="*/ 50800 w 287867"/>
                    <a:gd name="connsiteY3" fmla="*/ 135467 h 203200"/>
                    <a:gd name="connsiteX4" fmla="*/ 76200 w 287867"/>
                    <a:gd name="connsiteY4" fmla="*/ 203200 h 203200"/>
                    <a:gd name="connsiteX5" fmla="*/ 84667 w 287867"/>
                    <a:gd name="connsiteY5" fmla="*/ 177800 h 203200"/>
                    <a:gd name="connsiteX6" fmla="*/ 110067 w 287867"/>
                    <a:gd name="connsiteY6" fmla="*/ 169333 h 203200"/>
                    <a:gd name="connsiteX7" fmla="*/ 135467 w 287867"/>
                    <a:gd name="connsiteY7" fmla="*/ 152400 h 203200"/>
                    <a:gd name="connsiteX8" fmla="*/ 160867 w 287867"/>
                    <a:gd name="connsiteY8" fmla="*/ 143933 h 203200"/>
                    <a:gd name="connsiteX9" fmla="*/ 220133 w 287867"/>
                    <a:gd name="connsiteY9" fmla="*/ 118533 h 203200"/>
                    <a:gd name="connsiteX10" fmla="*/ 237067 w 287867"/>
                    <a:gd name="connsiteY10" fmla="*/ 101600 h 203200"/>
                    <a:gd name="connsiteX11" fmla="*/ 262467 w 287867"/>
                    <a:gd name="connsiteY11" fmla="*/ 84667 h 203200"/>
                    <a:gd name="connsiteX12" fmla="*/ 287867 w 287867"/>
                    <a:gd name="connsiteY12" fmla="*/ 42333 h 20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7867" h="203200">
                      <a:moveTo>
                        <a:pt x="0" y="0"/>
                      </a:moveTo>
                      <a:cubicBezTo>
                        <a:pt x="2822" y="25400"/>
                        <a:pt x="4266" y="50991"/>
                        <a:pt x="8467" y="76200"/>
                      </a:cubicBezTo>
                      <a:cubicBezTo>
                        <a:pt x="9934" y="85003"/>
                        <a:pt x="11746" y="94338"/>
                        <a:pt x="16933" y="101600"/>
                      </a:cubicBezTo>
                      <a:cubicBezTo>
                        <a:pt x="26212" y="114591"/>
                        <a:pt x="43660" y="121187"/>
                        <a:pt x="50800" y="135467"/>
                      </a:cubicBezTo>
                      <a:cubicBezTo>
                        <a:pt x="72937" y="179741"/>
                        <a:pt x="64672" y="157089"/>
                        <a:pt x="76200" y="203200"/>
                      </a:cubicBezTo>
                      <a:cubicBezTo>
                        <a:pt x="79022" y="194733"/>
                        <a:pt x="78356" y="184111"/>
                        <a:pt x="84667" y="177800"/>
                      </a:cubicBezTo>
                      <a:cubicBezTo>
                        <a:pt x="90978" y="171489"/>
                        <a:pt x="102085" y="173324"/>
                        <a:pt x="110067" y="169333"/>
                      </a:cubicBezTo>
                      <a:cubicBezTo>
                        <a:pt x="119168" y="164782"/>
                        <a:pt x="126366" y="156951"/>
                        <a:pt x="135467" y="152400"/>
                      </a:cubicBezTo>
                      <a:cubicBezTo>
                        <a:pt x="143449" y="148409"/>
                        <a:pt x="152664" y="147449"/>
                        <a:pt x="160867" y="143933"/>
                      </a:cubicBezTo>
                      <a:cubicBezTo>
                        <a:pt x="234102" y="112546"/>
                        <a:pt x="160565" y="138390"/>
                        <a:pt x="220133" y="118533"/>
                      </a:cubicBezTo>
                      <a:cubicBezTo>
                        <a:pt x="225778" y="112889"/>
                        <a:pt x="230834" y="106587"/>
                        <a:pt x="237067" y="101600"/>
                      </a:cubicBezTo>
                      <a:cubicBezTo>
                        <a:pt x="245013" y="95243"/>
                        <a:pt x="255272" y="91862"/>
                        <a:pt x="262467" y="84667"/>
                      </a:cubicBezTo>
                      <a:cubicBezTo>
                        <a:pt x="272683" y="74451"/>
                        <a:pt x="281186" y="55695"/>
                        <a:pt x="287867" y="42333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5362381" y="2785533"/>
                  <a:ext cx="117815" cy="442493"/>
                </a:xfrm>
                <a:custGeom>
                  <a:avLst/>
                  <a:gdLst>
                    <a:gd name="connsiteX0" fmla="*/ 115552 w 117815"/>
                    <a:gd name="connsiteY0" fmla="*/ 0 h 442493"/>
                    <a:gd name="connsiteX1" fmla="*/ 81686 w 117815"/>
                    <a:gd name="connsiteY1" fmla="*/ 67734 h 442493"/>
                    <a:gd name="connsiteX2" fmla="*/ 64752 w 117815"/>
                    <a:gd name="connsiteY2" fmla="*/ 84667 h 442493"/>
                    <a:gd name="connsiteX3" fmla="*/ 13952 w 117815"/>
                    <a:gd name="connsiteY3" fmla="*/ 152400 h 442493"/>
                    <a:gd name="connsiteX4" fmla="*/ 13952 w 117815"/>
                    <a:gd name="connsiteY4" fmla="*/ 440267 h 442493"/>
                    <a:gd name="connsiteX5" fmla="*/ 30886 w 117815"/>
                    <a:gd name="connsiteY5" fmla="*/ 414867 h 442493"/>
                    <a:gd name="connsiteX6" fmla="*/ 56286 w 117815"/>
                    <a:gd name="connsiteY6" fmla="*/ 372534 h 442493"/>
                    <a:gd name="connsiteX7" fmla="*/ 81686 w 117815"/>
                    <a:gd name="connsiteY7" fmla="*/ 330200 h 442493"/>
                    <a:gd name="connsiteX8" fmla="*/ 90152 w 117815"/>
                    <a:gd name="connsiteY8" fmla="*/ 296334 h 442493"/>
                    <a:gd name="connsiteX9" fmla="*/ 107086 w 117815"/>
                    <a:gd name="connsiteY9" fmla="*/ 279400 h 442493"/>
                    <a:gd name="connsiteX10" fmla="*/ 115552 w 117815"/>
                    <a:gd name="connsiteY10" fmla="*/ 101600 h 44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7815" h="442493">
                      <a:moveTo>
                        <a:pt x="115552" y="0"/>
                      </a:moveTo>
                      <a:cubicBezTo>
                        <a:pt x="102417" y="32838"/>
                        <a:pt x="101976" y="42372"/>
                        <a:pt x="81686" y="67734"/>
                      </a:cubicBezTo>
                      <a:cubicBezTo>
                        <a:pt x="76699" y="73967"/>
                        <a:pt x="69542" y="78281"/>
                        <a:pt x="64752" y="84667"/>
                      </a:cubicBezTo>
                      <a:cubicBezTo>
                        <a:pt x="7310" y="161256"/>
                        <a:pt x="52788" y="113567"/>
                        <a:pt x="13952" y="152400"/>
                      </a:cubicBezTo>
                      <a:cubicBezTo>
                        <a:pt x="-2245" y="265790"/>
                        <a:pt x="-6913" y="273351"/>
                        <a:pt x="13952" y="440267"/>
                      </a:cubicBezTo>
                      <a:cubicBezTo>
                        <a:pt x="15214" y="450364"/>
                        <a:pt x="25241" y="423334"/>
                        <a:pt x="30886" y="414867"/>
                      </a:cubicBezTo>
                      <a:cubicBezTo>
                        <a:pt x="54869" y="342914"/>
                        <a:pt x="21420" y="430643"/>
                        <a:pt x="56286" y="372534"/>
                      </a:cubicBezTo>
                      <a:cubicBezTo>
                        <a:pt x="89261" y="317576"/>
                        <a:pt x="38777" y="373109"/>
                        <a:pt x="81686" y="330200"/>
                      </a:cubicBezTo>
                      <a:cubicBezTo>
                        <a:pt x="84508" y="318911"/>
                        <a:pt x="84948" y="306742"/>
                        <a:pt x="90152" y="296334"/>
                      </a:cubicBezTo>
                      <a:cubicBezTo>
                        <a:pt x="93722" y="289194"/>
                        <a:pt x="103941" y="286737"/>
                        <a:pt x="107086" y="279400"/>
                      </a:cubicBezTo>
                      <a:cubicBezTo>
                        <a:pt x="124407" y="238984"/>
                        <a:pt x="115552" y="106500"/>
                        <a:pt x="115552" y="10160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5503333" y="3141134"/>
                  <a:ext cx="71069" cy="160866"/>
                </a:xfrm>
                <a:custGeom>
                  <a:avLst/>
                  <a:gdLst>
                    <a:gd name="connsiteX0" fmla="*/ 0 w 71069"/>
                    <a:gd name="connsiteY0" fmla="*/ 50800 h 160866"/>
                    <a:gd name="connsiteX1" fmla="*/ 16934 w 71069"/>
                    <a:gd name="connsiteY1" fmla="*/ 143933 h 160866"/>
                    <a:gd name="connsiteX2" fmla="*/ 42334 w 71069"/>
                    <a:gd name="connsiteY2" fmla="*/ 160866 h 160866"/>
                    <a:gd name="connsiteX3" fmla="*/ 59267 w 71069"/>
                    <a:gd name="connsiteY3" fmla="*/ 135466 h 160866"/>
                    <a:gd name="connsiteX4" fmla="*/ 67734 w 71069"/>
                    <a:gd name="connsiteY4" fmla="*/ 0 h 16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069" h="160866">
                      <a:moveTo>
                        <a:pt x="0" y="50800"/>
                      </a:moveTo>
                      <a:cubicBezTo>
                        <a:pt x="38" y="51026"/>
                        <a:pt x="14149" y="139060"/>
                        <a:pt x="16934" y="143933"/>
                      </a:cubicBezTo>
                      <a:cubicBezTo>
                        <a:pt x="21983" y="152768"/>
                        <a:pt x="33867" y="155222"/>
                        <a:pt x="42334" y="160866"/>
                      </a:cubicBezTo>
                      <a:cubicBezTo>
                        <a:pt x="47978" y="152399"/>
                        <a:pt x="54716" y="144567"/>
                        <a:pt x="59267" y="135466"/>
                      </a:cubicBezTo>
                      <a:cubicBezTo>
                        <a:pt x="79336" y="95327"/>
                        <a:pt x="67734" y="36497"/>
                        <a:pt x="67734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5275500" y="3031067"/>
                  <a:ext cx="71069" cy="160866"/>
                </a:xfrm>
                <a:custGeom>
                  <a:avLst/>
                  <a:gdLst>
                    <a:gd name="connsiteX0" fmla="*/ 0 w 71069"/>
                    <a:gd name="connsiteY0" fmla="*/ 50800 h 160866"/>
                    <a:gd name="connsiteX1" fmla="*/ 16934 w 71069"/>
                    <a:gd name="connsiteY1" fmla="*/ 143933 h 160866"/>
                    <a:gd name="connsiteX2" fmla="*/ 42334 w 71069"/>
                    <a:gd name="connsiteY2" fmla="*/ 160866 h 160866"/>
                    <a:gd name="connsiteX3" fmla="*/ 59267 w 71069"/>
                    <a:gd name="connsiteY3" fmla="*/ 135466 h 160866"/>
                    <a:gd name="connsiteX4" fmla="*/ 67734 w 71069"/>
                    <a:gd name="connsiteY4" fmla="*/ 0 h 16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069" h="160866">
                      <a:moveTo>
                        <a:pt x="0" y="50800"/>
                      </a:moveTo>
                      <a:cubicBezTo>
                        <a:pt x="38" y="51026"/>
                        <a:pt x="14149" y="139060"/>
                        <a:pt x="16934" y="143933"/>
                      </a:cubicBezTo>
                      <a:cubicBezTo>
                        <a:pt x="21983" y="152768"/>
                        <a:pt x="33867" y="155222"/>
                        <a:pt x="42334" y="160866"/>
                      </a:cubicBezTo>
                      <a:cubicBezTo>
                        <a:pt x="47978" y="152399"/>
                        <a:pt x="54716" y="144567"/>
                        <a:pt x="59267" y="135466"/>
                      </a:cubicBezTo>
                      <a:cubicBezTo>
                        <a:pt x="79336" y="95327"/>
                        <a:pt x="67734" y="36497"/>
                        <a:pt x="67734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sp>
            <p:nvSpPr>
              <p:cNvPr id="8" name="Freeform 7"/>
              <p:cNvSpPr/>
              <p:nvPr/>
            </p:nvSpPr>
            <p:spPr>
              <a:xfrm>
                <a:off x="6557929" y="2661393"/>
                <a:ext cx="418604" cy="962340"/>
              </a:xfrm>
              <a:custGeom>
                <a:avLst/>
                <a:gdLst>
                  <a:gd name="connsiteX0" fmla="*/ 635000 w 635000"/>
                  <a:gd name="connsiteY0" fmla="*/ 118534 h 1092200"/>
                  <a:gd name="connsiteX1" fmla="*/ 618067 w 635000"/>
                  <a:gd name="connsiteY1" fmla="*/ 254000 h 1092200"/>
                  <a:gd name="connsiteX2" fmla="*/ 601134 w 635000"/>
                  <a:gd name="connsiteY2" fmla="*/ 355600 h 1092200"/>
                  <a:gd name="connsiteX3" fmla="*/ 592667 w 635000"/>
                  <a:gd name="connsiteY3" fmla="*/ 651934 h 1092200"/>
                  <a:gd name="connsiteX4" fmla="*/ 584200 w 635000"/>
                  <a:gd name="connsiteY4" fmla="*/ 719667 h 1092200"/>
                  <a:gd name="connsiteX5" fmla="*/ 575734 w 635000"/>
                  <a:gd name="connsiteY5" fmla="*/ 795867 h 1092200"/>
                  <a:gd name="connsiteX6" fmla="*/ 558800 w 635000"/>
                  <a:gd name="connsiteY6" fmla="*/ 905934 h 1092200"/>
                  <a:gd name="connsiteX7" fmla="*/ 550334 w 635000"/>
                  <a:gd name="connsiteY7" fmla="*/ 939800 h 1092200"/>
                  <a:gd name="connsiteX8" fmla="*/ 541867 w 635000"/>
                  <a:gd name="connsiteY8" fmla="*/ 1007534 h 1092200"/>
                  <a:gd name="connsiteX9" fmla="*/ 533400 w 635000"/>
                  <a:gd name="connsiteY9" fmla="*/ 1041400 h 1092200"/>
                  <a:gd name="connsiteX10" fmla="*/ 516467 w 635000"/>
                  <a:gd name="connsiteY10" fmla="*/ 1092200 h 1092200"/>
                  <a:gd name="connsiteX11" fmla="*/ 508000 w 635000"/>
                  <a:gd name="connsiteY11" fmla="*/ 1066800 h 1092200"/>
                  <a:gd name="connsiteX12" fmla="*/ 440267 w 635000"/>
                  <a:gd name="connsiteY12" fmla="*/ 999067 h 1092200"/>
                  <a:gd name="connsiteX13" fmla="*/ 372534 w 635000"/>
                  <a:gd name="connsiteY13" fmla="*/ 931334 h 1092200"/>
                  <a:gd name="connsiteX14" fmla="*/ 338667 w 635000"/>
                  <a:gd name="connsiteY14" fmla="*/ 905934 h 1092200"/>
                  <a:gd name="connsiteX15" fmla="*/ 262467 w 635000"/>
                  <a:gd name="connsiteY15" fmla="*/ 838200 h 1092200"/>
                  <a:gd name="connsiteX16" fmla="*/ 220134 w 635000"/>
                  <a:gd name="connsiteY16" fmla="*/ 787400 h 1092200"/>
                  <a:gd name="connsiteX17" fmla="*/ 194734 w 635000"/>
                  <a:gd name="connsiteY17" fmla="*/ 753534 h 1092200"/>
                  <a:gd name="connsiteX18" fmla="*/ 160867 w 635000"/>
                  <a:gd name="connsiteY18" fmla="*/ 728134 h 1092200"/>
                  <a:gd name="connsiteX19" fmla="*/ 118534 w 635000"/>
                  <a:gd name="connsiteY19" fmla="*/ 694267 h 1092200"/>
                  <a:gd name="connsiteX20" fmla="*/ 93134 w 635000"/>
                  <a:gd name="connsiteY20" fmla="*/ 651934 h 1092200"/>
                  <a:gd name="connsiteX21" fmla="*/ 59267 w 635000"/>
                  <a:gd name="connsiteY21" fmla="*/ 601134 h 1092200"/>
                  <a:gd name="connsiteX22" fmla="*/ 42334 w 635000"/>
                  <a:gd name="connsiteY22" fmla="*/ 550334 h 1092200"/>
                  <a:gd name="connsiteX23" fmla="*/ 33867 w 635000"/>
                  <a:gd name="connsiteY23" fmla="*/ 499534 h 1092200"/>
                  <a:gd name="connsiteX24" fmla="*/ 25400 w 635000"/>
                  <a:gd name="connsiteY24" fmla="*/ 440267 h 1092200"/>
                  <a:gd name="connsiteX25" fmla="*/ 16934 w 635000"/>
                  <a:gd name="connsiteY25" fmla="*/ 406400 h 1092200"/>
                  <a:gd name="connsiteX26" fmla="*/ 0 w 635000"/>
                  <a:gd name="connsiteY26" fmla="*/ 321734 h 1092200"/>
                  <a:gd name="connsiteX27" fmla="*/ 8467 w 635000"/>
                  <a:gd name="connsiteY27" fmla="*/ 296334 h 1092200"/>
                  <a:gd name="connsiteX28" fmla="*/ 76200 w 635000"/>
                  <a:gd name="connsiteY28" fmla="*/ 237067 h 1092200"/>
                  <a:gd name="connsiteX29" fmla="*/ 135467 w 635000"/>
                  <a:gd name="connsiteY29" fmla="*/ 169334 h 1092200"/>
                  <a:gd name="connsiteX30" fmla="*/ 186267 w 635000"/>
                  <a:gd name="connsiteY30" fmla="*/ 127000 h 1092200"/>
                  <a:gd name="connsiteX31" fmla="*/ 203200 w 635000"/>
                  <a:gd name="connsiteY31" fmla="*/ 76200 h 1092200"/>
                  <a:gd name="connsiteX32" fmla="*/ 220134 w 635000"/>
                  <a:gd name="connsiteY32" fmla="*/ 33867 h 1092200"/>
                  <a:gd name="connsiteX33" fmla="*/ 228600 w 635000"/>
                  <a:gd name="connsiteY33" fmla="*/ 0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35000" h="1092200">
                    <a:moveTo>
                      <a:pt x="635000" y="118534"/>
                    </a:moveTo>
                    <a:cubicBezTo>
                      <a:pt x="621283" y="269438"/>
                      <a:pt x="634471" y="161047"/>
                      <a:pt x="618067" y="254000"/>
                    </a:cubicBezTo>
                    <a:cubicBezTo>
                      <a:pt x="612100" y="287811"/>
                      <a:pt x="601134" y="355600"/>
                      <a:pt x="601134" y="355600"/>
                    </a:cubicBezTo>
                    <a:cubicBezTo>
                      <a:pt x="598312" y="454378"/>
                      <a:pt x="597258" y="553222"/>
                      <a:pt x="592667" y="651934"/>
                    </a:cubicBezTo>
                    <a:cubicBezTo>
                      <a:pt x="591610" y="674663"/>
                      <a:pt x="586858" y="697069"/>
                      <a:pt x="584200" y="719667"/>
                    </a:cubicBezTo>
                    <a:cubicBezTo>
                      <a:pt x="581214" y="745048"/>
                      <a:pt x="579187" y="770545"/>
                      <a:pt x="575734" y="795867"/>
                    </a:cubicBezTo>
                    <a:cubicBezTo>
                      <a:pt x="570719" y="832647"/>
                      <a:pt x="565251" y="869378"/>
                      <a:pt x="558800" y="905934"/>
                    </a:cubicBezTo>
                    <a:cubicBezTo>
                      <a:pt x="556778" y="917393"/>
                      <a:pt x="552247" y="928322"/>
                      <a:pt x="550334" y="939800"/>
                    </a:cubicBezTo>
                    <a:cubicBezTo>
                      <a:pt x="546593" y="962244"/>
                      <a:pt x="545608" y="985090"/>
                      <a:pt x="541867" y="1007534"/>
                    </a:cubicBezTo>
                    <a:cubicBezTo>
                      <a:pt x="539954" y="1019012"/>
                      <a:pt x="536744" y="1030255"/>
                      <a:pt x="533400" y="1041400"/>
                    </a:cubicBezTo>
                    <a:cubicBezTo>
                      <a:pt x="528271" y="1058496"/>
                      <a:pt x="516467" y="1092200"/>
                      <a:pt x="516467" y="1092200"/>
                    </a:cubicBezTo>
                    <a:cubicBezTo>
                      <a:pt x="513645" y="1083733"/>
                      <a:pt x="511991" y="1074782"/>
                      <a:pt x="508000" y="1066800"/>
                    </a:cubicBezTo>
                    <a:cubicBezTo>
                      <a:pt x="490042" y="1030884"/>
                      <a:pt x="474620" y="1030966"/>
                      <a:pt x="440267" y="999067"/>
                    </a:cubicBezTo>
                    <a:cubicBezTo>
                      <a:pt x="416869" y="977340"/>
                      <a:pt x="398078" y="950492"/>
                      <a:pt x="372534" y="931334"/>
                    </a:cubicBezTo>
                    <a:cubicBezTo>
                      <a:pt x="361245" y="922867"/>
                      <a:pt x="349214" y="915309"/>
                      <a:pt x="338667" y="905934"/>
                    </a:cubicBezTo>
                    <a:cubicBezTo>
                      <a:pt x="244506" y="822235"/>
                      <a:pt x="341891" y="897768"/>
                      <a:pt x="262467" y="838200"/>
                    </a:cubicBezTo>
                    <a:cubicBezTo>
                      <a:pt x="225045" y="782066"/>
                      <a:pt x="269023" y="844437"/>
                      <a:pt x="220134" y="787400"/>
                    </a:cubicBezTo>
                    <a:cubicBezTo>
                      <a:pt x="210951" y="776686"/>
                      <a:pt x="204712" y="763512"/>
                      <a:pt x="194734" y="753534"/>
                    </a:cubicBezTo>
                    <a:cubicBezTo>
                      <a:pt x="184756" y="743556"/>
                      <a:pt x="171707" y="737168"/>
                      <a:pt x="160867" y="728134"/>
                    </a:cubicBezTo>
                    <a:cubicBezTo>
                      <a:pt x="112608" y="687918"/>
                      <a:pt x="181336" y="736134"/>
                      <a:pt x="118534" y="694267"/>
                    </a:cubicBezTo>
                    <a:cubicBezTo>
                      <a:pt x="110067" y="680156"/>
                      <a:pt x="101969" y="665817"/>
                      <a:pt x="93134" y="651934"/>
                    </a:cubicBezTo>
                    <a:cubicBezTo>
                      <a:pt x="82208" y="634764"/>
                      <a:pt x="65703" y="620441"/>
                      <a:pt x="59267" y="601134"/>
                    </a:cubicBezTo>
                    <a:cubicBezTo>
                      <a:pt x="53623" y="584201"/>
                      <a:pt x="45269" y="567940"/>
                      <a:pt x="42334" y="550334"/>
                    </a:cubicBezTo>
                    <a:cubicBezTo>
                      <a:pt x="39512" y="533401"/>
                      <a:pt x="36477" y="516501"/>
                      <a:pt x="33867" y="499534"/>
                    </a:cubicBezTo>
                    <a:cubicBezTo>
                      <a:pt x="30832" y="479810"/>
                      <a:pt x="28970" y="459901"/>
                      <a:pt x="25400" y="440267"/>
                    </a:cubicBezTo>
                    <a:cubicBezTo>
                      <a:pt x="23318" y="428818"/>
                      <a:pt x="19372" y="417778"/>
                      <a:pt x="16934" y="406400"/>
                    </a:cubicBezTo>
                    <a:cubicBezTo>
                      <a:pt x="10904" y="378258"/>
                      <a:pt x="0" y="321734"/>
                      <a:pt x="0" y="321734"/>
                    </a:cubicBezTo>
                    <a:cubicBezTo>
                      <a:pt x="2822" y="313267"/>
                      <a:pt x="3280" y="303596"/>
                      <a:pt x="8467" y="296334"/>
                    </a:cubicBezTo>
                    <a:cubicBezTo>
                      <a:pt x="31469" y="264131"/>
                      <a:pt x="47984" y="261756"/>
                      <a:pt x="76200" y="237067"/>
                    </a:cubicBezTo>
                    <a:cubicBezTo>
                      <a:pt x="123869" y="195357"/>
                      <a:pt x="97108" y="214085"/>
                      <a:pt x="135467" y="169334"/>
                    </a:cubicBezTo>
                    <a:cubicBezTo>
                      <a:pt x="157197" y="143982"/>
                      <a:pt x="160138" y="144420"/>
                      <a:pt x="186267" y="127000"/>
                    </a:cubicBezTo>
                    <a:cubicBezTo>
                      <a:pt x="191911" y="110067"/>
                      <a:pt x="196571" y="92773"/>
                      <a:pt x="203200" y="76200"/>
                    </a:cubicBezTo>
                    <a:cubicBezTo>
                      <a:pt x="208845" y="62089"/>
                      <a:pt x="215328" y="48285"/>
                      <a:pt x="220134" y="33867"/>
                    </a:cubicBezTo>
                    <a:cubicBezTo>
                      <a:pt x="223814" y="22828"/>
                      <a:pt x="228600" y="0"/>
                      <a:pt x="228600" y="0"/>
                    </a:cubicBezTo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6604000" y="2819400"/>
                <a:ext cx="357478" cy="778933"/>
              </a:xfrm>
              <a:custGeom>
                <a:avLst/>
                <a:gdLst>
                  <a:gd name="connsiteX0" fmla="*/ 0 w 357478"/>
                  <a:gd name="connsiteY0" fmla="*/ 558800 h 778933"/>
                  <a:gd name="connsiteX1" fmla="*/ 42333 w 357478"/>
                  <a:gd name="connsiteY1" fmla="*/ 474133 h 778933"/>
                  <a:gd name="connsiteX2" fmla="*/ 59267 w 357478"/>
                  <a:gd name="connsiteY2" fmla="*/ 440267 h 778933"/>
                  <a:gd name="connsiteX3" fmla="*/ 84667 w 357478"/>
                  <a:gd name="connsiteY3" fmla="*/ 397933 h 778933"/>
                  <a:gd name="connsiteX4" fmla="*/ 135467 w 357478"/>
                  <a:gd name="connsiteY4" fmla="*/ 287867 h 778933"/>
                  <a:gd name="connsiteX5" fmla="*/ 160867 w 357478"/>
                  <a:gd name="connsiteY5" fmla="*/ 254000 h 778933"/>
                  <a:gd name="connsiteX6" fmla="*/ 194733 w 357478"/>
                  <a:gd name="connsiteY6" fmla="*/ 194733 h 778933"/>
                  <a:gd name="connsiteX7" fmla="*/ 228600 w 357478"/>
                  <a:gd name="connsiteY7" fmla="*/ 169333 h 778933"/>
                  <a:gd name="connsiteX8" fmla="*/ 270933 w 357478"/>
                  <a:gd name="connsiteY8" fmla="*/ 101600 h 778933"/>
                  <a:gd name="connsiteX9" fmla="*/ 313267 w 357478"/>
                  <a:gd name="connsiteY9" fmla="*/ 50800 h 778933"/>
                  <a:gd name="connsiteX10" fmla="*/ 347133 w 357478"/>
                  <a:gd name="connsiteY10" fmla="*/ 0 h 778933"/>
                  <a:gd name="connsiteX11" fmla="*/ 338667 w 357478"/>
                  <a:gd name="connsiteY11" fmla="*/ 169333 h 778933"/>
                  <a:gd name="connsiteX12" fmla="*/ 330200 w 357478"/>
                  <a:gd name="connsiteY12" fmla="*/ 287867 h 778933"/>
                  <a:gd name="connsiteX13" fmla="*/ 321733 w 357478"/>
                  <a:gd name="connsiteY13" fmla="*/ 355600 h 778933"/>
                  <a:gd name="connsiteX14" fmla="*/ 304800 w 357478"/>
                  <a:gd name="connsiteY14" fmla="*/ 516467 h 778933"/>
                  <a:gd name="connsiteX15" fmla="*/ 296333 w 357478"/>
                  <a:gd name="connsiteY15" fmla="*/ 702733 h 778933"/>
                  <a:gd name="connsiteX16" fmla="*/ 287867 w 357478"/>
                  <a:gd name="connsiteY16" fmla="*/ 753533 h 778933"/>
                  <a:gd name="connsiteX17" fmla="*/ 270933 w 357478"/>
                  <a:gd name="connsiteY17" fmla="*/ 778933 h 778933"/>
                  <a:gd name="connsiteX18" fmla="*/ 160867 w 357478"/>
                  <a:gd name="connsiteY18" fmla="*/ 694267 h 778933"/>
                  <a:gd name="connsiteX19" fmla="*/ 135467 w 357478"/>
                  <a:gd name="connsiteY19" fmla="*/ 668867 h 778933"/>
                  <a:gd name="connsiteX20" fmla="*/ 110067 w 357478"/>
                  <a:gd name="connsiteY20" fmla="*/ 626533 h 778933"/>
                  <a:gd name="connsiteX21" fmla="*/ 67733 w 357478"/>
                  <a:gd name="connsiteY21" fmla="*/ 584200 h 778933"/>
                  <a:gd name="connsiteX22" fmla="*/ 0 w 357478"/>
                  <a:gd name="connsiteY22" fmla="*/ 558800 h 7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7478" h="778933">
                    <a:moveTo>
                      <a:pt x="0" y="558800"/>
                    </a:moveTo>
                    <a:lnTo>
                      <a:pt x="42333" y="474133"/>
                    </a:lnTo>
                    <a:cubicBezTo>
                      <a:pt x="47977" y="462844"/>
                      <a:pt x="52773" y="451090"/>
                      <a:pt x="59267" y="440267"/>
                    </a:cubicBezTo>
                    <a:cubicBezTo>
                      <a:pt x="67734" y="426156"/>
                      <a:pt x="77308" y="412652"/>
                      <a:pt x="84667" y="397933"/>
                    </a:cubicBezTo>
                    <a:cubicBezTo>
                      <a:pt x="106225" y="354817"/>
                      <a:pt x="102692" y="331567"/>
                      <a:pt x="135467" y="287867"/>
                    </a:cubicBezTo>
                    <a:cubicBezTo>
                      <a:pt x="143934" y="276578"/>
                      <a:pt x="153388" y="265966"/>
                      <a:pt x="160867" y="254000"/>
                    </a:cubicBezTo>
                    <a:cubicBezTo>
                      <a:pt x="171934" y="236292"/>
                      <a:pt x="179197" y="210269"/>
                      <a:pt x="194733" y="194733"/>
                    </a:cubicBezTo>
                    <a:cubicBezTo>
                      <a:pt x="204711" y="184755"/>
                      <a:pt x="218622" y="179311"/>
                      <a:pt x="228600" y="169333"/>
                    </a:cubicBezTo>
                    <a:cubicBezTo>
                      <a:pt x="255583" y="142350"/>
                      <a:pt x="253047" y="132900"/>
                      <a:pt x="270933" y="101600"/>
                    </a:cubicBezTo>
                    <a:cubicBezTo>
                      <a:pt x="298859" y="52729"/>
                      <a:pt x="275552" y="99291"/>
                      <a:pt x="313267" y="50800"/>
                    </a:cubicBezTo>
                    <a:cubicBezTo>
                      <a:pt x="325761" y="34736"/>
                      <a:pt x="347133" y="0"/>
                      <a:pt x="347133" y="0"/>
                    </a:cubicBezTo>
                    <a:cubicBezTo>
                      <a:pt x="367309" y="80700"/>
                      <a:pt x="354418" y="11820"/>
                      <a:pt x="338667" y="169333"/>
                    </a:cubicBezTo>
                    <a:cubicBezTo>
                      <a:pt x="334725" y="208748"/>
                      <a:pt x="333786" y="248418"/>
                      <a:pt x="330200" y="287867"/>
                    </a:cubicBezTo>
                    <a:cubicBezTo>
                      <a:pt x="328140" y="310527"/>
                      <a:pt x="323997" y="332960"/>
                      <a:pt x="321733" y="355600"/>
                    </a:cubicBezTo>
                    <a:cubicBezTo>
                      <a:pt x="304859" y="524339"/>
                      <a:pt x="322037" y="395810"/>
                      <a:pt x="304800" y="516467"/>
                    </a:cubicBezTo>
                    <a:cubicBezTo>
                      <a:pt x="301978" y="578556"/>
                      <a:pt x="300761" y="640738"/>
                      <a:pt x="296333" y="702733"/>
                    </a:cubicBezTo>
                    <a:cubicBezTo>
                      <a:pt x="295110" y="719856"/>
                      <a:pt x="293296" y="737247"/>
                      <a:pt x="287867" y="753533"/>
                    </a:cubicBezTo>
                    <a:cubicBezTo>
                      <a:pt x="284649" y="763187"/>
                      <a:pt x="276578" y="770466"/>
                      <a:pt x="270933" y="778933"/>
                    </a:cubicBezTo>
                    <a:cubicBezTo>
                      <a:pt x="198954" y="750142"/>
                      <a:pt x="239347" y="772747"/>
                      <a:pt x="160867" y="694267"/>
                    </a:cubicBezTo>
                    <a:cubicBezTo>
                      <a:pt x="152400" y="685800"/>
                      <a:pt x="141627" y="679134"/>
                      <a:pt x="135467" y="668867"/>
                    </a:cubicBezTo>
                    <a:cubicBezTo>
                      <a:pt x="127000" y="654756"/>
                      <a:pt x="120347" y="639383"/>
                      <a:pt x="110067" y="626533"/>
                    </a:cubicBezTo>
                    <a:cubicBezTo>
                      <a:pt x="97600" y="610950"/>
                      <a:pt x="84338" y="595270"/>
                      <a:pt x="67733" y="584200"/>
                    </a:cubicBezTo>
                    <a:lnTo>
                      <a:pt x="0" y="558800"/>
                    </a:lnTo>
                    <a:close/>
                  </a:path>
                </a:pathLst>
              </a:custGeom>
              <a:solidFill>
                <a:srgbClr val="C0504D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5714771" y="2339677"/>
                <a:ext cx="381229" cy="948266"/>
              </a:xfrm>
              <a:custGeom>
                <a:avLst/>
                <a:gdLst>
                  <a:gd name="connsiteX0" fmla="*/ 229 w 381229"/>
                  <a:gd name="connsiteY0" fmla="*/ 846666 h 948266"/>
                  <a:gd name="connsiteX1" fmla="*/ 8695 w 381229"/>
                  <a:gd name="connsiteY1" fmla="*/ 609600 h 948266"/>
                  <a:gd name="connsiteX2" fmla="*/ 17162 w 381229"/>
                  <a:gd name="connsiteY2" fmla="*/ 550333 h 948266"/>
                  <a:gd name="connsiteX3" fmla="*/ 25629 w 381229"/>
                  <a:gd name="connsiteY3" fmla="*/ 524933 h 948266"/>
                  <a:gd name="connsiteX4" fmla="*/ 51029 w 381229"/>
                  <a:gd name="connsiteY4" fmla="*/ 516466 h 948266"/>
                  <a:gd name="connsiteX5" fmla="*/ 110295 w 381229"/>
                  <a:gd name="connsiteY5" fmla="*/ 457200 h 948266"/>
                  <a:gd name="connsiteX6" fmla="*/ 127229 w 381229"/>
                  <a:gd name="connsiteY6" fmla="*/ 423333 h 948266"/>
                  <a:gd name="connsiteX7" fmla="*/ 144162 w 381229"/>
                  <a:gd name="connsiteY7" fmla="*/ 397933 h 948266"/>
                  <a:gd name="connsiteX8" fmla="*/ 161095 w 381229"/>
                  <a:gd name="connsiteY8" fmla="*/ 347133 h 948266"/>
                  <a:gd name="connsiteX9" fmla="*/ 186495 w 381229"/>
                  <a:gd name="connsiteY9" fmla="*/ 321733 h 948266"/>
                  <a:gd name="connsiteX10" fmla="*/ 211895 w 381229"/>
                  <a:gd name="connsiteY10" fmla="*/ 237066 h 948266"/>
                  <a:gd name="connsiteX11" fmla="*/ 245762 w 381229"/>
                  <a:gd name="connsiteY11" fmla="*/ 127000 h 948266"/>
                  <a:gd name="connsiteX12" fmla="*/ 271162 w 381229"/>
                  <a:gd name="connsiteY12" fmla="*/ 50800 h 948266"/>
                  <a:gd name="connsiteX13" fmla="*/ 288095 w 381229"/>
                  <a:gd name="connsiteY13" fmla="*/ 0 h 948266"/>
                  <a:gd name="connsiteX14" fmla="*/ 338895 w 381229"/>
                  <a:gd name="connsiteY14" fmla="*/ 59266 h 948266"/>
                  <a:gd name="connsiteX15" fmla="*/ 372762 w 381229"/>
                  <a:gd name="connsiteY15" fmla="*/ 118533 h 948266"/>
                  <a:gd name="connsiteX16" fmla="*/ 381229 w 381229"/>
                  <a:gd name="connsiteY16" fmla="*/ 152400 h 948266"/>
                  <a:gd name="connsiteX17" fmla="*/ 372762 w 381229"/>
                  <a:gd name="connsiteY17" fmla="*/ 254000 h 948266"/>
                  <a:gd name="connsiteX18" fmla="*/ 338895 w 381229"/>
                  <a:gd name="connsiteY18" fmla="*/ 304800 h 948266"/>
                  <a:gd name="connsiteX19" fmla="*/ 321962 w 381229"/>
                  <a:gd name="connsiteY19" fmla="*/ 330200 h 948266"/>
                  <a:gd name="connsiteX20" fmla="*/ 313495 w 381229"/>
                  <a:gd name="connsiteY20" fmla="*/ 355600 h 948266"/>
                  <a:gd name="connsiteX21" fmla="*/ 288095 w 381229"/>
                  <a:gd name="connsiteY21" fmla="*/ 372533 h 948266"/>
                  <a:gd name="connsiteX22" fmla="*/ 245762 w 381229"/>
                  <a:gd name="connsiteY22" fmla="*/ 465666 h 948266"/>
                  <a:gd name="connsiteX23" fmla="*/ 237295 w 381229"/>
                  <a:gd name="connsiteY23" fmla="*/ 516466 h 948266"/>
                  <a:gd name="connsiteX24" fmla="*/ 220362 w 381229"/>
                  <a:gd name="connsiteY24" fmla="*/ 575733 h 948266"/>
                  <a:gd name="connsiteX25" fmla="*/ 279629 w 381229"/>
                  <a:gd name="connsiteY25" fmla="*/ 626533 h 948266"/>
                  <a:gd name="connsiteX26" fmla="*/ 321962 w 381229"/>
                  <a:gd name="connsiteY26" fmla="*/ 660400 h 948266"/>
                  <a:gd name="connsiteX27" fmla="*/ 338895 w 381229"/>
                  <a:gd name="connsiteY27" fmla="*/ 685800 h 948266"/>
                  <a:gd name="connsiteX28" fmla="*/ 355829 w 381229"/>
                  <a:gd name="connsiteY28" fmla="*/ 702733 h 948266"/>
                  <a:gd name="connsiteX29" fmla="*/ 372762 w 381229"/>
                  <a:gd name="connsiteY29" fmla="*/ 736600 h 948266"/>
                  <a:gd name="connsiteX30" fmla="*/ 338895 w 381229"/>
                  <a:gd name="connsiteY30" fmla="*/ 787400 h 948266"/>
                  <a:gd name="connsiteX31" fmla="*/ 271162 w 381229"/>
                  <a:gd name="connsiteY31" fmla="*/ 804333 h 948266"/>
                  <a:gd name="connsiteX32" fmla="*/ 194962 w 381229"/>
                  <a:gd name="connsiteY32" fmla="*/ 787400 h 948266"/>
                  <a:gd name="connsiteX33" fmla="*/ 178029 w 381229"/>
                  <a:gd name="connsiteY33" fmla="*/ 770466 h 948266"/>
                  <a:gd name="connsiteX34" fmla="*/ 211895 w 381229"/>
                  <a:gd name="connsiteY34" fmla="*/ 753533 h 948266"/>
                  <a:gd name="connsiteX35" fmla="*/ 279629 w 381229"/>
                  <a:gd name="connsiteY35" fmla="*/ 812800 h 948266"/>
                  <a:gd name="connsiteX36" fmla="*/ 271162 w 381229"/>
                  <a:gd name="connsiteY36" fmla="*/ 846666 h 948266"/>
                  <a:gd name="connsiteX37" fmla="*/ 321962 w 381229"/>
                  <a:gd name="connsiteY37" fmla="*/ 897466 h 948266"/>
                  <a:gd name="connsiteX38" fmla="*/ 338895 w 381229"/>
                  <a:gd name="connsiteY38" fmla="*/ 922866 h 948266"/>
                  <a:gd name="connsiteX39" fmla="*/ 237295 w 381229"/>
                  <a:gd name="connsiteY39" fmla="*/ 880533 h 948266"/>
                  <a:gd name="connsiteX40" fmla="*/ 203429 w 381229"/>
                  <a:gd name="connsiteY40" fmla="*/ 855133 h 948266"/>
                  <a:gd name="connsiteX41" fmla="*/ 186495 w 381229"/>
                  <a:gd name="connsiteY41" fmla="*/ 838200 h 948266"/>
                  <a:gd name="connsiteX42" fmla="*/ 254229 w 381229"/>
                  <a:gd name="connsiteY42" fmla="*/ 880533 h 948266"/>
                  <a:gd name="connsiteX43" fmla="*/ 271162 w 381229"/>
                  <a:gd name="connsiteY43" fmla="*/ 905933 h 948266"/>
                  <a:gd name="connsiteX44" fmla="*/ 245762 w 381229"/>
                  <a:gd name="connsiteY44" fmla="*/ 922866 h 948266"/>
                  <a:gd name="connsiteX45" fmla="*/ 144162 w 381229"/>
                  <a:gd name="connsiteY45" fmla="*/ 939800 h 948266"/>
                  <a:gd name="connsiteX46" fmla="*/ 84895 w 381229"/>
                  <a:gd name="connsiteY46" fmla="*/ 948266 h 948266"/>
                  <a:gd name="connsiteX47" fmla="*/ 34095 w 381229"/>
                  <a:gd name="connsiteY47" fmla="*/ 897466 h 948266"/>
                  <a:gd name="connsiteX48" fmla="*/ 17162 w 381229"/>
                  <a:gd name="connsiteY48" fmla="*/ 872066 h 948266"/>
                  <a:gd name="connsiteX49" fmla="*/ 229 w 381229"/>
                  <a:gd name="connsiteY49" fmla="*/ 846666 h 948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381229" h="948266">
                    <a:moveTo>
                      <a:pt x="229" y="846666"/>
                    </a:moveTo>
                    <a:cubicBezTo>
                      <a:pt x="-1182" y="802922"/>
                      <a:pt x="4184" y="688544"/>
                      <a:pt x="8695" y="609600"/>
                    </a:cubicBezTo>
                    <a:cubicBezTo>
                      <a:pt x="9833" y="589676"/>
                      <a:pt x="13248" y="569902"/>
                      <a:pt x="17162" y="550333"/>
                    </a:cubicBezTo>
                    <a:cubicBezTo>
                      <a:pt x="18912" y="541582"/>
                      <a:pt x="19318" y="531244"/>
                      <a:pt x="25629" y="524933"/>
                    </a:cubicBezTo>
                    <a:cubicBezTo>
                      <a:pt x="31940" y="518622"/>
                      <a:pt x="43047" y="520457"/>
                      <a:pt x="51029" y="516466"/>
                    </a:cubicBezTo>
                    <a:cubicBezTo>
                      <a:pt x="79064" y="502448"/>
                      <a:pt x="92095" y="484500"/>
                      <a:pt x="110295" y="457200"/>
                    </a:cubicBezTo>
                    <a:cubicBezTo>
                      <a:pt x="117296" y="446698"/>
                      <a:pt x="120967" y="434292"/>
                      <a:pt x="127229" y="423333"/>
                    </a:cubicBezTo>
                    <a:cubicBezTo>
                      <a:pt x="132278" y="414498"/>
                      <a:pt x="140029" y="407232"/>
                      <a:pt x="144162" y="397933"/>
                    </a:cubicBezTo>
                    <a:cubicBezTo>
                      <a:pt x="151411" y="381622"/>
                      <a:pt x="152427" y="362736"/>
                      <a:pt x="161095" y="347133"/>
                    </a:cubicBezTo>
                    <a:cubicBezTo>
                      <a:pt x="166910" y="336666"/>
                      <a:pt x="178028" y="330200"/>
                      <a:pt x="186495" y="321733"/>
                    </a:cubicBezTo>
                    <a:cubicBezTo>
                      <a:pt x="203769" y="252639"/>
                      <a:pt x="184414" y="326378"/>
                      <a:pt x="211895" y="237066"/>
                    </a:cubicBezTo>
                    <a:cubicBezTo>
                      <a:pt x="231161" y="174451"/>
                      <a:pt x="224566" y="185291"/>
                      <a:pt x="245762" y="127000"/>
                    </a:cubicBezTo>
                    <a:cubicBezTo>
                      <a:pt x="294265" y="-6388"/>
                      <a:pt x="238146" y="160852"/>
                      <a:pt x="271162" y="50800"/>
                    </a:cubicBezTo>
                    <a:cubicBezTo>
                      <a:pt x="276291" y="33704"/>
                      <a:pt x="288095" y="0"/>
                      <a:pt x="288095" y="0"/>
                    </a:cubicBezTo>
                    <a:cubicBezTo>
                      <a:pt x="313518" y="25422"/>
                      <a:pt x="309752" y="20408"/>
                      <a:pt x="338895" y="59266"/>
                    </a:cubicBezTo>
                    <a:cubicBezTo>
                      <a:pt x="351180" y="75645"/>
                      <a:pt x="365729" y="99778"/>
                      <a:pt x="372762" y="118533"/>
                    </a:cubicBezTo>
                    <a:cubicBezTo>
                      <a:pt x="376848" y="129429"/>
                      <a:pt x="378407" y="141111"/>
                      <a:pt x="381229" y="152400"/>
                    </a:cubicBezTo>
                    <a:cubicBezTo>
                      <a:pt x="378407" y="186267"/>
                      <a:pt x="381858" y="221256"/>
                      <a:pt x="372762" y="254000"/>
                    </a:cubicBezTo>
                    <a:cubicBezTo>
                      <a:pt x="367315" y="273609"/>
                      <a:pt x="350184" y="287867"/>
                      <a:pt x="338895" y="304800"/>
                    </a:cubicBezTo>
                    <a:cubicBezTo>
                      <a:pt x="333251" y="313267"/>
                      <a:pt x="325180" y="320547"/>
                      <a:pt x="321962" y="330200"/>
                    </a:cubicBezTo>
                    <a:cubicBezTo>
                      <a:pt x="319140" y="338667"/>
                      <a:pt x="319070" y="348631"/>
                      <a:pt x="313495" y="355600"/>
                    </a:cubicBezTo>
                    <a:cubicBezTo>
                      <a:pt x="307138" y="363546"/>
                      <a:pt x="296562" y="366889"/>
                      <a:pt x="288095" y="372533"/>
                    </a:cubicBezTo>
                    <a:cubicBezTo>
                      <a:pt x="278155" y="392414"/>
                      <a:pt x="252341" y="436060"/>
                      <a:pt x="245762" y="465666"/>
                    </a:cubicBezTo>
                    <a:cubicBezTo>
                      <a:pt x="242038" y="482424"/>
                      <a:pt x="240662" y="499632"/>
                      <a:pt x="237295" y="516466"/>
                    </a:cubicBezTo>
                    <a:cubicBezTo>
                      <a:pt x="231978" y="543052"/>
                      <a:pt x="228434" y="551519"/>
                      <a:pt x="220362" y="575733"/>
                    </a:cubicBezTo>
                    <a:cubicBezTo>
                      <a:pt x="270210" y="592350"/>
                      <a:pt x="225397" y="572301"/>
                      <a:pt x="279629" y="626533"/>
                    </a:cubicBezTo>
                    <a:cubicBezTo>
                      <a:pt x="292407" y="639311"/>
                      <a:pt x="309184" y="647622"/>
                      <a:pt x="321962" y="660400"/>
                    </a:cubicBezTo>
                    <a:cubicBezTo>
                      <a:pt x="329157" y="667595"/>
                      <a:pt x="332538" y="677854"/>
                      <a:pt x="338895" y="685800"/>
                    </a:cubicBezTo>
                    <a:cubicBezTo>
                      <a:pt x="343882" y="692033"/>
                      <a:pt x="350184" y="697089"/>
                      <a:pt x="355829" y="702733"/>
                    </a:cubicBezTo>
                    <a:cubicBezTo>
                      <a:pt x="361473" y="714022"/>
                      <a:pt x="371197" y="724076"/>
                      <a:pt x="372762" y="736600"/>
                    </a:cubicBezTo>
                    <a:cubicBezTo>
                      <a:pt x="376477" y="766326"/>
                      <a:pt x="361165" y="776265"/>
                      <a:pt x="338895" y="787400"/>
                    </a:cubicBezTo>
                    <a:cubicBezTo>
                      <a:pt x="321543" y="796076"/>
                      <a:pt x="287256" y="801114"/>
                      <a:pt x="271162" y="804333"/>
                    </a:cubicBezTo>
                    <a:cubicBezTo>
                      <a:pt x="245762" y="798689"/>
                      <a:pt x="219415" y="796292"/>
                      <a:pt x="194962" y="787400"/>
                    </a:cubicBezTo>
                    <a:cubicBezTo>
                      <a:pt x="187460" y="784672"/>
                      <a:pt x="174459" y="777606"/>
                      <a:pt x="178029" y="770466"/>
                    </a:cubicBezTo>
                    <a:cubicBezTo>
                      <a:pt x="183673" y="759177"/>
                      <a:pt x="200606" y="759177"/>
                      <a:pt x="211895" y="753533"/>
                    </a:cubicBezTo>
                    <a:cubicBezTo>
                      <a:pt x="261424" y="803061"/>
                      <a:pt x="237625" y="784796"/>
                      <a:pt x="279629" y="812800"/>
                    </a:cubicBezTo>
                    <a:cubicBezTo>
                      <a:pt x="276807" y="824089"/>
                      <a:pt x="268638" y="835307"/>
                      <a:pt x="271162" y="846666"/>
                    </a:cubicBezTo>
                    <a:cubicBezTo>
                      <a:pt x="280759" y="889855"/>
                      <a:pt x="292010" y="887483"/>
                      <a:pt x="321962" y="897466"/>
                    </a:cubicBezTo>
                    <a:cubicBezTo>
                      <a:pt x="327606" y="905933"/>
                      <a:pt x="347996" y="918315"/>
                      <a:pt x="338895" y="922866"/>
                    </a:cubicBezTo>
                    <a:cubicBezTo>
                      <a:pt x="308920" y="937854"/>
                      <a:pt x="253893" y="892151"/>
                      <a:pt x="237295" y="880533"/>
                    </a:cubicBezTo>
                    <a:cubicBezTo>
                      <a:pt x="225735" y="872441"/>
                      <a:pt x="214269" y="864167"/>
                      <a:pt x="203429" y="855133"/>
                    </a:cubicBezTo>
                    <a:cubicBezTo>
                      <a:pt x="197297" y="850023"/>
                      <a:pt x="178751" y="836264"/>
                      <a:pt x="186495" y="838200"/>
                    </a:cubicBezTo>
                    <a:cubicBezTo>
                      <a:pt x="211969" y="844569"/>
                      <a:pt x="237597" y="859743"/>
                      <a:pt x="254229" y="880533"/>
                    </a:cubicBezTo>
                    <a:cubicBezTo>
                      <a:pt x="260586" y="888479"/>
                      <a:pt x="265518" y="897466"/>
                      <a:pt x="271162" y="905933"/>
                    </a:cubicBezTo>
                    <a:cubicBezTo>
                      <a:pt x="262695" y="911577"/>
                      <a:pt x="255115" y="918858"/>
                      <a:pt x="245762" y="922866"/>
                    </a:cubicBezTo>
                    <a:cubicBezTo>
                      <a:pt x="222511" y="932831"/>
                      <a:pt x="159521" y="937752"/>
                      <a:pt x="144162" y="939800"/>
                    </a:cubicBezTo>
                    <a:lnTo>
                      <a:pt x="84895" y="948266"/>
                    </a:lnTo>
                    <a:cubicBezTo>
                      <a:pt x="67962" y="931333"/>
                      <a:pt x="47378" y="917392"/>
                      <a:pt x="34095" y="897466"/>
                    </a:cubicBezTo>
                    <a:cubicBezTo>
                      <a:pt x="28451" y="888999"/>
                      <a:pt x="21713" y="881167"/>
                      <a:pt x="17162" y="872066"/>
                    </a:cubicBezTo>
                    <a:cubicBezTo>
                      <a:pt x="13171" y="864084"/>
                      <a:pt x="1640" y="890410"/>
                      <a:pt x="229" y="84666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6767852" y="3756662"/>
                <a:ext cx="496548" cy="502071"/>
              </a:xfrm>
              <a:custGeom>
                <a:avLst/>
                <a:gdLst>
                  <a:gd name="connsiteX0" fmla="*/ 437281 w 496548"/>
                  <a:gd name="connsiteY0" fmla="*/ 36405 h 502071"/>
                  <a:gd name="connsiteX1" fmla="*/ 344148 w 496548"/>
                  <a:gd name="connsiteY1" fmla="*/ 27938 h 502071"/>
                  <a:gd name="connsiteX2" fmla="*/ 301815 w 496548"/>
                  <a:gd name="connsiteY2" fmla="*/ 19471 h 502071"/>
                  <a:gd name="connsiteX3" fmla="*/ 225615 w 496548"/>
                  <a:gd name="connsiteY3" fmla="*/ 11005 h 502071"/>
                  <a:gd name="connsiteX4" fmla="*/ 157881 w 496548"/>
                  <a:gd name="connsiteY4" fmla="*/ 2538 h 502071"/>
                  <a:gd name="connsiteX5" fmla="*/ 5481 w 496548"/>
                  <a:gd name="connsiteY5" fmla="*/ 11005 h 502071"/>
                  <a:gd name="connsiteX6" fmla="*/ 22415 w 496548"/>
                  <a:gd name="connsiteY6" fmla="*/ 61805 h 502071"/>
                  <a:gd name="connsiteX7" fmla="*/ 81681 w 496548"/>
                  <a:gd name="connsiteY7" fmla="*/ 112605 h 502071"/>
                  <a:gd name="connsiteX8" fmla="*/ 107081 w 496548"/>
                  <a:gd name="connsiteY8" fmla="*/ 138005 h 502071"/>
                  <a:gd name="connsiteX9" fmla="*/ 259481 w 496548"/>
                  <a:gd name="connsiteY9" fmla="*/ 180338 h 502071"/>
                  <a:gd name="connsiteX10" fmla="*/ 378015 w 496548"/>
                  <a:gd name="connsiteY10" fmla="*/ 188805 h 502071"/>
                  <a:gd name="connsiteX11" fmla="*/ 183281 w 496548"/>
                  <a:gd name="connsiteY11" fmla="*/ 205738 h 502071"/>
                  <a:gd name="connsiteX12" fmla="*/ 132481 w 496548"/>
                  <a:gd name="connsiteY12" fmla="*/ 214205 h 502071"/>
                  <a:gd name="connsiteX13" fmla="*/ 174815 w 496548"/>
                  <a:gd name="connsiteY13" fmla="*/ 231138 h 502071"/>
                  <a:gd name="connsiteX14" fmla="*/ 378015 w 496548"/>
                  <a:gd name="connsiteY14" fmla="*/ 222671 h 502071"/>
                  <a:gd name="connsiteX15" fmla="*/ 208681 w 496548"/>
                  <a:gd name="connsiteY15" fmla="*/ 265005 h 502071"/>
                  <a:gd name="connsiteX16" fmla="*/ 157881 w 496548"/>
                  <a:gd name="connsiteY16" fmla="*/ 281938 h 502071"/>
                  <a:gd name="connsiteX17" fmla="*/ 90148 w 496548"/>
                  <a:gd name="connsiteY17" fmla="*/ 307338 h 502071"/>
                  <a:gd name="connsiteX18" fmla="*/ 56281 w 496548"/>
                  <a:gd name="connsiteY18" fmla="*/ 315805 h 502071"/>
                  <a:gd name="connsiteX19" fmla="*/ 30881 w 496548"/>
                  <a:gd name="connsiteY19" fmla="*/ 341205 h 502071"/>
                  <a:gd name="connsiteX20" fmla="*/ 5481 w 496548"/>
                  <a:gd name="connsiteY20" fmla="*/ 349671 h 502071"/>
                  <a:gd name="connsiteX21" fmla="*/ 30881 w 496548"/>
                  <a:gd name="connsiteY21" fmla="*/ 442805 h 502071"/>
                  <a:gd name="connsiteX22" fmla="*/ 90148 w 496548"/>
                  <a:gd name="connsiteY22" fmla="*/ 451271 h 502071"/>
                  <a:gd name="connsiteX23" fmla="*/ 267948 w 496548"/>
                  <a:gd name="connsiteY23" fmla="*/ 425871 h 502071"/>
                  <a:gd name="connsiteX24" fmla="*/ 352615 w 496548"/>
                  <a:gd name="connsiteY24" fmla="*/ 375071 h 502071"/>
                  <a:gd name="connsiteX25" fmla="*/ 276415 w 496548"/>
                  <a:gd name="connsiteY25" fmla="*/ 375071 h 502071"/>
                  <a:gd name="connsiteX26" fmla="*/ 225615 w 496548"/>
                  <a:gd name="connsiteY26" fmla="*/ 392005 h 502071"/>
                  <a:gd name="connsiteX27" fmla="*/ 157881 w 496548"/>
                  <a:gd name="connsiteY27" fmla="*/ 417405 h 502071"/>
                  <a:gd name="connsiteX28" fmla="*/ 149415 w 496548"/>
                  <a:gd name="connsiteY28" fmla="*/ 485138 h 502071"/>
                  <a:gd name="connsiteX29" fmla="*/ 191748 w 496548"/>
                  <a:gd name="connsiteY29" fmla="*/ 502071 h 502071"/>
                  <a:gd name="connsiteX30" fmla="*/ 251015 w 496548"/>
                  <a:gd name="connsiteY30" fmla="*/ 493605 h 502071"/>
                  <a:gd name="connsiteX31" fmla="*/ 369548 w 496548"/>
                  <a:gd name="connsiteY31" fmla="*/ 408938 h 502071"/>
                  <a:gd name="connsiteX32" fmla="*/ 454215 w 496548"/>
                  <a:gd name="connsiteY32" fmla="*/ 366605 h 502071"/>
                  <a:gd name="connsiteX33" fmla="*/ 479615 w 496548"/>
                  <a:gd name="connsiteY33" fmla="*/ 349671 h 502071"/>
                  <a:gd name="connsiteX34" fmla="*/ 496548 w 496548"/>
                  <a:gd name="connsiteY34" fmla="*/ 341205 h 50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96548" h="502071">
                    <a:moveTo>
                      <a:pt x="437281" y="36405"/>
                    </a:moveTo>
                    <a:cubicBezTo>
                      <a:pt x="406237" y="33583"/>
                      <a:pt x="375080" y="31805"/>
                      <a:pt x="344148" y="27938"/>
                    </a:cubicBezTo>
                    <a:cubicBezTo>
                      <a:pt x="329869" y="26153"/>
                      <a:pt x="316061" y="21506"/>
                      <a:pt x="301815" y="19471"/>
                    </a:cubicBezTo>
                    <a:cubicBezTo>
                      <a:pt x="276516" y="15857"/>
                      <a:pt x="250996" y="13991"/>
                      <a:pt x="225615" y="11005"/>
                    </a:cubicBezTo>
                    <a:lnTo>
                      <a:pt x="157881" y="2538"/>
                    </a:lnTo>
                    <a:cubicBezTo>
                      <a:pt x="107081" y="5360"/>
                      <a:pt x="52093" y="-9388"/>
                      <a:pt x="5481" y="11005"/>
                    </a:cubicBezTo>
                    <a:cubicBezTo>
                      <a:pt x="-10872" y="18159"/>
                      <a:pt x="13746" y="46202"/>
                      <a:pt x="22415" y="61805"/>
                    </a:cubicBezTo>
                    <a:cubicBezTo>
                      <a:pt x="31964" y="78993"/>
                      <a:pt x="68675" y="101457"/>
                      <a:pt x="81681" y="112605"/>
                    </a:cubicBezTo>
                    <a:cubicBezTo>
                      <a:pt x="90772" y="120397"/>
                      <a:pt x="96231" y="132942"/>
                      <a:pt x="107081" y="138005"/>
                    </a:cubicBezTo>
                    <a:cubicBezTo>
                      <a:pt x="149575" y="157835"/>
                      <a:pt x="209723" y="175362"/>
                      <a:pt x="259481" y="180338"/>
                    </a:cubicBezTo>
                    <a:cubicBezTo>
                      <a:pt x="298896" y="184280"/>
                      <a:pt x="338504" y="185983"/>
                      <a:pt x="378015" y="188805"/>
                    </a:cubicBezTo>
                    <a:cubicBezTo>
                      <a:pt x="286036" y="211798"/>
                      <a:pt x="383542" y="189716"/>
                      <a:pt x="183281" y="205738"/>
                    </a:cubicBezTo>
                    <a:cubicBezTo>
                      <a:pt x="166169" y="207107"/>
                      <a:pt x="149414" y="211383"/>
                      <a:pt x="132481" y="214205"/>
                    </a:cubicBezTo>
                    <a:cubicBezTo>
                      <a:pt x="146592" y="219849"/>
                      <a:pt x="159626" y="230614"/>
                      <a:pt x="174815" y="231138"/>
                    </a:cubicBezTo>
                    <a:cubicBezTo>
                      <a:pt x="242567" y="233474"/>
                      <a:pt x="330079" y="174734"/>
                      <a:pt x="378015" y="222671"/>
                    </a:cubicBezTo>
                    <a:cubicBezTo>
                      <a:pt x="419155" y="263812"/>
                      <a:pt x="263877" y="246607"/>
                      <a:pt x="208681" y="265005"/>
                    </a:cubicBezTo>
                    <a:cubicBezTo>
                      <a:pt x="191748" y="270649"/>
                      <a:pt x="174690" y="275935"/>
                      <a:pt x="157881" y="281938"/>
                    </a:cubicBezTo>
                    <a:cubicBezTo>
                      <a:pt x="135173" y="290048"/>
                      <a:pt x="113024" y="299713"/>
                      <a:pt x="90148" y="307338"/>
                    </a:cubicBezTo>
                    <a:cubicBezTo>
                      <a:pt x="79109" y="311018"/>
                      <a:pt x="67570" y="312983"/>
                      <a:pt x="56281" y="315805"/>
                    </a:cubicBezTo>
                    <a:cubicBezTo>
                      <a:pt x="47814" y="324272"/>
                      <a:pt x="40844" y="334563"/>
                      <a:pt x="30881" y="341205"/>
                    </a:cubicBezTo>
                    <a:cubicBezTo>
                      <a:pt x="23455" y="346155"/>
                      <a:pt x="7231" y="340920"/>
                      <a:pt x="5481" y="349671"/>
                    </a:cubicBezTo>
                    <a:cubicBezTo>
                      <a:pt x="4300" y="355578"/>
                      <a:pt x="-833" y="432234"/>
                      <a:pt x="30881" y="442805"/>
                    </a:cubicBezTo>
                    <a:cubicBezTo>
                      <a:pt x="49813" y="449116"/>
                      <a:pt x="70392" y="448449"/>
                      <a:pt x="90148" y="451271"/>
                    </a:cubicBezTo>
                    <a:cubicBezTo>
                      <a:pt x="149415" y="442804"/>
                      <a:pt x="209157" y="437177"/>
                      <a:pt x="267948" y="425871"/>
                    </a:cubicBezTo>
                    <a:cubicBezTo>
                      <a:pt x="325152" y="414870"/>
                      <a:pt x="300682" y="403398"/>
                      <a:pt x="352615" y="375071"/>
                    </a:cubicBezTo>
                    <a:cubicBezTo>
                      <a:pt x="396930" y="350900"/>
                      <a:pt x="533569" y="340784"/>
                      <a:pt x="276415" y="375071"/>
                    </a:cubicBezTo>
                    <a:cubicBezTo>
                      <a:pt x="259482" y="380716"/>
                      <a:pt x="242390" y="385905"/>
                      <a:pt x="225615" y="392005"/>
                    </a:cubicBezTo>
                    <a:cubicBezTo>
                      <a:pt x="114251" y="432501"/>
                      <a:pt x="233369" y="392241"/>
                      <a:pt x="157881" y="417405"/>
                    </a:cubicBezTo>
                    <a:cubicBezTo>
                      <a:pt x="143600" y="438827"/>
                      <a:pt x="123913" y="455386"/>
                      <a:pt x="149415" y="485138"/>
                    </a:cubicBezTo>
                    <a:cubicBezTo>
                      <a:pt x="159306" y="496677"/>
                      <a:pt x="177637" y="496427"/>
                      <a:pt x="191748" y="502071"/>
                    </a:cubicBezTo>
                    <a:cubicBezTo>
                      <a:pt x="211504" y="499249"/>
                      <a:pt x="232221" y="500317"/>
                      <a:pt x="251015" y="493605"/>
                    </a:cubicBezTo>
                    <a:cubicBezTo>
                      <a:pt x="306474" y="473798"/>
                      <a:pt x="323193" y="443704"/>
                      <a:pt x="369548" y="408938"/>
                    </a:cubicBezTo>
                    <a:cubicBezTo>
                      <a:pt x="416651" y="373611"/>
                      <a:pt x="404232" y="391596"/>
                      <a:pt x="454215" y="366605"/>
                    </a:cubicBezTo>
                    <a:cubicBezTo>
                      <a:pt x="463317" y="362054"/>
                      <a:pt x="470889" y="354906"/>
                      <a:pt x="479615" y="349671"/>
                    </a:cubicBezTo>
                    <a:cubicBezTo>
                      <a:pt x="485026" y="346424"/>
                      <a:pt x="490904" y="344027"/>
                      <a:pt x="496548" y="341205"/>
                    </a:cubicBezTo>
                  </a:path>
                </a:pathLst>
              </a:custGeom>
              <a:solidFill>
                <a:srgbClr val="D99694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7210144" y="3742267"/>
                <a:ext cx="258244" cy="431800"/>
              </a:xfrm>
              <a:custGeom>
                <a:avLst/>
                <a:gdLst>
                  <a:gd name="connsiteX0" fmla="*/ 3456 w 258244"/>
                  <a:gd name="connsiteY0" fmla="*/ 33866 h 431800"/>
                  <a:gd name="connsiteX1" fmla="*/ 11923 w 258244"/>
                  <a:gd name="connsiteY1" fmla="*/ 177800 h 431800"/>
                  <a:gd name="connsiteX2" fmla="*/ 37323 w 258244"/>
                  <a:gd name="connsiteY2" fmla="*/ 287866 h 431800"/>
                  <a:gd name="connsiteX3" fmla="*/ 62723 w 258244"/>
                  <a:gd name="connsiteY3" fmla="*/ 431800 h 431800"/>
                  <a:gd name="connsiteX4" fmla="*/ 189723 w 258244"/>
                  <a:gd name="connsiteY4" fmla="*/ 423333 h 431800"/>
                  <a:gd name="connsiteX5" fmla="*/ 240523 w 258244"/>
                  <a:gd name="connsiteY5" fmla="*/ 406400 h 431800"/>
                  <a:gd name="connsiteX6" fmla="*/ 257456 w 258244"/>
                  <a:gd name="connsiteY6" fmla="*/ 389466 h 431800"/>
                  <a:gd name="connsiteX7" fmla="*/ 248989 w 258244"/>
                  <a:gd name="connsiteY7" fmla="*/ 211666 h 431800"/>
                  <a:gd name="connsiteX8" fmla="*/ 232056 w 258244"/>
                  <a:gd name="connsiteY8" fmla="*/ 177800 h 431800"/>
                  <a:gd name="connsiteX9" fmla="*/ 215123 w 258244"/>
                  <a:gd name="connsiteY9" fmla="*/ 152400 h 431800"/>
                  <a:gd name="connsiteX10" fmla="*/ 181256 w 258244"/>
                  <a:gd name="connsiteY10" fmla="*/ 110066 h 431800"/>
                  <a:gd name="connsiteX11" fmla="*/ 164323 w 258244"/>
                  <a:gd name="connsiteY11" fmla="*/ 59266 h 431800"/>
                  <a:gd name="connsiteX12" fmla="*/ 155856 w 258244"/>
                  <a:gd name="connsiteY12" fmla="*/ 33866 h 431800"/>
                  <a:gd name="connsiteX13" fmla="*/ 130456 w 258244"/>
                  <a:gd name="connsiteY13" fmla="*/ 16933 h 431800"/>
                  <a:gd name="connsiteX14" fmla="*/ 71189 w 258244"/>
                  <a:gd name="connsiteY14" fmla="*/ 0 h 431800"/>
                  <a:gd name="connsiteX15" fmla="*/ 3456 w 258244"/>
                  <a:gd name="connsiteY15" fmla="*/ 33866 h 43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8244" h="431800">
                    <a:moveTo>
                      <a:pt x="3456" y="33866"/>
                    </a:moveTo>
                    <a:cubicBezTo>
                      <a:pt x="-6422" y="63499"/>
                      <a:pt x="7572" y="129936"/>
                      <a:pt x="11923" y="177800"/>
                    </a:cubicBezTo>
                    <a:cubicBezTo>
                      <a:pt x="14370" y="204718"/>
                      <a:pt x="34013" y="268008"/>
                      <a:pt x="37323" y="287866"/>
                    </a:cubicBezTo>
                    <a:cubicBezTo>
                      <a:pt x="56622" y="403661"/>
                      <a:pt x="47522" y="355799"/>
                      <a:pt x="62723" y="431800"/>
                    </a:cubicBezTo>
                    <a:cubicBezTo>
                      <a:pt x="105056" y="428978"/>
                      <a:pt x="147722" y="429333"/>
                      <a:pt x="189723" y="423333"/>
                    </a:cubicBezTo>
                    <a:cubicBezTo>
                      <a:pt x="207393" y="420809"/>
                      <a:pt x="240523" y="406400"/>
                      <a:pt x="240523" y="406400"/>
                    </a:cubicBezTo>
                    <a:cubicBezTo>
                      <a:pt x="246167" y="400755"/>
                      <a:pt x="257109" y="397441"/>
                      <a:pt x="257456" y="389466"/>
                    </a:cubicBezTo>
                    <a:cubicBezTo>
                      <a:pt x="260033" y="330188"/>
                      <a:pt x="256058" y="270577"/>
                      <a:pt x="248989" y="211666"/>
                    </a:cubicBezTo>
                    <a:cubicBezTo>
                      <a:pt x="247485" y="199135"/>
                      <a:pt x="238318" y="188758"/>
                      <a:pt x="232056" y="177800"/>
                    </a:cubicBezTo>
                    <a:cubicBezTo>
                      <a:pt x="227008" y="168965"/>
                      <a:pt x="221480" y="160346"/>
                      <a:pt x="215123" y="152400"/>
                    </a:cubicBezTo>
                    <a:cubicBezTo>
                      <a:pt x="197530" y="130408"/>
                      <a:pt x="194286" y="139384"/>
                      <a:pt x="181256" y="110066"/>
                    </a:cubicBezTo>
                    <a:cubicBezTo>
                      <a:pt x="174007" y="93755"/>
                      <a:pt x="169967" y="76199"/>
                      <a:pt x="164323" y="59266"/>
                    </a:cubicBezTo>
                    <a:cubicBezTo>
                      <a:pt x="161501" y="50799"/>
                      <a:pt x="163282" y="38816"/>
                      <a:pt x="155856" y="33866"/>
                    </a:cubicBezTo>
                    <a:cubicBezTo>
                      <a:pt x="147389" y="28222"/>
                      <a:pt x="139557" y="21484"/>
                      <a:pt x="130456" y="16933"/>
                    </a:cubicBezTo>
                    <a:cubicBezTo>
                      <a:pt x="118306" y="10858"/>
                      <a:pt x="82046" y="2714"/>
                      <a:pt x="71189" y="0"/>
                    </a:cubicBezTo>
                    <a:cubicBezTo>
                      <a:pt x="-36700" y="8990"/>
                      <a:pt x="13334" y="4233"/>
                      <a:pt x="3456" y="33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5562600" y="2971800"/>
                <a:ext cx="414866" cy="393512"/>
              </a:xfrm>
              <a:custGeom>
                <a:avLst/>
                <a:gdLst>
                  <a:gd name="connsiteX0" fmla="*/ 76200 w 414866"/>
                  <a:gd name="connsiteY0" fmla="*/ 59266 h 393512"/>
                  <a:gd name="connsiteX1" fmla="*/ 50800 w 414866"/>
                  <a:gd name="connsiteY1" fmla="*/ 101600 h 393512"/>
                  <a:gd name="connsiteX2" fmla="*/ 16933 w 414866"/>
                  <a:gd name="connsiteY2" fmla="*/ 160866 h 393512"/>
                  <a:gd name="connsiteX3" fmla="*/ 0 w 414866"/>
                  <a:gd name="connsiteY3" fmla="*/ 177800 h 393512"/>
                  <a:gd name="connsiteX4" fmla="*/ 16933 w 414866"/>
                  <a:gd name="connsiteY4" fmla="*/ 211666 h 393512"/>
                  <a:gd name="connsiteX5" fmla="*/ 33866 w 414866"/>
                  <a:gd name="connsiteY5" fmla="*/ 279400 h 393512"/>
                  <a:gd name="connsiteX6" fmla="*/ 67733 w 414866"/>
                  <a:gd name="connsiteY6" fmla="*/ 330200 h 393512"/>
                  <a:gd name="connsiteX7" fmla="*/ 84666 w 414866"/>
                  <a:gd name="connsiteY7" fmla="*/ 355600 h 393512"/>
                  <a:gd name="connsiteX8" fmla="*/ 160866 w 414866"/>
                  <a:gd name="connsiteY8" fmla="*/ 389466 h 393512"/>
                  <a:gd name="connsiteX9" fmla="*/ 381000 w 414866"/>
                  <a:gd name="connsiteY9" fmla="*/ 381000 h 393512"/>
                  <a:gd name="connsiteX10" fmla="*/ 414866 w 414866"/>
                  <a:gd name="connsiteY10" fmla="*/ 270933 h 393512"/>
                  <a:gd name="connsiteX11" fmla="*/ 330200 w 414866"/>
                  <a:gd name="connsiteY11" fmla="*/ 254000 h 393512"/>
                  <a:gd name="connsiteX12" fmla="*/ 304800 w 414866"/>
                  <a:gd name="connsiteY12" fmla="*/ 245533 h 393512"/>
                  <a:gd name="connsiteX13" fmla="*/ 237066 w 414866"/>
                  <a:gd name="connsiteY13" fmla="*/ 228600 h 393512"/>
                  <a:gd name="connsiteX14" fmla="*/ 186266 w 414866"/>
                  <a:gd name="connsiteY14" fmla="*/ 160866 h 393512"/>
                  <a:gd name="connsiteX15" fmla="*/ 152400 w 414866"/>
                  <a:gd name="connsiteY15" fmla="*/ 84666 h 393512"/>
                  <a:gd name="connsiteX16" fmla="*/ 135466 w 414866"/>
                  <a:gd name="connsiteY16" fmla="*/ 67733 h 393512"/>
                  <a:gd name="connsiteX17" fmla="*/ 127000 w 414866"/>
                  <a:gd name="connsiteY17" fmla="*/ 33866 h 393512"/>
                  <a:gd name="connsiteX18" fmla="*/ 84666 w 414866"/>
                  <a:gd name="connsiteY18" fmla="*/ 0 h 393512"/>
                  <a:gd name="connsiteX19" fmla="*/ 59266 w 414866"/>
                  <a:gd name="connsiteY19" fmla="*/ 42333 h 393512"/>
                  <a:gd name="connsiteX20" fmla="*/ 25400 w 414866"/>
                  <a:gd name="connsiteY20" fmla="*/ 84666 h 393512"/>
                  <a:gd name="connsiteX21" fmla="*/ 16933 w 414866"/>
                  <a:gd name="connsiteY21" fmla="*/ 110066 h 39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14866" h="393512">
                    <a:moveTo>
                      <a:pt x="76200" y="59266"/>
                    </a:moveTo>
                    <a:cubicBezTo>
                      <a:pt x="67733" y="73377"/>
                      <a:pt x="58792" y="87215"/>
                      <a:pt x="50800" y="101600"/>
                    </a:cubicBezTo>
                    <a:cubicBezTo>
                      <a:pt x="35000" y="130040"/>
                      <a:pt x="36284" y="136677"/>
                      <a:pt x="16933" y="160866"/>
                    </a:cubicBezTo>
                    <a:cubicBezTo>
                      <a:pt x="11946" y="167099"/>
                      <a:pt x="5644" y="172155"/>
                      <a:pt x="0" y="177800"/>
                    </a:cubicBezTo>
                    <a:cubicBezTo>
                      <a:pt x="5644" y="189089"/>
                      <a:pt x="12942" y="199693"/>
                      <a:pt x="16933" y="211666"/>
                    </a:cubicBezTo>
                    <a:cubicBezTo>
                      <a:pt x="23185" y="230423"/>
                      <a:pt x="23308" y="260396"/>
                      <a:pt x="33866" y="279400"/>
                    </a:cubicBezTo>
                    <a:cubicBezTo>
                      <a:pt x="43749" y="297190"/>
                      <a:pt x="56444" y="313267"/>
                      <a:pt x="67733" y="330200"/>
                    </a:cubicBezTo>
                    <a:cubicBezTo>
                      <a:pt x="73377" y="338667"/>
                      <a:pt x="75013" y="352382"/>
                      <a:pt x="84666" y="355600"/>
                    </a:cubicBezTo>
                    <a:cubicBezTo>
                      <a:pt x="145119" y="375751"/>
                      <a:pt x="120614" y="362632"/>
                      <a:pt x="160866" y="389466"/>
                    </a:cubicBezTo>
                    <a:cubicBezTo>
                      <a:pt x="234244" y="386644"/>
                      <a:pt x="311579" y="404938"/>
                      <a:pt x="381000" y="381000"/>
                    </a:cubicBezTo>
                    <a:cubicBezTo>
                      <a:pt x="388958" y="378256"/>
                      <a:pt x="409087" y="294052"/>
                      <a:pt x="414866" y="270933"/>
                    </a:cubicBezTo>
                    <a:cubicBezTo>
                      <a:pt x="357481" y="251804"/>
                      <a:pt x="427487" y="273457"/>
                      <a:pt x="330200" y="254000"/>
                    </a:cubicBezTo>
                    <a:cubicBezTo>
                      <a:pt x="321449" y="252250"/>
                      <a:pt x="313410" y="247881"/>
                      <a:pt x="304800" y="245533"/>
                    </a:cubicBezTo>
                    <a:cubicBezTo>
                      <a:pt x="282347" y="239410"/>
                      <a:pt x="237066" y="228600"/>
                      <a:pt x="237066" y="228600"/>
                    </a:cubicBezTo>
                    <a:cubicBezTo>
                      <a:pt x="198772" y="171158"/>
                      <a:pt x="217590" y="192190"/>
                      <a:pt x="186266" y="160866"/>
                    </a:cubicBezTo>
                    <a:cubicBezTo>
                      <a:pt x="172841" y="120589"/>
                      <a:pt x="175400" y="113415"/>
                      <a:pt x="152400" y="84666"/>
                    </a:cubicBezTo>
                    <a:cubicBezTo>
                      <a:pt x="147413" y="78433"/>
                      <a:pt x="141111" y="73377"/>
                      <a:pt x="135466" y="67733"/>
                    </a:cubicBezTo>
                    <a:cubicBezTo>
                      <a:pt x="132644" y="56444"/>
                      <a:pt x="132204" y="44274"/>
                      <a:pt x="127000" y="33866"/>
                    </a:cubicBezTo>
                    <a:cubicBezTo>
                      <a:pt x="120969" y="21803"/>
                      <a:pt x="93638" y="5981"/>
                      <a:pt x="84666" y="0"/>
                    </a:cubicBezTo>
                    <a:cubicBezTo>
                      <a:pt x="60683" y="71953"/>
                      <a:pt x="94132" y="-15776"/>
                      <a:pt x="59266" y="42333"/>
                    </a:cubicBezTo>
                    <a:cubicBezTo>
                      <a:pt x="32001" y="87774"/>
                      <a:pt x="75991" y="50939"/>
                      <a:pt x="25400" y="84666"/>
                    </a:cubicBezTo>
                    <a:lnTo>
                      <a:pt x="16933" y="110066"/>
                    </a:lnTo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176" name="Group 175"/>
            <p:cNvGrpSpPr/>
            <p:nvPr/>
          </p:nvGrpSpPr>
          <p:grpSpPr>
            <a:xfrm>
              <a:off x="2362200" y="1828800"/>
              <a:ext cx="990600" cy="2362200"/>
              <a:chOff x="2551364" y="1686646"/>
              <a:chExt cx="711446" cy="1384300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3046905" y="1686646"/>
                <a:ext cx="215905" cy="1384300"/>
              </a:xfrm>
              <a:custGeom>
                <a:avLst/>
                <a:gdLst>
                  <a:gd name="connsiteX0" fmla="*/ 0 w 215905"/>
                  <a:gd name="connsiteY0" fmla="*/ 279400 h 1384300"/>
                  <a:gd name="connsiteX1" fmla="*/ 63500 w 215905"/>
                  <a:gd name="connsiteY1" fmla="*/ 228600 h 1384300"/>
                  <a:gd name="connsiteX2" fmla="*/ 101600 w 215905"/>
                  <a:gd name="connsiteY2" fmla="*/ 203200 h 1384300"/>
                  <a:gd name="connsiteX3" fmla="*/ 139700 w 215905"/>
                  <a:gd name="connsiteY3" fmla="*/ 165100 h 1384300"/>
                  <a:gd name="connsiteX4" fmla="*/ 152400 w 215905"/>
                  <a:gd name="connsiteY4" fmla="*/ 38100 h 1384300"/>
                  <a:gd name="connsiteX5" fmla="*/ 203200 w 215905"/>
                  <a:gd name="connsiteY5" fmla="*/ 0 h 1384300"/>
                  <a:gd name="connsiteX6" fmla="*/ 215900 w 215905"/>
                  <a:gd name="connsiteY6" fmla="*/ 38100 h 1384300"/>
                  <a:gd name="connsiteX7" fmla="*/ 203200 w 215905"/>
                  <a:gd name="connsiteY7" fmla="*/ 317500 h 1384300"/>
                  <a:gd name="connsiteX8" fmla="*/ 177800 w 215905"/>
                  <a:gd name="connsiteY8" fmla="*/ 1384300 h 1384300"/>
                  <a:gd name="connsiteX9" fmla="*/ 127000 w 215905"/>
                  <a:gd name="connsiteY9" fmla="*/ 787400 h 1384300"/>
                  <a:gd name="connsiteX10" fmla="*/ 114300 w 215905"/>
                  <a:gd name="connsiteY10" fmla="*/ 711200 h 1384300"/>
                  <a:gd name="connsiteX11" fmla="*/ 88900 w 215905"/>
                  <a:gd name="connsiteY11" fmla="*/ 355600 h 1384300"/>
                  <a:gd name="connsiteX12" fmla="*/ 63500 w 215905"/>
                  <a:gd name="connsiteY12" fmla="*/ 342900 h 138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5905" h="1384300">
                    <a:moveTo>
                      <a:pt x="0" y="279400"/>
                    </a:moveTo>
                    <a:cubicBezTo>
                      <a:pt x="21167" y="262467"/>
                      <a:pt x="41815" y="244864"/>
                      <a:pt x="63500" y="228600"/>
                    </a:cubicBezTo>
                    <a:cubicBezTo>
                      <a:pt x="75711" y="219442"/>
                      <a:pt x="89874" y="212971"/>
                      <a:pt x="101600" y="203200"/>
                    </a:cubicBezTo>
                    <a:cubicBezTo>
                      <a:pt x="115398" y="191702"/>
                      <a:pt x="127000" y="177800"/>
                      <a:pt x="139700" y="165100"/>
                    </a:cubicBezTo>
                    <a:cubicBezTo>
                      <a:pt x="170620" y="72341"/>
                      <a:pt x="171594" y="114875"/>
                      <a:pt x="152400" y="38100"/>
                    </a:cubicBezTo>
                    <a:cubicBezTo>
                      <a:pt x="169333" y="25400"/>
                      <a:pt x="182033" y="0"/>
                      <a:pt x="203200" y="0"/>
                    </a:cubicBezTo>
                    <a:cubicBezTo>
                      <a:pt x="216587" y="0"/>
                      <a:pt x="215900" y="24713"/>
                      <a:pt x="215900" y="38100"/>
                    </a:cubicBezTo>
                    <a:cubicBezTo>
                      <a:pt x="215900" y="131329"/>
                      <a:pt x="206469" y="224328"/>
                      <a:pt x="203200" y="317500"/>
                    </a:cubicBezTo>
                    <a:cubicBezTo>
                      <a:pt x="190480" y="680015"/>
                      <a:pt x="185258" y="1018850"/>
                      <a:pt x="177800" y="1384300"/>
                    </a:cubicBezTo>
                    <a:cubicBezTo>
                      <a:pt x="-19665" y="1252657"/>
                      <a:pt x="150278" y="1380986"/>
                      <a:pt x="127000" y="787400"/>
                    </a:cubicBezTo>
                    <a:cubicBezTo>
                      <a:pt x="125991" y="761669"/>
                      <a:pt x="118533" y="736600"/>
                      <a:pt x="114300" y="711200"/>
                    </a:cubicBezTo>
                    <a:cubicBezTo>
                      <a:pt x="125240" y="426761"/>
                      <a:pt x="218974" y="433644"/>
                      <a:pt x="88900" y="355600"/>
                    </a:cubicBezTo>
                    <a:cubicBezTo>
                      <a:pt x="80783" y="350730"/>
                      <a:pt x="71967" y="347133"/>
                      <a:pt x="63500" y="342900"/>
                    </a:cubicBezTo>
                  </a:path>
                </a:pathLst>
              </a:custGeom>
              <a:solidFill>
                <a:srgbClr val="BFBFBF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>
              <a:xfrm rot="20829572">
                <a:off x="2551364" y="1876838"/>
                <a:ext cx="610495" cy="344552"/>
              </a:xfrm>
              <a:custGeom>
                <a:avLst/>
                <a:gdLst>
                  <a:gd name="connsiteX0" fmla="*/ 533641 w 610495"/>
                  <a:gd name="connsiteY0" fmla="*/ 308 h 344552"/>
                  <a:gd name="connsiteX1" fmla="*/ 317741 w 610495"/>
                  <a:gd name="connsiteY1" fmla="*/ 13008 h 344552"/>
                  <a:gd name="connsiteX2" fmla="*/ 165341 w 610495"/>
                  <a:gd name="connsiteY2" fmla="*/ 38408 h 344552"/>
                  <a:gd name="connsiteX3" fmla="*/ 165341 w 610495"/>
                  <a:gd name="connsiteY3" fmla="*/ 127308 h 344552"/>
                  <a:gd name="connsiteX4" fmla="*/ 152641 w 610495"/>
                  <a:gd name="connsiteY4" fmla="*/ 165408 h 344552"/>
                  <a:gd name="connsiteX5" fmla="*/ 63741 w 610495"/>
                  <a:gd name="connsiteY5" fmla="*/ 152708 h 344552"/>
                  <a:gd name="connsiteX6" fmla="*/ 12941 w 610495"/>
                  <a:gd name="connsiteY6" fmla="*/ 114608 h 344552"/>
                  <a:gd name="connsiteX7" fmla="*/ 241 w 610495"/>
                  <a:gd name="connsiteY7" fmla="*/ 178108 h 344552"/>
                  <a:gd name="connsiteX8" fmla="*/ 25641 w 610495"/>
                  <a:gd name="connsiteY8" fmla="*/ 254308 h 344552"/>
                  <a:gd name="connsiteX9" fmla="*/ 38341 w 610495"/>
                  <a:gd name="connsiteY9" fmla="*/ 305108 h 344552"/>
                  <a:gd name="connsiteX10" fmla="*/ 63741 w 610495"/>
                  <a:gd name="connsiteY10" fmla="*/ 267008 h 344552"/>
                  <a:gd name="connsiteX11" fmla="*/ 76441 w 610495"/>
                  <a:gd name="connsiteY11" fmla="*/ 228908 h 344552"/>
                  <a:gd name="connsiteX12" fmla="*/ 178041 w 610495"/>
                  <a:gd name="connsiteY12" fmla="*/ 254308 h 344552"/>
                  <a:gd name="connsiteX13" fmla="*/ 190741 w 610495"/>
                  <a:gd name="connsiteY13" fmla="*/ 305108 h 344552"/>
                  <a:gd name="connsiteX14" fmla="*/ 203441 w 610495"/>
                  <a:gd name="connsiteY14" fmla="*/ 343208 h 344552"/>
                  <a:gd name="connsiteX15" fmla="*/ 241541 w 610495"/>
                  <a:gd name="connsiteY15" fmla="*/ 330508 h 344552"/>
                  <a:gd name="connsiteX16" fmla="*/ 317741 w 610495"/>
                  <a:gd name="connsiteY16" fmla="*/ 317808 h 344552"/>
                  <a:gd name="connsiteX17" fmla="*/ 355841 w 610495"/>
                  <a:gd name="connsiteY17" fmla="*/ 305108 h 344552"/>
                  <a:gd name="connsiteX18" fmla="*/ 571741 w 610495"/>
                  <a:gd name="connsiteY18" fmla="*/ 292408 h 344552"/>
                  <a:gd name="connsiteX19" fmla="*/ 559041 w 610495"/>
                  <a:gd name="connsiteY19" fmla="*/ 228908 h 344552"/>
                  <a:gd name="connsiteX20" fmla="*/ 533641 w 610495"/>
                  <a:gd name="connsiteY20" fmla="*/ 152708 h 344552"/>
                  <a:gd name="connsiteX21" fmla="*/ 559041 w 610495"/>
                  <a:gd name="connsiteY21" fmla="*/ 76508 h 344552"/>
                  <a:gd name="connsiteX22" fmla="*/ 609841 w 610495"/>
                  <a:gd name="connsiteY22" fmla="*/ 25708 h 344552"/>
                  <a:gd name="connsiteX23" fmla="*/ 533641 w 610495"/>
                  <a:gd name="connsiteY23" fmla="*/ 308 h 344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10495" h="344552">
                    <a:moveTo>
                      <a:pt x="533641" y="308"/>
                    </a:moveTo>
                    <a:cubicBezTo>
                      <a:pt x="484958" y="-1809"/>
                      <a:pt x="389620" y="7479"/>
                      <a:pt x="317741" y="13008"/>
                    </a:cubicBezTo>
                    <a:cubicBezTo>
                      <a:pt x="207150" y="21515"/>
                      <a:pt x="233867" y="15566"/>
                      <a:pt x="165341" y="38408"/>
                    </a:cubicBezTo>
                    <a:cubicBezTo>
                      <a:pt x="134891" y="129759"/>
                      <a:pt x="165341" y="15680"/>
                      <a:pt x="165341" y="127308"/>
                    </a:cubicBezTo>
                    <a:cubicBezTo>
                      <a:pt x="165341" y="140695"/>
                      <a:pt x="156874" y="152708"/>
                      <a:pt x="152641" y="165408"/>
                    </a:cubicBezTo>
                    <a:cubicBezTo>
                      <a:pt x="123008" y="161175"/>
                      <a:pt x="89125" y="168573"/>
                      <a:pt x="63741" y="152708"/>
                    </a:cubicBezTo>
                    <a:cubicBezTo>
                      <a:pt x="-8366" y="107641"/>
                      <a:pt x="110673" y="82031"/>
                      <a:pt x="12941" y="114608"/>
                    </a:cubicBezTo>
                    <a:cubicBezTo>
                      <a:pt x="8708" y="135775"/>
                      <a:pt x="-1713" y="156611"/>
                      <a:pt x="241" y="178108"/>
                    </a:cubicBezTo>
                    <a:cubicBezTo>
                      <a:pt x="2665" y="204772"/>
                      <a:pt x="19147" y="228333"/>
                      <a:pt x="25641" y="254308"/>
                    </a:cubicBezTo>
                    <a:lnTo>
                      <a:pt x="38341" y="305108"/>
                    </a:lnTo>
                    <a:cubicBezTo>
                      <a:pt x="46808" y="292408"/>
                      <a:pt x="56915" y="280660"/>
                      <a:pt x="63741" y="267008"/>
                    </a:cubicBezTo>
                    <a:cubicBezTo>
                      <a:pt x="69728" y="255034"/>
                      <a:pt x="63741" y="233141"/>
                      <a:pt x="76441" y="228908"/>
                    </a:cubicBezTo>
                    <a:cubicBezTo>
                      <a:pt x="91766" y="223800"/>
                      <a:pt x="157481" y="247455"/>
                      <a:pt x="178041" y="254308"/>
                    </a:cubicBezTo>
                    <a:cubicBezTo>
                      <a:pt x="182274" y="271241"/>
                      <a:pt x="185946" y="288325"/>
                      <a:pt x="190741" y="305108"/>
                    </a:cubicBezTo>
                    <a:cubicBezTo>
                      <a:pt x="194419" y="317980"/>
                      <a:pt x="191467" y="337221"/>
                      <a:pt x="203441" y="343208"/>
                    </a:cubicBezTo>
                    <a:cubicBezTo>
                      <a:pt x="215415" y="349195"/>
                      <a:pt x="228473" y="333412"/>
                      <a:pt x="241541" y="330508"/>
                    </a:cubicBezTo>
                    <a:cubicBezTo>
                      <a:pt x="266678" y="324922"/>
                      <a:pt x="292604" y="323394"/>
                      <a:pt x="317741" y="317808"/>
                    </a:cubicBezTo>
                    <a:cubicBezTo>
                      <a:pt x="330809" y="314904"/>
                      <a:pt x="342520" y="306440"/>
                      <a:pt x="355841" y="305108"/>
                    </a:cubicBezTo>
                    <a:cubicBezTo>
                      <a:pt x="427574" y="297935"/>
                      <a:pt x="499774" y="296641"/>
                      <a:pt x="571741" y="292408"/>
                    </a:cubicBezTo>
                    <a:cubicBezTo>
                      <a:pt x="567508" y="271241"/>
                      <a:pt x="564721" y="249733"/>
                      <a:pt x="559041" y="228908"/>
                    </a:cubicBezTo>
                    <a:cubicBezTo>
                      <a:pt x="551996" y="203077"/>
                      <a:pt x="533641" y="152708"/>
                      <a:pt x="533641" y="152708"/>
                    </a:cubicBezTo>
                    <a:cubicBezTo>
                      <a:pt x="542108" y="127308"/>
                      <a:pt x="545266" y="99466"/>
                      <a:pt x="559041" y="76508"/>
                    </a:cubicBezTo>
                    <a:cubicBezTo>
                      <a:pt x="571362" y="55973"/>
                      <a:pt x="605904" y="49330"/>
                      <a:pt x="609841" y="25708"/>
                    </a:cubicBezTo>
                    <a:cubicBezTo>
                      <a:pt x="615640" y="-9085"/>
                      <a:pt x="582324" y="2425"/>
                      <a:pt x="533641" y="308"/>
                    </a:cubicBezTo>
                    <a:close/>
                  </a:path>
                </a:pathLst>
              </a:custGeom>
              <a:solidFill>
                <a:srgbClr val="BFBFBF"/>
              </a:solidFill>
              <a:ln w="19050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2807389" y="1937925"/>
                <a:ext cx="196835" cy="212792"/>
              </a:xfrm>
              <a:custGeom>
                <a:avLst/>
                <a:gdLst>
                  <a:gd name="connsiteX0" fmla="*/ 1398 w 196835"/>
                  <a:gd name="connsiteY0" fmla="*/ 93522 h 212792"/>
                  <a:gd name="connsiteX1" fmla="*/ 14098 w 196835"/>
                  <a:gd name="connsiteY1" fmla="*/ 207822 h 212792"/>
                  <a:gd name="connsiteX2" fmla="*/ 64898 w 196835"/>
                  <a:gd name="connsiteY2" fmla="*/ 195122 h 212792"/>
                  <a:gd name="connsiteX3" fmla="*/ 141098 w 196835"/>
                  <a:gd name="connsiteY3" fmla="*/ 169722 h 212792"/>
                  <a:gd name="connsiteX4" fmla="*/ 179198 w 196835"/>
                  <a:gd name="connsiteY4" fmla="*/ 157022 h 212792"/>
                  <a:gd name="connsiteX5" fmla="*/ 179198 w 196835"/>
                  <a:gd name="connsiteY5" fmla="*/ 4622 h 212792"/>
                  <a:gd name="connsiteX6" fmla="*/ 128398 w 196835"/>
                  <a:gd name="connsiteY6" fmla="*/ 17322 h 212792"/>
                  <a:gd name="connsiteX7" fmla="*/ 14098 w 196835"/>
                  <a:gd name="connsiteY7" fmla="*/ 80822 h 212792"/>
                  <a:gd name="connsiteX8" fmla="*/ 1398 w 196835"/>
                  <a:gd name="connsiteY8" fmla="*/ 93522 h 21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835" h="212792">
                    <a:moveTo>
                      <a:pt x="1398" y="93522"/>
                    </a:moveTo>
                    <a:cubicBezTo>
                      <a:pt x="1398" y="114689"/>
                      <a:pt x="-6219" y="175314"/>
                      <a:pt x="14098" y="207822"/>
                    </a:cubicBezTo>
                    <a:cubicBezTo>
                      <a:pt x="23349" y="222623"/>
                      <a:pt x="48180" y="200138"/>
                      <a:pt x="64898" y="195122"/>
                    </a:cubicBezTo>
                    <a:cubicBezTo>
                      <a:pt x="90543" y="187429"/>
                      <a:pt x="115698" y="178189"/>
                      <a:pt x="141098" y="169722"/>
                    </a:cubicBezTo>
                    <a:lnTo>
                      <a:pt x="179198" y="157022"/>
                    </a:lnTo>
                    <a:cubicBezTo>
                      <a:pt x="190884" y="110276"/>
                      <a:pt x="212231" y="50869"/>
                      <a:pt x="179198" y="4622"/>
                    </a:cubicBezTo>
                    <a:cubicBezTo>
                      <a:pt x="169053" y="-9581"/>
                      <a:pt x="145331" y="13089"/>
                      <a:pt x="128398" y="17322"/>
                    </a:cubicBezTo>
                    <a:cubicBezTo>
                      <a:pt x="78743" y="50425"/>
                      <a:pt x="81487" y="50871"/>
                      <a:pt x="14098" y="80822"/>
                    </a:cubicBezTo>
                    <a:cubicBezTo>
                      <a:pt x="1865" y="86259"/>
                      <a:pt x="1398" y="72355"/>
                      <a:pt x="1398" y="93522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/>
            <p:cNvGrpSpPr/>
            <p:nvPr/>
          </p:nvGrpSpPr>
          <p:grpSpPr>
            <a:xfrm>
              <a:off x="7391400" y="2133600"/>
              <a:ext cx="1081721" cy="1301444"/>
              <a:chOff x="7338378" y="1911870"/>
              <a:chExt cx="1081721" cy="1301444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7338378" y="1911870"/>
                <a:ext cx="1081721" cy="1301444"/>
              </a:xfrm>
              <a:prstGeom prst="rect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" name="Group 32"/>
              <p:cNvGrpSpPr/>
              <p:nvPr/>
            </p:nvGrpSpPr>
            <p:grpSpPr>
              <a:xfrm>
                <a:off x="7439979" y="2134592"/>
                <a:ext cx="902685" cy="907424"/>
                <a:chOff x="4864876" y="2236061"/>
                <a:chExt cx="1341418" cy="1252195"/>
              </a:xfrm>
            </p:grpSpPr>
            <p:sp>
              <p:nvSpPr>
                <p:cNvPr id="43" name="Freeform 42"/>
                <p:cNvSpPr/>
                <p:nvPr/>
              </p:nvSpPr>
              <p:spPr>
                <a:xfrm>
                  <a:off x="4864876" y="2236061"/>
                  <a:ext cx="357712" cy="554543"/>
                </a:xfrm>
                <a:custGeom>
                  <a:avLst/>
                  <a:gdLst>
                    <a:gd name="connsiteX0" fmla="*/ 357712 w 357712"/>
                    <a:gd name="connsiteY0" fmla="*/ 339882 h 554543"/>
                    <a:gd name="connsiteX1" fmla="*/ 321941 w 357712"/>
                    <a:gd name="connsiteY1" fmla="*/ 250439 h 554543"/>
                    <a:gd name="connsiteX2" fmla="*/ 286169 w 357712"/>
                    <a:gd name="connsiteY2" fmla="*/ 214662 h 554543"/>
                    <a:gd name="connsiteX3" fmla="*/ 196742 w 357712"/>
                    <a:gd name="connsiteY3" fmla="*/ 125220 h 554543"/>
                    <a:gd name="connsiteX4" fmla="*/ 160970 w 357712"/>
                    <a:gd name="connsiteY4" fmla="*/ 89443 h 554543"/>
                    <a:gd name="connsiteX5" fmla="*/ 0 w 357712"/>
                    <a:gd name="connsiteY5" fmla="*/ 0 h 554543"/>
                    <a:gd name="connsiteX6" fmla="*/ 35771 w 357712"/>
                    <a:gd name="connsiteY6" fmla="*/ 178885 h 554543"/>
                    <a:gd name="connsiteX7" fmla="*/ 53657 w 357712"/>
                    <a:gd name="connsiteY7" fmla="*/ 232551 h 554543"/>
                    <a:gd name="connsiteX8" fmla="*/ 89428 w 357712"/>
                    <a:gd name="connsiteY8" fmla="*/ 411436 h 554543"/>
                    <a:gd name="connsiteX9" fmla="*/ 196742 w 357712"/>
                    <a:gd name="connsiteY9" fmla="*/ 518767 h 554543"/>
                    <a:gd name="connsiteX10" fmla="*/ 232513 w 357712"/>
                    <a:gd name="connsiteY10" fmla="*/ 554543 h 554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57712" h="554543">
                      <a:moveTo>
                        <a:pt x="357712" y="339882"/>
                      </a:moveTo>
                      <a:cubicBezTo>
                        <a:pt x="345788" y="310068"/>
                        <a:pt x="337870" y="278320"/>
                        <a:pt x="321941" y="250439"/>
                      </a:cubicBezTo>
                      <a:cubicBezTo>
                        <a:pt x="313575" y="235796"/>
                        <a:pt x="296703" y="227832"/>
                        <a:pt x="286169" y="214662"/>
                      </a:cubicBezTo>
                      <a:cubicBezTo>
                        <a:pt x="190778" y="95405"/>
                        <a:pt x="315979" y="220625"/>
                        <a:pt x="196742" y="125220"/>
                      </a:cubicBezTo>
                      <a:cubicBezTo>
                        <a:pt x="183574" y="114684"/>
                        <a:pt x="174461" y="99563"/>
                        <a:pt x="160970" y="89443"/>
                      </a:cubicBezTo>
                      <a:cubicBezTo>
                        <a:pt x="62570" y="15631"/>
                        <a:pt x="83656" y="27891"/>
                        <a:pt x="0" y="0"/>
                      </a:cubicBezTo>
                      <a:cubicBezTo>
                        <a:pt x="14053" y="84329"/>
                        <a:pt x="14428" y="104173"/>
                        <a:pt x="35771" y="178885"/>
                      </a:cubicBezTo>
                      <a:cubicBezTo>
                        <a:pt x="40950" y="197016"/>
                        <a:pt x="49567" y="214144"/>
                        <a:pt x="53657" y="232551"/>
                      </a:cubicBezTo>
                      <a:cubicBezTo>
                        <a:pt x="60483" y="263274"/>
                        <a:pt x="72984" y="373059"/>
                        <a:pt x="89428" y="411436"/>
                      </a:cubicBezTo>
                      <a:cubicBezTo>
                        <a:pt x="116229" y="473983"/>
                        <a:pt x="143368" y="474282"/>
                        <a:pt x="196742" y="518767"/>
                      </a:cubicBezTo>
                      <a:cubicBezTo>
                        <a:pt x="209696" y="529564"/>
                        <a:pt x="220589" y="542618"/>
                        <a:pt x="232513" y="554543"/>
                      </a:cubicBezTo>
                    </a:path>
                  </a:pathLst>
                </a:custGeom>
                <a:solidFill>
                  <a:srgbClr val="D99694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5794926" y="2790604"/>
                  <a:ext cx="411368" cy="482990"/>
                </a:xfrm>
                <a:custGeom>
                  <a:avLst/>
                  <a:gdLst>
                    <a:gd name="connsiteX0" fmla="*/ 17886 w 411368"/>
                    <a:gd name="connsiteY0" fmla="*/ 0 h 482990"/>
                    <a:gd name="connsiteX1" fmla="*/ 268284 w 411368"/>
                    <a:gd name="connsiteY1" fmla="*/ 35777 h 482990"/>
                    <a:gd name="connsiteX2" fmla="*/ 375597 w 411368"/>
                    <a:gd name="connsiteY2" fmla="*/ 107331 h 482990"/>
                    <a:gd name="connsiteX3" fmla="*/ 411368 w 411368"/>
                    <a:gd name="connsiteY3" fmla="*/ 160997 h 482990"/>
                    <a:gd name="connsiteX4" fmla="*/ 321941 w 411368"/>
                    <a:gd name="connsiteY4" fmla="*/ 268328 h 482990"/>
                    <a:gd name="connsiteX5" fmla="*/ 250398 w 411368"/>
                    <a:gd name="connsiteY5" fmla="*/ 339882 h 482990"/>
                    <a:gd name="connsiteX6" fmla="*/ 125199 w 411368"/>
                    <a:gd name="connsiteY6" fmla="*/ 429324 h 482990"/>
                    <a:gd name="connsiteX7" fmla="*/ 0 w 411368"/>
                    <a:gd name="connsiteY7" fmla="*/ 482990 h 482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1368" h="482990">
                      <a:moveTo>
                        <a:pt x="17886" y="0"/>
                      </a:moveTo>
                      <a:cubicBezTo>
                        <a:pt x="23657" y="577"/>
                        <a:pt x="219661" y="11462"/>
                        <a:pt x="268284" y="35777"/>
                      </a:cubicBezTo>
                      <a:cubicBezTo>
                        <a:pt x="306737" y="55007"/>
                        <a:pt x="375597" y="107331"/>
                        <a:pt x="375597" y="107331"/>
                      </a:cubicBezTo>
                      <a:cubicBezTo>
                        <a:pt x="387521" y="125220"/>
                        <a:pt x="411368" y="139499"/>
                        <a:pt x="411368" y="160997"/>
                      </a:cubicBezTo>
                      <a:cubicBezTo>
                        <a:pt x="411368" y="221518"/>
                        <a:pt x="361197" y="242153"/>
                        <a:pt x="321941" y="268328"/>
                      </a:cubicBezTo>
                      <a:cubicBezTo>
                        <a:pt x="287872" y="370549"/>
                        <a:pt x="332164" y="285363"/>
                        <a:pt x="250398" y="339882"/>
                      </a:cubicBezTo>
                      <a:cubicBezTo>
                        <a:pt x="120756" y="426323"/>
                        <a:pt x="279585" y="367559"/>
                        <a:pt x="125199" y="429324"/>
                      </a:cubicBezTo>
                      <a:cubicBezTo>
                        <a:pt x="-2926" y="480583"/>
                        <a:pt x="47412" y="435570"/>
                        <a:pt x="0" y="48299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5006633" y="2540070"/>
                  <a:ext cx="895607" cy="948186"/>
                </a:xfrm>
                <a:custGeom>
                  <a:avLst/>
                  <a:gdLst>
                    <a:gd name="connsiteX0" fmla="*/ 502124 w 895607"/>
                    <a:gd name="connsiteY0" fmla="*/ 96 h 948186"/>
                    <a:gd name="connsiteX1" fmla="*/ 215955 w 895607"/>
                    <a:gd name="connsiteY1" fmla="*/ 35873 h 948186"/>
                    <a:gd name="connsiteX2" fmla="*/ 108641 w 895607"/>
                    <a:gd name="connsiteY2" fmla="*/ 89538 h 948186"/>
                    <a:gd name="connsiteX3" fmla="*/ 72870 w 895607"/>
                    <a:gd name="connsiteY3" fmla="*/ 143204 h 948186"/>
                    <a:gd name="connsiteX4" fmla="*/ 19213 w 895607"/>
                    <a:gd name="connsiteY4" fmla="*/ 214758 h 948186"/>
                    <a:gd name="connsiteX5" fmla="*/ 1328 w 895607"/>
                    <a:gd name="connsiteY5" fmla="*/ 304200 h 948186"/>
                    <a:gd name="connsiteX6" fmla="*/ 54985 w 895607"/>
                    <a:gd name="connsiteY6" fmla="*/ 697747 h 948186"/>
                    <a:gd name="connsiteX7" fmla="*/ 108641 w 895607"/>
                    <a:gd name="connsiteY7" fmla="*/ 751412 h 948186"/>
                    <a:gd name="connsiteX8" fmla="*/ 162298 w 895607"/>
                    <a:gd name="connsiteY8" fmla="*/ 787189 h 948186"/>
                    <a:gd name="connsiteX9" fmla="*/ 323268 w 895607"/>
                    <a:gd name="connsiteY9" fmla="*/ 912409 h 948186"/>
                    <a:gd name="connsiteX10" fmla="*/ 376925 w 895607"/>
                    <a:gd name="connsiteY10" fmla="*/ 948186 h 948186"/>
                    <a:gd name="connsiteX11" fmla="*/ 716751 w 895607"/>
                    <a:gd name="connsiteY11" fmla="*/ 912409 h 948186"/>
                    <a:gd name="connsiteX12" fmla="*/ 788293 w 895607"/>
                    <a:gd name="connsiteY12" fmla="*/ 858743 h 948186"/>
                    <a:gd name="connsiteX13" fmla="*/ 877721 w 895607"/>
                    <a:gd name="connsiteY13" fmla="*/ 715635 h 948186"/>
                    <a:gd name="connsiteX14" fmla="*/ 895607 w 895607"/>
                    <a:gd name="connsiteY14" fmla="*/ 644081 h 948186"/>
                    <a:gd name="connsiteX15" fmla="*/ 877721 w 895607"/>
                    <a:gd name="connsiteY15" fmla="*/ 393642 h 948186"/>
                    <a:gd name="connsiteX16" fmla="*/ 859835 w 895607"/>
                    <a:gd name="connsiteY16" fmla="*/ 339977 h 948186"/>
                    <a:gd name="connsiteX17" fmla="*/ 752522 w 895607"/>
                    <a:gd name="connsiteY17" fmla="*/ 232646 h 948186"/>
                    <a:gd name="connsiteX18" fmla="*/ 698865 w 895607"/>
                    <a:gd name="connsiteY18" fmla="*/ 161092 h 948186"/>
                    <a:gd name="connsiteX19" fmla="*/ 645209 w 895607"/>
                    <a:gd name="connsiteY19" fmla="*/ 125315 h 948186"/>
                    <a:gd name="connsiteX20" fmla="*/ 520010 w 895607"/>
                    <a:gd name="connsiteY20" fmla="*/ 35873 h 948186"/>
                    <a:gd name="connsiteX21" fmla="*/ 376925 w 895607"/>
                    <a:gd name="connsiteY21" fmla="*/ 96 h 948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95607" h="948186">
                      <a:moveTo>
                        <a:pt x="502124" y="96"/>
                      </a:moveTo>
                      <a:cubicBezTo>
                        <a:pt x="476271" y="2251"/>
                        <a:pt x="284118" y="6655"/>
                        <a:pt x="215955" y="35873"/>
                      </a:cubicBezTo>
                      <a:cubicBezTo>
                        <a:pt x="-26713" y="139892"/>
                        <a:pt x="334702" y="14174"/>
                        <a:pt x="108641" y="89538"/>
                      </a:cubicBezTo>
                      <a:cubicBezTo>
                        <a:pt x="96717" y="107427"/>
                        <a:pt x="85364" y="125709"/>
                        <a:pt x="72870" y="143204"/>
                      </a:cubicBezTo>
                      <a:cubicBezTo>
                        <a:pt x="55544" y="167465"/>
                        <a:pt x="31319" y="187514"/>
                        <a:pt x="19213" y="214758"/>
                      </a:cubicBezTo>
                      <a:cubicBezTo>
                        <a:pt x="6866" y="242542"/>
                        <a:pt x="7290" y="274386"/>
                        <a:pt x="1328" y="304200"/>
                      </a:cubicBezTo>
                      <a:cubicBezTo>
                        <a:pt x="8477" y="432906"/>
                        <a:pt x="-25825" y="584595"/>
                        <a:pt x="54985" y="697747"/>
                      </a:cubicBezTo>
                      <a:cubicBezTo>
                        <a:pt x="69686" y="718332"/>
                        <a:pt x="89210" y="735216"/>
                        <a:pt x="108641" y="751412"/>
                      </a:cubicBezTo>
                      <a:cubicBezTo>
                        <a:pt x="125154" y="765175"/>
                        <a:pt x="145785" y="773426"/>
                        <a:pt x="162298" y="787189"/>
                      </a:cubicBezTo>
                      <a:cubicBezTo>
                        <a:pt x="330410" y="927305"/>
                        <a:pt x="52045" y="731564"/>
                        <a:pt x="323268" y="912409"/>
                      </a:cubicBezTo>
                      <a:lnTo>
                        <a:pt x="376925" y="948186"/>
                      </a:lnTo>
                      <a:cubicBezTo>
                        <a:pt x="490200" y="936260"/>
                        <a:pt x="605450" y="936609"/>
                        <a:pt x="716751" y="912409"/>
                      </a:cubicBezTo>
                      <a:cubicBezTo>
                        <a:pt x="745881" y="906075"/>
                        <a:pt x="767215" y="879824"/>
                        <a:pt x="788293" y="858743"/>
                      </a:cubicBezTo>
                      <a:cubicBezTo>
                        <a:pt x="822059" y="824971"/>
                        <a:pt x="860720" y="760979"/>
                        <a:pt x="877721" y="715635"/>
                      </a:cubicBezTo>
                      <a:cubicBezTo>
                        <a:pt x="886352" y="692615"/>
                        <a:pt x="889645" y="667932"/>
                        <a:pt x="895607" y="644081"/>
                      </a:cubicBezTo>
                      <a:cubicBezTo>
                        <a:pt x="889645" y="560601"/>
                        <a:pt x="887498" y="476761"/>
                        <a:pt x="877721" y="393642"/>
                      </a:cubicBezTo>
                      <a:cubicBezTo>
                        <a:pt x="875518" y="374915"/>
                        <a:pt x="869189" y="356349"/>
                        <a:pt x="859835" y="339977"/>
                      </a:cubicBezTo>
                      <a:cubicBezTo>
                        <a:pt x="781894" y="203559"/>
                        <a:pt x="839195" y="319332"/>
                        <a:pt x="752522" y="232646"/>
                      </a:cubicBezTo>
                      <a:cubicBezTo>
                        <a:pt x="731443" y="211564"/>
                        <a:pt x="719944" y="182174"/>
                        <a:pt x="698865" y="161092"/>
                      </a:cubicBezTo>
                      <a:cubicBezTo>
                        <a:pt x="683666" y="145890"/>
                        <a:pt x="662701" y="137811"/>
                        <a:pt x="645209" y="125315"/>
                      </a:cubicBezTo>
                      <a:cubicBezTo>
                        <a:pt x="634337" y="117548"/>
                        <a:pt x="542319" y="45790"/>
                        <a:pt x="520010" y="35873"/>
                      </a:cubicBezTo>
                      <a:cubicBezTo>
                        <a:pt x="431041" y="-3675"/>
                        <a:pt x="441025" y="96"/>
                        <a:pt x="376925" y="96"/>
                      </a:cubicBezTo>
                    </a:path>
                  </a:pathLst>
                </a:custGeom>
                <a:solidFill>
                  <a:srgbClr val="D99694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5129048" y="2981237"/>
                  <a:ext cx="628285" cy="320763"/>
                </a:xfrm>
                <a:custGeom>
                  <a:avLst/>
                  <a:gdLst>
                    <a:gd name="connsiteX0" fmla="*/ 4112 w 633049"/>
                    <a:gd name="connsiteY0" fmla="*/ 6141 h 399688"/>
                    <a:gd name="connsiteX1" fmla="*/ 57769 w 633049"/>
                    <a:gd name="connsiteY1" fmla="*/ 149249 h 399688"/>
                    <a:gd name="connsiteX2" fmla="*/ 75654 w 633049"/>
                    <a:gd name="connsiteY2" fmla="*/ 220803 h 399688"/>
                    <a:gd name="connsiteX3" fmla="*/ 236624 w 633049"/>
                    <a:gd name="connsiteY3" fmla="*/ 363911 h 399688"/>
                    <a:gd name="connsiteX4" fmla="*/ 308167 w 633049"/>
                    <a:gd name="connsiteY4" fmla="*/ 381799 h 399688"/>
                    <a:gd name="connsiteX5" fmla="*/ 361823 w 633049"/>
                    <a:gd name="connsiteY5" fmla="*/ 399688 h 399688"/>
                    <a:gd name="connsiteX6" fmla="*/ 540679 w 633049"/>
                    <a:gd name="connsiteY6" fmla="*/ 381799 h 399688"/>
                    <a:gd name="connsiteX7" fmla="*/ 558565 w 633049"/>
                    <a:gd name="connsiteY7" fmla="*/ 328134 h 399688"/>
                    <a:gd name="connsiteX8" fmla="*/ 612221 w 633049"/>
                    <a:gd name="connsiteY8" fmla="*/ 292357 h 399688"/>
                    <a:gd name="connsiteX9" fmla="*/ 630107 w 633049"/>
                    <a:gd name="connsiteY9" fmla="*/ 220803 h 399688"/>
                    <a:gd name="connsiteX10" fmla="*/ 558565 w 633049"/>
                    <a:gd name="connsiteY10" fmla="*/ 185026 h 399688"/>
                    <a:gd name="connsiteX11" fmla="*/ 326052 w 633049"/>
                    <a:gd name="connsiteY11" fmla="*/ 167137 h 399688"/>
                    <a:gd name="connsiteX12" fmla="*/ 218739 w 633049"/>
                    <a:gd name="connsiteY12" fmla="*/ 113472 h 399688"/>
                    <a:gd name="connsiteX13" fmla="*/ 147196 w 633049"/>
                    <a:gd name="connsiteY13" fmla="*/ 77695 h 399688"/>
                    <a:gd name="connsiteX14" fmla="*/ 93540 w 633049"/>
                    <a:gd name="connsiteY14" fmla="*/ 41918 h 399688"/>
                    <a:gd name="connsiteX15" fmla="*/ 4112 w 633049"/>
                    <a:gd name="connsiteY15" fmla="*/ 6141 h 399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33049" h="399688">
                      <a:moveTo>
                        <a:pt x="4112" y="6141"/>
                      </a:moveTo>
                      <a:cubicBezTo>
                        <a:pt x="-1850" y="24029"/>
                        <a:pt x="-11315" y="-11972"/>
                        <a:pt x="57769" y="149249"/>
                      </a:cubicBezTo>
                      <a:cubicBezTo>
                        <a:pt x="67452" y="171847"/>
                        <a:pt x="61557" y="200661"/>
                        <a:pt x="75654" y="220803"/>
                      </a:cubicBezTo>
                      <a:cubicBezTo>
                        <a:pt x="92005" y="244165"/>
                        <a:pt x="185983" y="342205"/>
                        <a:pt x="236624" y="363911"/>
                      </a:cubicBezTo>
                      <a:cubicBezTo>
                        <a:pt x="259218" y="373596"/>
                        <a:pt x="284531" y="375045"/>
                        <a:pt x="308167" y="381799"/>
                      </a:cubicBezTo>
                      <a:cubicBezTo>
                        <a:pt x="326295" y="386979"/>
                        <a:pt x="343938" y="393725"/>
                        <a:pt x="361823" y="399688"/>
                      </a:cubicBezTo>
                      <a:cubicBezTo>
                        <a:pt x="421442" y="393725"/>
                        <a:pt x="484371" y="402278"/>
                        <a:pt x="540679" y="381799"/>
                      </a:cubicBezTo>
                      <a:cubicBezTo>
                        <a:pt x="558399" y="375354"/>
                        <a:pt x="546787" y="342859"/>
                        <a:pt x="558565" y="328134"/>
                      </a:cubicBezTo>
                      <a:cubicBezTo>
                        <a:pt x="571993" y="311347"/>
                        <a:pt x="594336" y="304283"/>
                        <a:pt x="612221" y="292357"/>
                      </a:cubicBezTo>
                      <a:cubicBezTo>
                        <a:pt x="618183" y="268506"/>
                        <a:pt x="641100" y="242793"/>
                        <a:pt x="630107" y="220803"/>
                      </a:cubicBezTo>
                      <a:cubicBezTo>
                        <a:pt x="618185" y="196954"/>
                        <a:pt x="584822" y="189660"/>
                        <a:pt x="558565" y="185026"/>
                      </a:cubicBezTo>
                      <a:cubicBezTo>
                        <a:pt x="482015" y="171515"/>
                        <a:pt x="403556" y="173100"/>
                        <a:pt x="326052" y="167137"/>
                      </a:cubicBezTo>
                      <a:cubicBezTo>
                        <a:pt x="227676" y="134340"/>
                        <a:pt x="315819" y="168955"/>
                        <a:pt x="218739" y="113472"/>
                      </a:cubicBezTo>
                      <a:cubicBezTo>
                        <a:pt x="195590" y="100242"/>
                        <a:pt x="170345" y="90925"/>
                        <a:pt x="147196" y="77695"/>
                      </a:cubicBezTo>
                      <a:cubicBezTo>
                        <a:pt x="128532" y="67028"/>
                        <a:pt x="112767" y="51533"/>
                        <a:pt x="93540" y="41918"/>
                      </a:cubicBezTo>
                      <a:cubicBezTo>
                        <a:pt x="34226" y="12256"/>
                        <a:pt x="10074" y="-11747"/>
                        <a:pt x="4112" y="614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5120715" y="2734733"/>
                  <a:ext cx="272552" cy="127000"/>
                </a:xfrm>
                <a:custGeom>
                  <a:avLst/>
                  <a:gdLst>
                    <a:gd name="connsiteX0" fmla="*/ 10085 w 272552"/>
                    <a:gd name="connsiteY0" fmla="*/ 127000 h 127000"/>
                    <a:gd name="connsiteX1" fmla="*/ 43952 w 272552"/>
                    <a:gd name="connsiteY1" fmla="*/ 84667 h 127000"/>
                    <a:gd name="connsiteX2" fmla="*/ 52418 w 272552"/>
                    <a:gd name="connsiteY2" fmla="*/ 59267 h 127000"/>
                    <a:gd name="connsiteX3" fmla="*/ 77818 w 272552"/>
                    <a:gd name="connsiteY3" fmla="*/ 42334 h 127000"/>
                    <a:gd name="connsiteX4" fmla="*/ 94752 w 272552"/>
                    <a:gd name="connsiteY4" fmla="*/ 25400 h 127000"/>
                    <a:gd name="connsiteX5" fmla="*/ 145552 w 272552"/>
                    <a:gd name="connsiteY5" fmla="*/ 0 h 127000"/>
                    <a:gd name="connsiteX6" fmla="*/ 221752 w 272552"/>
                    <a:gd name="connsiteY6" fmla="*/ 8467 h 127000"/>
                    <a:gd name="connsiteX7" fmla="*/ 272552 w 272552"/>
                    <a:gd name="connsiteY7" fmla="*/ 67734 h 127000"/>
                    <a:gd name="connsiteX8" fmla="*/ 52418 w 272552"/>
                    <a:gd name="connsiteY8" fmla="*/ 67734 h 127000"/>
                    <a:gd name="connsiteX9" fmla="*/ 18552 w 272552"/>
                    <a:gd name="connsiteY9" fmla="*/ 59267 h 127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2552" h="127000">
                      <a:moveTo>
                        <a:pt x="10085" y="127000"/>
                      </a:moveTo>
                      <a:cubicBezTo>
                        <a:pt x="21374" y="112889"/>
                        <a:pt x="34374" y="99991"/>
                        <a:pt x="43952" y="84667"/>
                      </a:cubicBezTo>
                      <a:cubicBezTo>
                        <a:pt x="48682" y="77099"/>
                        <a:pt x="46843" y="66236"/>
                        <a:pt x="52418" y="59267"/>
                      </a:cubicBezTo>
                      <a:cubicBezTo>
                        <a:pt x="58775" y="51321"/>
                        <a:pt x="69872" y="48691"/>
                        <a:pt x="77818" y="42334"/>
                      </a:cubicBezTo>
                      <a:cubicBezTo>
                        <a:pt x="84052" y="37347"/>
                        <a:pt x="88518" y="30387"/>
                        <a:pt x="94752" y="25400"/>
                      </a:cubicBezTo>
                      <a:cubicBezTo>
                        <a:pt x="118198" y="6643"/>
                        <a:pt x="118725" y="8943"/>
                        <a:pt x="145552" y="0"/>
                      </a:cubicBezTo>
                      <a:cubicBezTo>
                        <a:pt x="170952" y="2822"/>
                        <a:pt x="197507" y="385"/>
                        <a:pt x="221752" y="8467"/>
                      </a:cubicBezTo>
                      <a:cubicBezTo>
                        <a:pt x="233545" y="12398"/>
                        <a:pt x="267763" y="61349"/>
                        <a:pt x="272552" y="67734"/>
                      </a:cubicBezTo>
                      <a:cubicBezTo>
                        <a:pt x="187794" y="95985"/>
                        <a:pt x="239464" y="82122"/>
                        <a:pt x="52418" y="67734"/>
                      </a:cubicBezTo>
                      <a:cubicBezTo>
                        <a:pt x="-69257" y="58375"/>
                        <a:pt x="65539" y="59267"/>
                        <a:pt x="18552" y="59267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5531123" y="2834336"/>
                  <a:ext cx="226210" cy="213664"/>
                </a:xfrm>
                <a:custGeom>
                  <a:avLst/>
                  <a:gdLst>
                    <a:gd name="connsiteX0" fmla="*/ 226210 w 226210"/>
                    <a:gd name="connsiteY0" fmla="*/ 213664 h 213664"/>
                    <a:gd name="connsiteX1" fmla="*/ 200810 w 226210"/>
                    <a:gd name="connsiteY1" fmla="*/ 137464 h 213664"/>
                    <a:gd name="connsiteX2" fmla="*/ 192344 w 226210"/>
                    <a:gd name="connsiteY2" fmla="*/ 112064 h 213664"/>
                    <a:gd name="connsiteX3" fmla="*/ 175410 w 226210"/>
                    <a:gd name="connsiteY3" fmla="*/ 86664 h 213664"/>
                    <a:gd name="connsiteX4" fmla="*/ 133077 w 226210"/>
                    <a:gd name="connsiteY4" fmla="*/ 18931 h 213664"/>
                    <a:gd name="connsiteX5" fmla="*/ 82277 w 226210"/>
                    <a:gd name="connsiteY5" fmla="*/ 1997 h 213664"/>
                    <a:gd name="connsiteX6" fmla="*/ 6077 w 226210"/>
                    <a:gd name="connsiteY6" fmla="*/ 10464 h 213664"/>
                    <a:gd name="connsiteX7" fmla="*/ 14544 w 226210"/>
                    <a:gd name="connsiteY7" fmla="*/ 78197 h 213664"/>
                    <a:gd name="connsiteX8" fmla="*/ 31477 w 226210"/>
                    <a:gd name="connsiteY8" fmla="*/ 95131 h 213664"/>
                    <a:gd name="connsiteX9" fmla="*/ 56877 w 226210"/>
                    <a:gd name="connsiteY9" fmla="*/ 112064 h 213664"/>
                    <a:gd name="connsiteX10" fmla="*/ 141544 w 226210"/>
                    <a:gd name="connsiteY10" fmla="*/ 128997 h 213664"/>
                    <a:gd name="connsiteX11" fmla="*/ 166944 w 226210"/>
                    <a:gd name="connsiteY11" fmla="*/ 137464 h 213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6210" h="213664">
                      <a:moveTo>
                        <a:pt x="226210" y="213664"/>
                      </a:moveTo>
                      <a:lnTo>
                        <a:pt x="200810" y="137464"/>
                      </a:lnTo>
                      <a:cubicBezTo>
                        <a:pt x="197988" y="128997"/>
                        <a:pt x="197295" y="119490"/>
                        <a:pt x="192344" y="112064"/>
                      </a:cubicBezTo>
                      <a:lnTo>
                        <a:pt x="175410" y="86664"/>
                      </a:lnTo>
                      <a:cubicBezTo>
                        <a:pt x="161398" y="44628"/>
                        <a:pt x="169829" y="35265"/>
                        <a:pt x="133077" y="18931"/>
                      </a:cubicBezTo>
                      <a:cubicBezTo>
                        <a:pt x="116766" y="11682"/>
                        <a:pt x="82277" y="1997"/>
                        <a:pt x="82277" y="1997"/>
                      </a:cubicBezTo>
                      <a:cubicBezTo>
                        <a:pt x="56877" y="4819"/>
                        <a:pt x="23056" y="-8637"/>
                        <a:pt x="6077" y="10464"/>
                      </a:cubicBezTo>
                      <a:cubicBezTo>
                        <a:pt x="-9039" y="27470"/>
                        <a:pt x="8006" y="56403"/>
                        <a:pt x="14544" y="78197"/>
                      </a:cubicBezTo>
                      <a:cubicBezTo>
                        <a:pt x="16838" y="85843"/>
                        <a:pt x="25244" y="90144"/>
                        <a:pt x="31477" y="95131"/>
                      </a:cubicBezTo>
                      <a:cubicBezTo>
                        <a:pt x="39423" y="101488"/>
                        <a:pt x="47776" y="107513"/>
                        <a:pt x="56877" y="112064"/>
                      </a:cubicBezTo>
                      <a:cubicBezTo>
                        <a:pt x="80523" y="123887"/>
                        <a:pt x="119697" y="125876"/>
                        <a:pt x="141544" y="128997"/>
                      </a:cubicBezTo>
                      <a:lnTo>
                        <a:pt x="166944" y="137464"/>
                      </a:lnTo>
                    </a:path>
                  </a:pathLst>
                </a:cu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5257800" y="2395711"/>
                  <a:ext cx="663514" cy="389822"/>
                </a:xfrm>
                <a:custGeom>
                  <a:avLst/>
                  <a:gdLst>
                    <a:gd name="connsiteX0" fmla="*/ 0 w 663514"/>
                    <a:gd name="connsiteY0" fmla="*/ 144289 h 389822"/>
                    <a:gd name="connsiteX1" fmla="*/ 101600 w 663514"/>
                    <a:gd name="connsiteY1" fmla="*/ 68089 h 389822"/>
                    <a:gd name="connsiteX2" fmla="*/ 135467 w 663514"/>
                    <a:gd name="connsiteY2" fmla="*/ 59622 h 389822"/>
                    <a:gd name="connsiteX3" fmla="*/ 245533 w 663514"/>
                    <a:gd name="connsiteY3" fmla="*/ 76556 h 389822"/>
                    <a:gd name="connsiteX4" fmla="*/ 262467 w 663514"/>
                    <a:gd name="connsiteY4" fmla="*/ 93489 h 389822"/>
                    <a:gd name="connsiteX5" fmla="*/ 313267 w 663514"/>
                    <a:gd name="connsiteY5" fmla="*/ 85022 h 389822"/>
                    <a:gd name="connsiteX6" fmla="*/ 330200 w 663514"/>
                    <a:gd name="connsiteY6" fmla="*/ 51156 h 389822"/>
                    <a:gd name="connsiteX7" fmla="*/ 347133 w 663514"/>
                    <a:gd name="connsiteY7" fmla="*/ 34222 h 389822"/>
                    <a:gd name="connsiteX8" fmla="*/ 372533 w 663514"/>
                    <a:gd name="connsiteY8" fmla="*/ 34222 h 389822"/>
                    <a:gd name="connsiteX9" fmla="*/ 389467 w 663514"/>
                    <a:gd name="connsiteY9" fmla="*/ 85022 h 389822"/>
                    <a:gd name="connsiteX10" fmla="*/ 397933 w 663514"/>
                    <a:gd name="connsiteY10" fmla="*/ 110422 h 389822"/>
                    <a:gd name="connsiteX11" fmla="*/ 406400 w 663514"/>
                    <a:gd name="connsiteY11" fmla="*/ 144289 h 389822"/>
                    <a:gd name="connsiteX12" fmla="*/ 457200 w 663514"/>
                    <a:gd name="connsiteY12" fmla="*/ 161222 h 389822"/>
                    <a:gd name="connsiteX13" fmla="*/ 516467 w 663514"/>
                    <a:gd name="connsiteY13" fmla="*/ 212022 h 389822"/>
                    <a:gd name="connsiteX14" fmla="*/ 567267 w 663514"/>
                    <a:gd name="connsiteY14" fmla="*/ 245889 h 389822"/>
                    <a:gd name="connsiteX15" fmla="*/ 592667 w 663514"/>
                    <a:gd name="connsiteY15" fmla="*/ 271289 h 389822"/>
                    <a:gd name="connsiteX16" fmla="*/ 618067 w 663514"/>
                    <a:gd name="connsiteY16" fmla="*/ 279756 h 389822"/>
                    <a:gd name="connsiteX17" fmla="*/ 643467 w 663514"/>
                    <a:gd name="connsiteY17" fmla="*/ 296689 h 389822"/>
                    <a:gd name="connsiteX18" fmla="*/ 651933 w 663514"/>
                    <a:gd name="connsiteY18" fmla="*/ 364422 h 389822"/>
                    <a:gd name="connsiteX19" fmla="*/ 626533 w 663514"/>
                    <a:gd name="connsiteY19" fmla="*/ 372889 h 389822"/>
                    <a:gd name="connsiteX20" fmla="*/ 567267 w 663514"/>
                    <a:gd name="connsiteY20" fmla="*/ 389822 h 389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63514" h="389822">
                      <a:moveTo>
                        <a:pt x="0" y="144289"/>
                      </a:moveTo>
                      <a:cubicBezTo>
                        <a:pt x="12944" y="133502"/>
                        <a:pt x="81847" y="73027"/>
                        <a:pt x="101600" y="68089"/>
                      </a:cubicBezTo>
                      <a:lnTo>
                        <a:pt x="135467" y="59622"/>
                      </a:lnTo>
                      <a:cubicBezTo>
                        <a:pt x="140415" y="60172"/>
                        <a:pt x="224581" y="66080"/>
                        <a:pt x="245533" y="76556"/>
                      </a:cubicBezTo>
                      <a:cubicBezTo>
                        <a:pt x="252673" y="80126"/>
                        <a:pt x="256822" y="87845"/>
                        <a:pt x="262467" y="93489"/>
                      </a:cubicBezTo>
                      <a:cubicBezTo>
                        <a:pt x="279400" y="90667"/>
                        <a:pt x="298709" y="94120"/>
                        <a:pt x="313267" y="85022"/>
                      </a:cubicBezTo>
                      <a:cubicBezTo>
                        <a:pt x="323970" y="78333"/>
                        <a:pt x="323199" y="61657"/>
                        <a:pt x="330200" y="51156"/>
                      </a:cubicBezTo>
                      <a:cubicBezTo>
                        <a:pt x="334628" y="44514"/>
                        <a:pt x="341489" y="39867"/>
                        <a:pt x="347133" y="34222"/>
                      </a:cubicBezTo>
                      <a:cubicBezTo>
                        <a:pt x="357091" y="-5609"/>
                        <a:pt x="352099" y="-16862"/>
                        <a:pt x="372533" y="34222"/>
                      </a:cubicBezTo>
                      <a:cubicBezTo>
                        <a:pt x="379162" y="50795"/>
                        <a:pt x="383823" y="68089"/>
                        <a:pt x="389467" y="85022"/>
                      </a:cubicBezTo>
                      <a:cubicBezTo>
                        <a:pt x="392289" y="93489"/>
                        <a:pt x="395768" y="101764"/>
                        <a:pt x="397933" y="110422"/>
                      </a:cubicBezTo>
                      <a:cubicBezTo>
                        <a:pt x="400755" y="121711"/>
                        <a:pt x="397565" y="136716"/>
                        <a:pt x="406400" y="144289"/>
                      </a:cubicBezTo>
                      <a:cubicBezTo>
                        <a:pt x="419952" y="155905"/>
                        <a:pt x="457200" y="161222"/>
                        <a:pt x="457200" y="161222"/>
                      </a:cubicBezTo>
                      <a:cubicBezTo>
                        <a:pt x="535148" y="213189"/>
                        <a:pt x="413802" y="129891"/>
                        <a:pt x="516467" y="212022"/>
                      </a:cubicBezTo>
                      <a:cubicBezTo>
                        <a:pt x="532359" y="224735"/>
                        <a:pt x="552876" y="231498"/>
                        <a:pt x="567267" y="245889"/>
                      </a:cubicBezTo>
                      <a:cubicBezTo>
                        <a:pt x="575734" y="254356"/>
                        <a:pt x="582704" y="264647"/>
                        <a:pt x="592667" y="271289"/>
                      </a:cubicBezTo>
                      <a:cubicBezTo>
                        <a:pt x="600093" y="276240"/>
                        <a:pt x="610085" y="275765"/>
                        <a:pt x="618067" y="279756"/>
                      </a:cubicBezTo>
                      <a:cubicBezTo>
                        <a:pt x="627168" y="284307"/>
                        <a:pt x="635000" y="291045"/>
                        <a:pt x="643467" y="296689"/>
                      </a:cubicBezTo>
                      <a:cubicBezTo>
                        <a:pt x="659752" y="321116"/>
                        <a:pt x="674601" y="330420"/>
                        <a:pt x="651933" y="364422"/>
                      </a:cubicBezTo>
                      <a:cubicBezTo>
                        <a:pt x="646982" y="371848"/>
                        <a:pt x="635081" y="370324"/>
                        <a:pt x="626533" y="372889"/>
                      </a:cubicBezTo>
                      <a:cubicBezTo>
                        <a:pt x="606854" y="378793"/>
                        <a:pt x="567267" y="389822"/>
                        <a:pt x="567267" y="389822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5816600" y="2768600"/>
                  <a:ext cx="186267" cy="397940"/>
                </a:xfrm>
                <a:custGeom>
                  <a:avLst/>
                  <a:gdLst>
                    <a:gd name="connsiteX0" fmla="*/ 0 w 186267"/>
                    <a:gd name="connsiteY0" fmla="*/ 25400 h 397940"/>
                    <a:gd name="connsiteX1" fmla="*/ 42333 w 186267"/>
                    <a:gd name="connsiteY1" fmla="*/ 16933 h 397940"/>
                    <a:gd name="connsiteX2" fmla="*/ 93133 w 186267"/>
                    <a:gd name="connsiteY2" fmla="*/ 0 h 397940"/>
                    <a:gd name="connsiteX3" fmla="*/ 127000 w 186267"/>
                    <a:gd name="connsiteY3" fmla="*/ 8467 h 397940"/>
                    <a:gd name="connsiteX4" fmla="*/ 160867 w 186267"/>
                    <a:gd name="connsiteY4" fmla="*/ 59267 h 397940"/>
                    <a:gd name="connsiteX5" fmla="*/ 177800 w 186267"/>
                    <a:gd name="connsiteY5" fmla="*/ 135467 h 397940"/>
                    <a:gd name="connsiteX6" fmla="*/ 186267 w 186267"/>
                    <a:gd name="connsiteY6" fmla="*/ 169333 h 397940"/>
                    <a:gd name="connsiteX7" fmla="*/ 177800 w 186267"/>
                    <a:gd name="connsiteY7" fmla="*/ 296333 h 397940"/>
                    <a:gd name="connsiteX8" fmla="*/ 160867 w 186267"/>
                    <a:gd name="connsiteY8" fmla="*/ 347133 h 397940"/>
                    <a:gd name="connsiteX9" fmla="*/ 135467 w 186267"/>
                    <a:gd name="connsiteY9" fmla="*/ 364067 h 397940"/>
                    <a:gd name="connsiteX10" fmla="*/ 118533 w 186267"/>
                    <a:gd name="connsiteY10" fmla="*/ 381000 h 397940"/>
                    <a:gd name="connsiteX11" fmla="*/ 59267 w 186267"/>
                    <a:gd name="connsiteY11" fmla="*/ 397933 h 397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6267" h="397940">
                      <a:moveTo>
                        <a:pt x="0" y="25400"/>
                      </a:moveTo>
                      <a:cubicBezTo>
                        <a:pt x="14111" y="22578"/>
                        <a:pt x="28450" y="20719"/>
                        <a:pt x="42333" y="16933"/>
                      </a:cubicBezTo>
                      <a:cubicBezTo>
                        <a:pt x="59553" y="12237"/>
                        <a:pt x="93133" y="0"/>
                        <a:pt x="93133" y="0"/>
                      </a:cubicBezTo>
                      <a:cubicBezTo>
                        <a:pt x="104422" y="2822"/>
                        <a:pt x="118243" y="804"/>
                        <a:pt x="127000" y="8467"/>
                      </a:cubicBezTo>
                      <a:cubicBezTo>
                        <a:pt x="142316" y="21868"/>
                        <a:pt x="160867" y="59267"/>
                        <a:pt x="160867" y="59267"/>
                      </a:cubicBezTo>
                      <a:cubicBezTo>
                        <a:pt x="181523" y="141895"/>
                        <a:pt x="156292" y="38683"/>
                        <a:pt x="177800" y="135467"/>
                      </a:cubicBezTo>
                      <a:cubicBezTo>
                        <a:pt x="180324" y="146826"/>
                        <a:pt x="183445" y="158044"/>
                        <a:pt x="186267" y="169333"/>
                      </a:cubicBezTo>
                      <a:cubicBezTo>
                        <a:pt x="183445" y="211666"/>
                        <a:pt x="183800" y="254332"/>
                        <a:pt x="177800" y="296333"/>
                      </a:cubicBezTo>
                      <a:cubicBezTo>
                        <a:pt x="175276" y="314003"/>
                        <a:pt x="175718" y="337232"/>
                        <a:pt x="160867" y="347133"/>
                      </a:cubicBezTo>
                      <a:cubicBezTo>
                        <a:pt x="152400" y="352778"/>
                        <a:pt x="143413" y="357710"/>
                        <a:pt x="135467" y="364067"/>
                      </a:cubicBezTo>
                      <a:cubicBezTo>
                        <a:pt x="129234" y="369054"/>
                        <a:pt x="125673" y="377430"/>
                        <a:pt x="118533" y="381000"/>
                      </a:cubicBezTo>
                      <a:cubicBezTo>
                        <a:pt x="82881" y="398825"/>
                        <a:pt x="82764" y="397933"/>
                        <a:pt x="59267" y="397933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5012267" y="2463800"/>
                  <a:ext cx="465887" cy="288910"/>
                </a:xfrm>
                <a:custGeom>
                  <a:avLst/>
                  <a:gdLst>
                    <a:gd name="connsiteX0" fmla="*/ 414866 w 465887"/>
                    <a:gd name="connsiteY0" fmla="*/ 76200 h 288910"/>
                    <a:gd name="connsiteX1" fmla="*/ 372533 w 465887"/>
                    <a:gd name="connsiteY1" fmla="*/ 50800 h 288910"/>
                    <a:gd name="connsiteX2" fmla="*/ 347133 w 465887"/>
                    <a:gd name="connsiteY2" fmla="*/ 33867 h 288910"/>
                    <a:gd name="connsiteX3" fmla="*/ 321733 w 465887"/>
                    <a:gd name="connsiteY3" fmla="*/ 25400 h 288910"/>
                    <a:gd name="connsiteX4" fmla="*/ 262466 w 465887"/>
                    <a:gd name="connsiteY4" fmla="*/ 0 h 288910"/>
                    <a:gd name="connsiteX5" fmla="*/ 127000 w 465887"/>
                    <a:gd name="connsiteY5" fmla="*/ 16933 h 288910"/>
                    <a:gd name="connsiteX6" fmla="*/ 84666 w 465887"/>
                    <a:gd name="connsiteY6" fmla="*/ 50800 h 288910"/>
                    <a:gd name="connsiteX7" fmla="*/ 59266 w 465887"/>
                    <a:gd name="connsiteY7" fmla="*/ 67733 h 288910"/>
                    <a:gd name="connsiteX8" fmla="*/ 25400 w 465887"/>
                    <a:gd name="connsiteY8" fmla="*/ 118533 h 288910"/>
                    <a:gd name="connsiteX9" fmla="*/ 8466 w 465887"/>
                    <a:gd name="connsiteY9" fmla="*/ 186267 h 288910"/>
                    <a:gd name="connsiteX10" fmla="*/ 0 w 465887"/>
                    <a:gd name="connsiteY10" fmla="*/ 262467 h 288910"/>
                    <a:gd name="connsiteX11" fmla="*/ 8466 w 465887"/>
                    <a:gd name="connsiteY11" fmla="*/ 287867 h 288910"/>
                    <a:gd name="connsiteX12" fmla="*/ 33866 w 465887"/>
                    <a:gd name="connsiteY12" fmla="*/ 279400 h 288910"/>
                    <a:gd name="connsiteX13" fmla="*/ 84666 w 465887"/>
                    <a:gd name="connsiteY13" fmla="*/ 237067 h 288910"/>
                    <a:gd name="connsiteX14" fmla="*/ 118533 w 465887"/>
                    <a:gd name="connsiteY14" fmla="*/ 186267 h 288910"/>
                    <a:gd name="connsiteX15" fmla="*/ 135466 w 465887"/>
                    <a:gd name="connsiteY15" fmla="*/ 143933 h 288910"/>
                    <a:gd name="connsiteX16" fmla="*/ 194733 w 465887"/>
                    <a:gd name="connsiteY16" fmla="*/ 67733 h 288910"/>
                    <a:gd name="connsiteX17" fmla="*/ 220133 w 465887"/>
                    <a:gd name="connsiteY17" fmla="*/ 59267 h 288910"/>
                    <a:gd name="connsiteX18" fmla="*/ 245533 w 465887"/>
                    <a:gd name="connsiteY18" fmla="*/ 42333 h 288910"/>
                    <a:gd name="connsiteX19" fmla="*/ 304800 w 465887"/>
                    <a:gd name="connsiteY19" fmla="*/ 25400 h 288910"/>
                    <a:gd name="connsiteX20" fmla="*/ 338666 w 465887"/>
                    <a:gd name="connsiteY20" fmla="*/ 8467 h 288910"/>
                    <a:gd name="connsiteX21" fmla="*/ 465666 w 465887"/>
                    <a:gd name="connsiteY21" fmla="*/ 50800 h 288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65887" h="288910">
                      <a:moveTo>
                        <a:pt x="414866" y="76200"/>
                      </a:moveTo>
                      <a:cubicBezTo>
                        <a:pt x="400755" y="67733"/>
                        <a:pt x="386488" y="59522"/>
                        <a:pt x="372533" y="50800"/>
                      </a:cubicBezTo>
                      <a:cubicBezTo>
                        <a:pt x="363904" y="45407"/>
                        <a:pt x="356234" y="38418"/>
                        <a:pt x="347133" y="33867"/>
                      </a:cubicBezTo>
                      <a:cubicBezTo>
                        <a:pt x="339151" y="29876"/>
                        <a:pt x="329936" y="28916"/>
                        <a:pt x="321733" y="25400"/>
                      </a:cubicBezTo>
                      <a:cubicBezTo>
                        <a:pt x="248497" y="-5987"/>
                        <a:pt x="322034" y="19857"/>
                        <a:pt x="262466" y="0"/>
                      </a:cubicBezTo>
                      <a:cubicBezTo>
                        <a:pt x="253694" y="877"/>
                        <a:pt x="149502" y="9432"/>
                        <a:pt x="127000" y="16933"/>
                      </a:cubicBezTo>
                      <a:cubicBezTo>
                        <a:pt x="104667" y="24377"/>
                        <a:pt x="101179" y="37590"/>
                        <a:pt x="84666" y="50800"/>
                      </a:cubicBezTo>
                      <a:cubicBezTo>
                        <a:pt x="76720" y="57157"/>
                        <a:pt x="67733" y="62089"/>
                        <a:pt x="59266" y="67733"/>
                      </a:cubicBezTo>
                      <a:cubicBezTo>
                        <a:pt x="47977" y="84666"/>
                        <a:pt x="29391" y="98577"/>
                        <a:pt x="25400" y="118533"/>
                      </a:cubicBezTo>
                      <a:cubicBezTo>
                        <a:pt x="15183" y="169618"/>
                        <a:pt x="21484" y="147215"/>
                        <a:pt x="8466" y="186267"/>
                      </a:cubicBezTo>
                      <a:cubicBezTo>
                        <a:pt x="5644" y="211667"/>
                        <a:pt x="0" y="236911"/>
                        <a:pt x="0" y="262467"/>
                      </a:cubicBezTo>
                      <a:cubicBezTo>
                        <a:pt x="0" y="271392"/>
                        <a:pt x="484" y="283876"/>
                        <a:pt x="8466" y="287867"/>
                      </a:cubicBezTo>
                      <a:cubicBezTo>
                        <a:pt x="16448" y="291858"/>
                        <a:pt x="25884" y="283391"/>
                        <a:pt x="33866" y="279400"/>
                      </a:cubicBezTo>
                      <a:cubicBezTo>
                        <a:pt x="57442" y="267612"/>
                        <a:pt x="65940" y="255793"/>
                        <a:pt x="84666" y="237067"/>
                      </a:cubicBezTo>
                      <a:cubicBezTo>
                        <a:pt x="107051" y="169915"/>
                        <a:pt x="73230" y="258753"/>
                        <a:pt x="118533" y="186267"/>
                      </a:cubicBezTo>
                      <a:cubicBezTo>
                        <a:pt x="126588" y="173379"/>
                        <a:pt x="128188" y="157276"/>
                        <a:pt x="135466" y="143933"/>
                      </a:cubicBezTo>
                      <a:cubicBezTo>
                        <a:pt x="145077" y="126313"/>
                        <a:pt x="173121" y="82141"/>
                        <a:pt x="194733" y="67733"/>
                      </a:cubicBezTo>
                      <a:cubicBezTo>
                        <a:pt x="202159" y="62783"/>
                        <a:pt x="211666" y="62089"/>
                        <a:pt x="220133" y="59267"/>
                      </a:cubicBezTo>
                      <a:cubicBezTo>
                        <a:pt x="228600" y="53622"/>
                        <a:pt x="236431" y="46884"/>
                        <a:pt x="245533" y="42333"/>
                      </a:cubicBezTo>
                      <a:cubicBezTo>
                        <a:pt x="265992" y="32104"/>
                        <a:pt x="283111" y="33533"/>
                        <a:pt x="304800" y="25400"/>
                      </a:cubicBezTo>
                      <a:cubicBezTo>
                        <a:pt x="316618" y="20968"/>
                        <a:pt x="327377" y="14111"/>
                        <a:pt x="338666" y="8467"/>
                      </a:cubicBezTo>
                      <a:cubicBezTo>
                        <a:pt x="476930" y="17684"/>
                        <a:pt x="465666" y="-25494"/>
                        <a:pt x="465666" y="50800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5587796" y="2853267"/>
                  <a:ext cx="85992" cy="76200"/>
                </a:xfrm>
                <a:custGeom>
                  <a:avLst/>
                  <a:gdLst>
                    <a:gd name="connsiteX0" fmla="*/ 25604 w 85992"/>
                    <a:gd name="connsiteY0" fmla="*/ 0 h 76200"/>
                    <a:gd name="connsiteX1" fmla="*/ 204 w 85992"/>
                    <a:gd name="connsiteY1" fmla="*/ 42333 h 76200"/>
                    <a:gd name="connsiteX2" fmla="*/ 42537 w 85992"/>
                    <a:gd name="connsiteY2" fmla="*/ 76200 h 76200"/>
                    <a:gd name="connsiteX3" fmla="*/ 84871 w 85992"/>
                    <a:gd name="connsiteY3" fmla="*/ 50800 h 76200"/>
                    <a:gd name="connsiteX4" fmla="*/ 84871 w 85992"/>
                    <a:gd name="connsiteY4" fmla="*/ 3386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992" h="76200">
                      <a:moveTo>
                        <a:pt x="25604" y="0"/>
                      </a:moveTo>
                      <a:cubicBezTo>
                        <a:pt x="17137" y="14111"/>
                        <a:pt x="2245" y="26004"/>
                        <a:pt x="204" y="42333"/>
                      </a:cubicBezTo>
                      <a:cubicBezTo>
                        <a:pt x="-2860" y="66843"/>
                        <a:pt x="29364" y="71809"/>
                        <a:pt x="42537" y="76200"/>
                      </a:cubicBezTo>
                      <a:cubicBezTo>
                        <a:pt x="59916" y="70407"/>
                        <a:pt x="75574" y="69394"/>
                        <a:pt x="84871" y="50800"/>
                      </a:cubicBezTo>
                      <a:cubicBezTo>
                        <a:pt x="87395" y="45751"/>
                        <a:pt x="84871" y="39511"/>
                        <a:pt x="84871" y="33866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3" name="Freeform 52"/>
                <p:cNvSpPr/>
                <p:nvPr/>
              </p:nvSpPr>
              <p:spPr>
                <a:xfrm flipH="1">
                  <a:off x="5232399" y="2734733"/>
                  <a:ext cx="104580" cy="101588"/>
                </a:xfrm>
                <a:custGeom>
                  <a:avLst/>
                  <a:gdLst>
                    <a:gd name="connsiteX0" fmla="*/ 25604 w 85992"/>
                    <a:gd name="connsiteY0" fmla="*/ 0 h 76200"/>
                    <a:gd name="connsiteX1" fmla="*/ 204 w 85992"/>
                    <a:gd name="connsiteY1" fmla="*/ 42333 h 76200"/>
                    <a:gd name="connsiteX2" fmla="*/ 42537 w 85992"/>
                    <a:gd name="connsiteY2" fmla="*/ 76200 h 76200"/>
                    <a:gd name="connsiteX3" fmla="*/ 84871 w 85992"/>
                    <a:gd name="connsiteY3" fmla="*/ 50800 h 76200"/>
                    <a:gd name="connsiteX4" fmla="*/ 84871 w 85992"/>
                    <a:gd name="connsiteY4" fmla="*/ 3386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992" h="76200">
                      <a:moveTo>
                        <a:pt x="25604" y="0"/>
                      </a:moveTo>
                      <a:cubicBezTo>
                        <a:pt x="17137" y="14111"/>
                        <a:pt x="2245" y="26004"/>
                        <a:pt x="204" y="42333"/>
                      </a:cubicBezTo>
                      <a:cubicBezTo>
                        <a:pt x="-2860" y="66843"/>
                        <a:pt x="29364" y="71809"/>
                        <a:pt x="42537" y="76200"/>
                      </a:cubicBezTo>
                      <a:cubicBezTo>
                        <a:pt x="59916" y="70407"/>
                        <a:pt x="75574" y="69394"/>
                        <a:pt x="84871" y="50800"/>
                      </a:cubicBezTo>
                      <a:cubicBezTo>
                        <a:pt x="87395" y="45751"/>
                        <a:pt x="84871" y="39511"/>
                        <a:pt x="84871" y="33866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5308600" y="3098800"/>
                  <a:ext cx="287867" cy="203200"/>
                </a:xfrm>
                <a:custGeom>
                  <a:avLst/>
                  <a:gdLst>
                    <a:gd name="connsiteX0" fmla="*/ 0 w 287867"/>
                    <a:gd name="connsiteY0" fmla="*/ 0 h 203200"/>
                    <a:gd name="connsiteX1" fmla="*/ 8467 w 287867"/>
                    <a:gd name="connsiteY1" fmla="*/ 76200 h 203200"/>
                    <a:gd name="connsiteX2" fmla="*/ 16933 w 287867"/>
                    <a:gd name="connsiteY2" fmla="*/ 101600 h 203200"/>
                    <a:gd name="connsiteX3" fmla="*/ 50800 w 287867"/>
                    <a:gd name="connsiteY3" fmla="*/ 135467 h 203200"/>
                    <a:gd name="connsiteX4" fmla="*/ 76200 w 287867"/>
                    <a:gd name="connsiteY4" fmla="*/ 203200 h 203200"/>
                    <a:gd name="connsiteX5" fmla="*/ 84667 w 287867"/>
                    <a:gd name="connsiteY5" fmla="*/ 177800 h 203200"/>
                    <a:gd name="connsiteX6" fmla="*/ 110067 w 287867"/>
                    <a:gd name="connsiteY6" fmla="*/ 169333 h 203200"/>
                    <a:gd name="connsiteX7" fmla="*/ 135467 w 287867"/>
                    <a:gd name="connsiteY7" fmla="*/ 152400 h 203200"/>
                    <a:gd name="connsiteX8" fmla="*/ 160867 w 287867"/>
                    <a:gd name="connsiteY8" fmla="*/ 143933 h 203200"/>
                    <a:gd name="connsiteX9" fmla="*/ 220133 w 287867"/>
                    <a:gd name="connsiteY9" fmla="*/ 118533 h 203200"/>
                    <a:gd name="connsiteX10" fmla="*/ 237067 w 287867"/>
                    <a:gd name="connsiteY10" fmla="*/ 101600 h 203200"/>
                    <a:gd name="connsiteX11" fmla="*/ 262467 w 287867"/>
                    <a:gd name="connsiteY11" fmla="*/ 84667 h 203200"/>
                    <a:gd name="connsiteX12" fmla="*/ 287867 w 287867"/>
                    <a:gd name="connsiteY12" fmla="*/ 42333 h 20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7867" h="203200">
                      <a:moveTo>
                        <a:pt x="0" y="0"/>
                      </a:moveTo>
                      <a:cubicBezTo>
                        <a:pt x="2822" y="25400"/>
                        <a:pt x="4266" y="50991"/>
                        <a:pt x="8467" y="76200"/>
                      </a:cubicBezTo>
                      <a:cubicBezTo>
                        <a:pt x="9934" y="85003"/>
                        <a:pt x="11746" y="94338"/>
                        <a:pt x="16933" y="101600"/>
                      </a:cubicBezTo>
                      <a:cubicBezTo>
                        <a:pt x="26212" y="114591"/>
                        <a:pt x="43660" y="121187"/>
                        <a:pt x="50800" y="135467"/>
                      </a:cubicBezTo>
                      <a:cubicBezTo>
                        <a:pt x="72937" y="179741"/>
                        <a:pt x="64672" y="157089"/>
                        <a:pt x="76200" y="203200"/>
                      </a:cubicBezTo>
                      <a:cubicBezTo>
                        <a:pt x="79022" y="194733"/>
                        <a:pt x="78356" y="184111"/>
                        <a:pt x="84667" y="177800"/>
                      </a:cubicBezTo>
                      <a:cubicBezTo>
                        <a:pt x="90978" y="171489"/>
                        <a:pt x="102085" y="173324"/>
                        <a:pt x="110067" y="169333"/>
                      </a:cubicBezTo>
                      <a:cubicBezTo>
                        <a:pt x="119168" y="164782"/>
                        <a:pt x="126366" y="156951"/>
                        <a:pt x="135467" y="152400"/>
                      </a:cubicBezTo>
                      <a:cubicBezTo>
                        <a:pt x="143449" y="148409"/>
                        <a:pt x="152664" y="147449"/>
                        <a:pt x="160867" y="143933"/>
                      </a:cubicBezTo>
                      <a:cubicBezTo>
                        <a:pt x="234102" y="112546"/>
                        <a:pt x="160565" y="138390"/>
                        <a:pt x="220133" y="118533"/>
                      </a:cubicBezTo>
                      <a:cubicBezTo>
                        <a:pt x="225778" y="112889"/>
                        <a:pt x="230834" y="106587"/>
                        <a:pt x="237067" y="101600"/>
                      </a:cubicBezTo>
                      <a:cubicBezTo>
                        <a:pt x="245013" y="95243"/>
                        <a:pt x="255272" y="91862"/>
                        <a:pt x="262467" y="84667"/>
                      </a:cubicBezTo>
                      <a:cubicBezTo>
                        <a:pt x="272683" y="74451"/>
                        <a:pt x="281186" y="55695"/>
                        <a:pt x="287867" y="42333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>
                  <a:off x="5362381" y="2785533"/>
                  <a:ext cx="117815" cy="442493"/>
                </a:xfrm>
                <a:custGeom>
                  <a:avLst/>
                  <a:gdLst>
                    <a:gd name="connsiteX0" fmla="*/ 115552 w 117815"/>
                    <a:gd name="connsiteY0" fmla="*/ 0 h 442493"/>
                    <a:gd name="connsiteX1" fmla="*/ 81686 w 117815"/>
                    <a:gd name="connsiteY1" fmla="*/ 67734 h 442493"/>
                    <a:gd name="connsiteX2" fmla="*/ 64752 w 117815"/>
                    <a:gd name="connsiteY2" fmla="*/ 84667 h 442493"/>
                    <a:gd name="connsiteX3" fmla="*/ 13952 w 117815"/>
                    <a:gd name="connsiteY3" fmla="*/ 152400 h 442493"/>
                    <a:gd name="connsiteX4" fmla="*/ 13952 w 117815"/>
                    <a:gd name="connsiteY4" fmla="*/ 440267 h 442493"/>
                    <a:gd name="connsiteX5" fmla="*/ 30886 w 117815"/>
                    <a:gd name="connsiteY5" fmla="*/ 414867 h 442493"/>
                    <a:gd name="connsiteX6" fmla="*/ 56286 w 117815"/>
                    <a:gd name="connsiteY6" fmla="*/ 372534 h 442493"/>
                    <a:gd name="connsiteX7" fmla="*/ 81686 w 117815"/>
                    <a:gd name="connsiteY7" fmla="*/ 330200 h 442493"/>
                    <a:gd name="connsiteX8" fmla="*/ 90152 w 117815"/>
                    <a:gd name="connsiteY8" fmla="*/ 296334 h 442493"/>
                    <a:gd name="connsiteX9" fmla="*/ 107086 w 117815"/>
                    <a:gd name="connsiteY9" fmla="*/ 279400 h 442493"/>
                    <a:gd name="connsiteX10" fmla="*/ 115552 w 117815"/>
                    <a:gd name="connsiteY10" fmla="*/ 101600 h 44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7815" h="442493">
                      <a:moveTo>
                        <a:pt x="115552" y="0"/>
                      </a:moveTo>
                      <a:cubicBezTo>
                        <a:pt x="102417" y="32838"/>
                        <a:pt x="101976" y="42372"/>
                        <a:pt x="81686" y="67734"/>
                      </a:cubicBezTo>
                      <a:cubicBezTo>
                        <a:pt x="76699" y="73967"/>
                        <a:pt x="69542" y="78281"/>
                        <a:pt x="64752" y="84667"/>
                      </a:cubicBezTo>
                      <a:cubicBezTo>
                        <a:pt x="7310" y="161256"/>
                        <a:pt x="52788" y="113567"/>
                        <a:pt x="13952" y="152400"/>
                      </a:cubicBezTo>
                      <a:cubicBezTo>
                        <a:pt x="-2245" y="265790"/>
                        <a:pt x="-6913" y="273351"/>
                        <a:pt x="13952" y="440267"/>
                      </a:cubicBezTo>
                      <a:cubicBezTo>
                        <a:pt x="15214" y="450364"/>
                        <a:pt x="25241" y="423334"/>
                        <a:pt x="30886" y="414867"/>
                      </a:cubicBezTo>
                      <a:cubicBezTo>
                        <a:pt x="54869" y="342914"/>
                        <a:pt x="21420" y="430643"/>
                        <a:pt x="56286" y="372534"/>
                      </a:cubicBezTo>
                      <a:cubicBezTo>
                        <a:pt x="89261" y="317576"/>
                        <a:pt x="38777" y="373109"/>
                        <a:pt x="81686" y="330200"/>
                      </a:cubicBezTo>
                      <a:cubicBezTo>
                        <a:pt x="84508" y="318911"/>
                        <a:pt x="84948" y="306742"/>
                        <a:pt x="90152" y="296334"/>
                      </a:cubicBezTo>
                      <a:cubicBezTo>
                        <a:pt x="93722" y="289194"/>
                        <a:pt x="103941" y="286737"/>
                        <a:pt x="107086" y="279400"/>
                      </a:cubicBezTo>
                      <a:cubicBezTo>
                        <a:pt x="124407" y="238984"/>
                        <a:pt x="115552" y="106500"/>
                        <a:pt x="115552" y="10160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>
                  <a:off x="5503333" y="3141134"/>
                  <a:ext cx="71069" cy="160866"/>
                </a:xfrm>
                <a:custGeom>
                  <a:avLst/>
                  <a:gdLst>
                    <a:gd name="connsiteX0" fmla="*/ 0 w 71069"/>
                    <a:gd name="connsiteY0" fmla="*/ 50800 h 160866"/>
                    <a:gd name="connsiteX1" fmla="*/ 16934 w 71069"/>
                    <a:gd name="connsiteY1" fmla="*/ 143933 h 160866"/>
                    <a:gd name="connsiteX2" fmla="*/ 42334 w 71069"/>
                    <a:gd name="connsiteY2" fmla="*/ 160866 h 160866"/>
                    <a:gd name="connsiteX3" fmla="*/ 59267 w 71069"/>
                    <a:gd name="connsiteY3" fmla="*/ 135466 h 160866"/>
                    <a:gd name="connsiteX4" fmla="*/ 67734 w 71069"/>
                    <a:gd name="connsiteY4" fmla="*/ 0 h 16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069" h="160866">
                      <a:moveTo>
                        <a:pt x="0" y="50800"/>
                      </a:moveTo>
                      <a:cubicBezTo>
                        <a:pt x="38" y="51026"/>
                        <a:pt x="14149" y="139060"/>
                        <a:pt x="16934" y="143933"/>
                      </a:cubicBezTo>
                      <a:cubicBezTo>
                        <a:pt x="21983" y="152768"/>
                        <a:pt x="33867" y="155222"/>
                        <a:pt x="42334" y="160866"/>
                      </a:cubicBezTo>
                      <a:cubicBezTo>
                        <a:pt x="47978" y="152399"/>
                        <a:pt x="54716" y="144567"/>
                        <a:pt x="59267" y="135466"/>
                      </a:cubicBezTo>
                      <a:cubicBezTo>
                        <a:pt x="79336" y="95327"/>
                        <a:pt x="67734" y="36497"/>
                        <a:pt x="67734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>
                  <a:off x="5275500" y="3031067"/>
                  <a:ext cx="71069" cy="160866"/>
                </a:xfrm>
                <a:custGeom>
                  <a:avLst/>
                  <a:gdLst>
                    <a:gd name="connsiteX0" fmla="*/ 0 w 71069"/>
                    <a:gd name="connsiteY0" fmla="*/ 50800 h 160866"/>
                    <a:gd name="connsiteX1" fmla="*/ 16934 w 71069"/>
                    <a:gd name="connsiteY1" fmla="*/ 143933 h 160866"/>
                    <a:gd name="connsiteX2" fmla="*/ 42334 w 71069"/>
                    <a:gd name="connsiteY2" fmla="*/ 160866 h 160866"/>
                    <a:gd name="connsiteX3" fmla="*/ 59267 w 71069"/>
                    <a:gd name="connsiteY3" fmla="*/ 135466 h 160866"/>
                    <a:gd name="connsiteX4" fmla="*/ 67734 w 71069"/>
                    <a:gd name="connsiteY4" fmla="*/ 0 h 16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069" h="160866">
                      <a:moveTo>
                        <a:pt x="0" y="50800"/>
                      </a:moveTo>
                      <a:cubicBezTo>
                        <a:pt x="38" y="51026"/>
                        <a:pt x="14149" y="139060"/>
                        <a:pt x="16934" y="143933"/>
                      </a:cubicBezTo>
                      <a:cubicBezTo>
                        <a:pt x="21983" y="152768"/>
                        <a:pt x="33867" y="155222"/>
                        <a:pt x="42334" y="160866"/>
                      </a:cubicBezTo>
                      <a:cubicBezTo>
                        <a:pt x="47978" y="152399"/>
                        <a:pt x="54716" y="144567"/>
                        <a:pt x="59267" y="135466"/>
                      </a:cubicBezTo>
                      <a:cubicBezTo>
                        <a:pt x="79336" y="95327"/>
                        <a:pt x="67734" y="36497"/>
                        <a:pt x="67734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9" name="Group 118"/>
            <p:cNvGrpSpPr/>
            <p:nvPr/>
          </p:nvGrpSpPr>
          <p:grpSpPr>
            <a:xfrm>
              <a:off x="6172200" y="2209800"/>
              <a:ext cx="1081721" cy="1312200"/>
              <a:chOff x="5737702" y="1901114"/>
              <a:chExt cx="1081721" cy="1312200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5737702" y="1901114"/>
                <a:ext cx="1081721" cy="1312200"/>
              </a:xfrm>
              <a:prstGeom prst="rect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Freeform 73"/>
              <p:cNvSpPr/>
              <p:nvPr/>
            </p:nvSpPr>
            <p:spPr>
              <a:xfrm>
                <a:off x="6012131" y="2292561"/>
                <a:ext cx="602684" cy="687119"/>
              </a:xfrm>
              <a:custGeom>
                <a:avLst/>
                <a:gdLst>
                  <a:gd name="connsiteX0" fmla="*/ 502124 w 895607"/>
                  <a:gd name="connsiteY0" fmla="*/ 96 h 948186"/>
                  <a:gd name="connsiteX1" fmla="*/ 215955 w 895607"/>
                  <a:gd name="connsiteY1" fmla="*/ 35873 h 948186"/>
                  <a:gd name="connsiteX2" fmla="*/ 108641 w 895607"/>
                  <a:gd name="connsiteY2" fmla="*/ 89538 h 948186"/>
                  <a:gd name="connsiteX3" fmla="*/ 72870 w 895607"/>
                  <a:gd name="connsiteY3" fmla="*/ 143204 h 948186"/>
                  <a:gd name="connsiteX4" fmla="*/ 19213 w 895607"/>
                  <a:gd name="connsiteY4" fmla="*/ 214758 h 948186"/>
                  <a:gd name="connsiteX5" fmla="*/ 1328 w 895607"/>
                  <a:gd name="connsiteY5" fmla="*/ 304200 h 948186"/>
                  <a:gd name="connsiteX6" fmla="*/ 54985 w 895607"/>
                  <a:gd name="connsiteY6" fmla="*/ 697747 h 948186"/>
                  <a:gd name="connsiteX7" fmla="*/ 108641 w 895607"/>
                  <a:gd name="connsiteY7" fmla="*/ 751412 h 948186"/>
                  <a:gd name="connsiteX8" fmla="*/ 162298 w 895607"/>
                  <a:gd name="connsiteY8" fmla="*/ 787189 h 948186"/>
                  <a:gd name="connsiteX9" fmla="*/ 323268 w 895607"/>
                  <a:gd name="connsiteY9" fmla="*/ 912409 h 948186"/>
                  <a:gd name="connsiteX10" fmla="*/ 376925 w 895607"/>
                  <a:gd name="connsiteY10" fmla="*/ 948186 h 948186"/>
                  <a:gd name="connsiteX11" fmla="*/ 716751 w 895607"/>
                  <a:gd name="connsiteY11" fmla="*/ 912409 h 948186"/>
                  <a:gd name="connsiteX12" fmla="*/ 788293 w 895607"/>
                  <a:gd name="connsiteY12" fmla="*/ 858743 h 948186"/>
                  <a:gd name="connsiteX13" fmla="*/ 877721 w 895607"/>
                  <a:gd name="connsiteY13" fmla="*/ 715635 h 948186"/>
                  <a:gd name="connsiteX14" fmla="*/ 895607 w 895607"/>
                  <a:gd name="connsiteY14" fmla="*/ 644081 h 948186"/>
                  <a:gd name="connsiteX15" fmla="*/ 877721 w 895607"/>
                  <a:gd name="connsiteY15" fmla="*/ 393642 h 948186"/>
                  <a:gd name="connsiteX16" fmla="*/ 859835 w 895607"/>
                  <a:gd name="connsiteY16" fmla="*/ 339977 h 948186"/>
                  <a:gd name="connsiteX17" fmla="*/ 752522 w 895607"/>
                  <a:gd name="connsiteY17" fmla="*/ 232646 h 948186"/>
                  <a:gd name="connsiteX18" fmla="*/ 698865 w 895607"/>
                  <a:gd name="connsiteY18" fmla="*/ 161092 h 948186"/>
                  <a:gd name="connsiteX19" fmla="*/ 645209 w 895607"/>
                  <a:gd name="connsiteY19" fmla="*/ 125315 h 948186"/>
                  <a:gd name="connsiteX20" fmla="*/ 520010 w 895607"/>
                  <a:gd name="connsiteY20" fmla="*/ 35873 h 948186"/>
                  <a:gd name="connsiteX21" fmla="*/ 376925 w 895607"/>
                  <a:gd name="connsiteY21" fmla="*/ 96 h 948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95607" h="948186">
                    <a:moveTo>
                      <a:pt x="502124" y="96"/>
                    </a:moveTo>
                    <a:cubicBezTo>
                      <a:pt x="476271" y="2251"/>
                      <a:pt x="284118" y="6655"/>
                      <a:pt x="215955" y="35873"/>
                    </a:cubicBezTo>
                    <a:cubicBezTo>
                      <a:pt x="-26713" y="139892"/>
                      <a:pt x="334702" y="14174"/>
                      <a:pt x="108641" y="89538"/>
                    </a:cubicBezTo>
                    <a:cubicBezTo>
                      <a:pt x="96717" y="107427"/>
                      <a:pt x="85364" y="125709"/>
                      <a:pt x="72870" y="143204"/>
                    </a:cubicBezTo>
                    <a:cubicBezTo>
                      <a:pt x="55544" y="167465"/>
                      <a:pt x="31319" y="187514"/>
                      <a:pt x="19213" y="214758"/>
                    </a:cubicBezTo>
                    <a:cubicBezTo>
                      <a:pt x="6866" y="242542"/>
                      <a:pt x="7290" y="274386"/>
                      <a:pt x="1328" y="304200"/>
                    </a:cubicBezTo>
                    <a:cubicBezTo>
                      <a:pt x="8477" y="432906"/>
                      <a:pt x="-25825" y="584595"/>
                      <a:pt x="54985" y="697747"/>
                    </a:cubicBezTo>
                    <a:cubicBezTo>
                      <a:pt x="69686" y="718332"/>
                      <a:pt x="89210" y="735216"/>
                      <a:pt x="108641" y="751412"/>
                    </a:cubicBezTo>
                    <a:cubicBezTo>
                      <a:pt x="125154" y="765175"/>
                      <a:pt x="145785" y="773426"/>
                      <a:pt x="162298" y="787189"/>
                    </a:cubicBezTo>
                    <a:cubicBezTo>
                      <a:pt x="330410" y="927305"/>
                      <a:pt x="52045" y="731564"/>
                      <a:pt x="323268" y="912409"/>
                    </a:cubicBezTo>
                    <a:lnTo>
                      <a:pt x="376925" y="948186"/>
                    </a:lnTo>
                    <a:cubicBezTo>
                      <a:pt x="490200" y="936260"/>
                      <a:pt x="605450" y="936609"/>
                      <a:pt x="716751" y="912409"/>
                    </a:cubicBezTo>
                    <a:cubicBezTo>
                      <a:pt x="745881" y="906075"/>
                      <a:pt x="767215" y="879824"/>
                      <a:pt x="788293" y="858743"/>
                    </a:cubicBezTo>
                    <a:cubicBezTo>
                      <a:pt x="822059" y="824971"/>
                      <a:pt x="860720" y="760979"/>
                      <a:pt x="877721" y="715635"/>
                    </a:cubicBezTo>
                    <a:cubicBezTo>
                      <a:pt x="886352" y="692615"/>
                      <a:pt x="889645" y="667932"/>
                      <a:pt x="895607" y="644081"/>
                    </a:cubicBezTo>
                    <a:cubicBezTo>
                      <a:pt x="889645" y="560601"/>
                      <a:pt x="887498" y="476761"/>
                      <a:pt x="877721" y="393642"/>
                    </a:cubicBezTo>
                    <a:cubicBezTo>
                      <a:pt x="875518" y="374915"/>
                      <a:pt x="869189" y="356349"/>
                      <a:pt x="859835" y="339977"/>
                    </a:cubicBezTo>
                    <a:cubicBezTo>
                      <a:pt x="781894" y="203559"/>
                      <a:pt x="839195" y="319332"/>
                      <a:pt x="752522" y="232646"/>
                    </a:cubicBezTo>
                    <a:cubicBezTo>
                      <a:pt x="731443" y="211564"/>
                      <a:pt x="719944" y="182174"/>
                      <a:pt x="698865" y="161092"/>
                    </a:cubicBezTo>
                    <a:cubicBezTo>
                      <a:pt x="683666" y="145890"/>
                      <a:pt x="662701" y="137811"/>
                      <a:pt x="645209" y="125315"/>
                    </a:cubicBezTo>
                    <a:cubicBezTo>
                      <a:pt x="634337" y="117548"/>
                      <a:pt x="542319" y="45790"/>
                      <a:pt x="520010" y="35873"/>
                    </a:cubicBezTo>
                    <a:cubicBezTo>
                      <a:pt x="431041" y="-3675"/>
                      <a:pt x="441025" y="96"/>
                      <a:pt x="376925" y="96"/>
                    </a:cubicBezTo>
                  </a:path>
                </a:pathLst>
              </a:custGeom>
              <a:solidFill>
                <a:srgbClr val="D9969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6094508" y="2612260"/>
                <a:ext cx="422794" cy="232446"/>
              </a:xfrm>
              <a:custGeom>
                <a:avLst/>
                <a:gdLst>
                  <a:gd name="connsiteX0" fmla="*/ 4112 w 633049"/>
                  <a:gd name="connsiteY0" fmla="*/ 6141 h 399688"/>
                  <a:gd name="connsiteX1" fmla="*/ 57769 w 633049"/>
                  <a:gd name="connsiteY1" fmla="*/ 149249 h 399688"/>
                  <a:gd name="connsiteX2" fmla="*/ 75654 w 633049"/>
                  <a:gd name="connsiteY2" fmla="*/ 220803 h 399688"/>
                  <a:gd name="connsiteX3" fmla="*/ 236624 w 633049"/>
                  <a:gd name="connsiteY3" fmla="*/ 363911 h 399688"/>
                  <a:gd name="connsiteX4" fmla="*/ 308167 w 633049"/>
                  <a:gd name="connsiteY4" fmla="*/ 381799 h 399688"/>
                  <a:gd name="connsiteX5" fmla="*/ 361823 w 633049"/>
                  <a:gd name="connsiteY5" fmla="*/ 399688 h 399688"/>
                  <a:gd name="connsiteX6" fmla="*/ 540679 w 633049"/>
                  <a:gd name="connsiteY6" fmla="*/ 381799 h 399688"/>
                  <a:gd name="connsiteX7" fmla="*/ 558565 w 633049"/>
                  <a:gd name="connsiteY7" fmla="*/ 328134 h 399688"/>
                  <a:gd name="connsiteX8" fmla="*/ 612221 w 633049"/>
                  <a:gd name="connsiteY8" fmla="*/ 292357 h 399688"/>
                  <a:gd name="connsiteX9" fmla="*/ 630107 w 633049"/>
                  <a:gd name="connsiteY9" fmla="*/ 220803 h 399688"/>
                  <a:gd name="connsiteX10" fmla="*/ 558565 w 633049"/>
                  <a:gd name="connsiteY10" fmla="*/ 185026 h 399688"/>
                  <a:gd name="connsiteX11" fmla="*/ 326052 w 633049"/>
                  <a:gd name="connsiteY11" fmla="*/ 167137 h 399688"/>
                  <a:gd name="connsiteX12" fmla="*/ 218739 w 633049"/>
                  <a:gd name="connsiteY12" fmla="*/ 113472 h 399688"/>
                  <a:gd name="connsiteX13" fmla="*/ 147196 w 633049"/>
                  <a:gd name="connsiteY13" fmla="*/ 77695 h 399688"/>
                  <a:gd name="connsiteX14" fmla="*/ 93540 w 633049"/>
                  <a:gd name="connsiteY14" fmla="*/ 41918 h 399688"/>
                  <a:gd name="connsiteX15" fmla="*/ 4112 w 633049"/>
                  <a:gd name="connsiteY15" fmla="*/ 6141 h 399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3049" h="399688">
                    <a:moveTo>
                      <a:pt x="4112" y="6141"/>
                    </a:moveTo>
                    <a:cubicBezTo>
                      <a:pt x="-1850" y="24029"/>
                      <a:pt x="-11315" y="-11972"/>
                      <a:pt x="57769" y="149249"/>
                    </a:cubicBezTo>
                    <a:cubicBezTo>
                      <a:pt x="67452" y="171847"/>
                      <a:pt x="61557" y="200661"/>
                      <a:pt x="75654" y="220803"/>
                    </a:cubicBezTo>
                    <a:cubicBezTo>
                      <a:pt x="92005" y="244165"/>
                      <a:pt x="185983" y="342205"/>
                      <a:pt x="236624" y="363911"/>
                    </a:cubicBezTo>
                    <a:cubicBezTo>
                      <a:pt x="259218" y="373596"/>
                      <a:pt x="284531" y="375045"/>
                      <a:pt x="308167" y="381799"/>
                    </a:cubicBezTo>
                    <a:cubicBezTo>
                      <a:pt x="326295" y="386979"/>
                      <a:pt x="343938" y="393725"/>
                      <a:pt x="361823" y="399688"/>
                    </a:cubicBezTo>
                    <a:cubicBezTo>
                      <a:pt x="421442" y="393725"/>
                      <a:pt x="484371" y="402278"/>
                      <a:pt x="540679" y="381799"/>
                    </a:cubicBezTo>
                    <a:cubicBezTo>
                      <a:pt x="558399" y="375354"/>
                      <a:pt x="546787" y="342859"/>
                      <a:pt x="558565" y="328134"/>
                    </a:cubicBezTo>
                    <a:cubicBezTo>
                      <a:pt x="571993" y="311347"/>
                      <a:pt x="594336" y="304283"/>
                      <a:pt x="612221" y="292357"/>
                    </a:cubicBezTo>
                    <a:cubicBezTo>
                      <a:pt x="618183" y="268506"/>
                      <a:pt x="641100" y="242793"/>
                      <a:pt x="630107" y="220803"/>
                    </a:cubicBezTo>
                    <a:cubicBezTo>
                      <a:pt x="618185" y="196954"/>
                      <a:pt x="584822" y="189660"/>
                      <a:pt x="558565" y="185026"/>
                    </a:cubicBezTo>
                    <a:cubicBezTo>
                      <a:pt x="482015" y="171515"/>
                      <a:pt x="403556" y="173100"/>
                      <a:pt x="326052" y="167137"/>
                    </a:cubicBezTo>
                    <a:cubicBezTo>
                      <a:pt x="227676" y="134340"/>
                      <a:pt x="315819" y="168955"/>
                      <a:pt x="218739" y="113472"/>
                    </a:cubicBezTo>
                    <a:cubicBezTo>
                      <a:pt x="195590" y="100242"/>
                      <a:pt x="170345" y="90925"/>
                      <a:pt x="147196" y="77695"/>
                    </a:cubicBezTo>
                    <a:cubicBezTo>
                      <a:pt x="128532" y="67028"/>
                      <a:pt x="112767" y="51533"/>
                      <a:pt x="93540" y="41918"/>
                    </a:cubicBezTo>
                    <a:cubicBezTo>
                      <a:pt x="34226" y="12256"/>
                      <a:pt x="10074" y="-11747"/>
                      <a:pt x="4112" y="614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6088901" y="2433627"/>
                <a:ext cx="183409" cy="92033"/>
              </a:xfrm>
              <a:custGeom>
                <a:avLst/>
                <a:gdLst>
                  <a:gd name="connsiteX0" fmla="*/ 10085 w 272552"/>
                  <a:gd name="connsiteY0" fmla="*/ 127000 h 127000"/>
                  <a:gd name="connsiteX1" fmla="*/ 43952 w 272552"/>
                  <a:gd name="connsiteY1" fmla="*/ 84667 h 127000"/>
                  <a:gd name="connsiteX2" fmla="*/ 52418 w 272552"/>
                  <a:gd name="connsiteY2" fmla="*/ 59267 h 127000"/>
                  <a:gd name="connsiteX3" fmla="*/ 77818 w 272552"/>
                  <a:gd name="connsiteY3" fmla="*/ 42334 h 127000"/>
                  <a:gd name="connsiteX4" fmla="*/ 94752 w 272552"/>
                  <a:gd name="connsiteY4" fmla="*/ 25400 h 127000"/>
                  <a:gd name="connsiteX5" fmla="*/ 145552 w 272552"/>
                  <a:gd name="connsiteY5" fmla="*/ 0 h 127000"/>
                  <a:gd name="connsiteX6" fmla="*/ 221752 w 272552"/>
                  <a:gd name="connsiteY6" fmla="*/ 8467 h 127000"/>
                  <a:gd name="connsiteX7" fmla="*/ 272552 w 272552"/>
                  <a:gd name="connsiteY7" fmla="*/ 67734 h 127000"/>
                  <a:gd name="connsiteX8" fmla="*/ 52418 w 272552"/>
                  <a:gd name="connsiteY8" fmla="*/ 67734 h 127000"/>
                  <a:gd name="connsiteX9" fmla="*/ 18552 w 272552"/>
                  <a:gd name="connsiteY9" fmla="*/ 59267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2552" h="127000">
                    <a:moveTo>
                      <a:pt x="10085" y="127000"/>
                    </a:moveTo>
                    <a:cubicBezTo>
                      <a:pt x="21374" y="112889"/>
                      <a:pt x="34374" y="99991"/>
                      <a:pt x="43952" y="84667"/>
                    </a:cubicBezTo>
                    <a:cubicBezTo>
                      <a:pt x="48682" y="77099"/>
                      <a:pt x="46843" y="66236"/>
                      <a:pt x="52418" y="59267"/>
                    </a:cubicBezTo>
                    <a:cubicBezTo>
                      <a:pt x="58775" y="51321"/>
                      <a:pt x="69872" y="48691"/>
                      <a:pt x="77818" y="42334"/>
                    </a:cubicBezTo>
                    <a:cubicBezTo>
                      <a:pt x="84052" y="37347"/>
                      <a:pt x="88518" y="30387"/>
                      <a:pt x="94752" y="25400"/>
                    </a:cubicBezTo>
                    <a:cubicBezTo>
                      <a:pt x="118198" y="6643"/>
                      <a:pt x="118725" y="8943"/>
                      <a:pt x="145552" y="0"/>
                    </a:cubicBezTo>
                    <a:cubicBezTo>
                      <a:pt x="170952" y="2822"/>
                      <a:pt x="197507" y="385"/>
                      <a:pt x="221752" y="8467"/>
                    </a:cubicBezTo>
                    <a:cubicBezTo>
                      <a:pt x="233545" y="12398"/>
                      <a:pt x="267763" y="61349"/>
                      <a:pt x="272552" y="67734"/>
                    </a:cubicBezTo>
                    <a:cubicBezTo>
                      <a:pt x="187794" y="95985"/>
                      <a:pt x="239464" y="82122"/>
                      <a:pt x="52418" y="67734"/>
                    </a:cubicBezTo>
                    <a:cubicBezTo>
                      <a:pt x="-69257" y="58375"/>
                      <a:pt x="65539" y="59267"/>
                      <a:pt x="18552" y="59267"/>
                    </a:cubicBezTo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6365078" y="2505806"/>
                <a:ext cx="152224" cy="154835"/>
              </a:xfrm>
              <a:custGeom>
                <a:avLst/>
                <a:gdLst>
                  <a:gd name="connsiteX0" fmla="*/ 226210 w 226210"/>
                  <a:gd name="connsiteY0" fmla="*/ 213664 h 213664"/>
                  <a:gd name="connsiteX1" fmla="*/ 200810 w 226210"/>
                  <a:gd name="connsiteY1" fmla="*/ 137464 h 213664"/>
                  <a:gd name="connsiteX2" fmla="*/ 192344 w 226210"/>
                  <a:gd name="connsiteY2" fmla="*/ 112064 h 213664"/>
                  <a:gd name="connsiteX3" fmla="*/ 175410 w 226210"/>
                  <a:gd name="connsiteY3" fmla="*/ 86664 h 213664"/>
                  <a:gd name="connsiteX4" fmla="*/ 133077 w 226210"/>
                  <a:gd name="connsiteY4" fmla="*/ 18931 h 213664"/>
                  <a:gd name="connsiteX5" fmla="*/ 82277 w 226210"/>
                  <a:gd name="connsiteY5" fmla="*/ 1997 h 213664"/>
                  <a:gd name="connsiteX6" fmla="*/ 6077 w 226210"/>
                  <a:gd name="connsiteY6" fmla="*/ 10464 h 213664"/>
                  <a:gd name="connsiteX7" fmla="*/ 14544 w 226210"/>
                  <a:gd name="connsiteY7" fmla="*/ 78197 h 213664"/>
                  <a:gd name="connsiteX8" fmla="*/ 31477 w 226210"/>
                  <a:gd name="connsiteY8" fmla="*/ 95131 h 213664"/>
                  <a:gd name="connsiteX9" fmla="*/ 56877 w 226210"/>
                  <a:gd name="connsiteY9" fmla="*/ 112064 h 213664"/>
                  <a:gd name="connsiteX10" fmla="*/ 141544 w 226210"/>
                  <a:gd name="connsiteY10" fmla="*/ 128997 h 213664"/>
                  <a:gd name="connsiteX11" fmla="*/ 166944 w 226210"/>
                  <a:gd name="connsiteY11" fmla="*/ 137464 h 213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6210" h="213664">
                    <a:moveTo>
                      <a:pt x="226210" y="213664"/>
                    </a:moveTo>
                    <a:lnTo>
                      <a:pt x="200810" y="137464"/>
                    </a:lnTo>
                    <a:cubicBezTo>
                      <a:pt x="197988" y="128997"/>
                      <a:pt x="197295" y="119490"/>
                      <a:pt x="192344" y="112064"/>
                    </a:cubicBezTo>
                    <a:lnTo>
                      <a:pt x="175410" y="86664"/>
                    </a:lnTo>
                    <a:cubicBezTo>
                      <a:pt x="161398" y="44628"/>
                      <a:pt x="169829" y="35265"/>
                      <a:pt x="133077" y="18931"/>
                    </a:cubicBezTo>
                    <a:cubicBezTo>
                      <a:pt x="116766" y="11682"/>
                      <a:pt x="82277" y="1997"/>
                      <a:pt x="82277" y="1997"/>
                    </a:cubicBezTo>
                    <a:cubicBezTo>
                      <a:pt x="56877" y="4819"/>
                      <a:pt x="23056" y="-8637"/>
                      <a:pt x="6077" y="10464"/>
                    </a:cubicBezTo>
                    <a:cubicBezTo>
                      <a:pt x="-9039" y="27470"/>
                      <a:pt x="8006" y="56403"/>
                      <a:pt x="14544" y="78197"/>
                    </a:cubicBezTo>
                    <a:cubicBezTo>
                      <a:pt x="16838" y="85843"/>
                      <a:pt x="25244" y="90144"/>
                      <a:pt x="31477" y="95131"/>
                    </a:cubicBezTo>
                    <a:cubicBezTo>
                      <a:pt x="39423" y="101488"/>
                      <a:pt x="47776" y="107513"/>
                      <a:pt x="56877" y="112064"/>
                    </a:cubicBezTo>
                    <a:cubicBezTo>
                      <a:pt x="80523" y="123887"/>
                      <a:pt x="119697" y="125876"/>
                      <a:pt x="141544" y="128997"/>
                    </a:cubicBezTo>
                    <a:lnTo>
                      <a:pt x="166944" y="137464"/>
                    </a:lnTo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6181150" y="2187949"/>
                <a:ext cx="446501" cy="282491"/>
              </a:xfrm>
              <a:custGeom>
                <a:avLst/>
                <a:gdLst>
                  <a:gd name="connsiteX0" fmla="*/ 0 w 663514"/>
                  <a:gd name="connsiteY0" fmla="*/ 144289 h 389822"/>
                  <a:gd name="connsiteX1" fmla="*/ 101600 w 663514"/>
                  <a:gd name="connsiteY1" fmla="*/ 68089 h 389822"/>
                  <a:gd name="connsiteX2" fmla="*/ 135467 w 663514"/>
                  <a:gd name="connsiteY2" fmla="*/ 59622 h 389822"/>
                  <a:gd name="connsiteX3" fmla="*/ 245533 w 663514"/>
                  <a:gd name="connsiteY3" fmla="*/ 76556 h 389822"/>
                  <a:gd name="connsiteX4" fmla="*/ 262467 w 663514"/>
                  <a:gd name="connsiteY4" fmla="*/ 93489 h 389822"/>
                  <a:gd name="connsiteX5" fmla="*/ 313267 w 663514"/>
                  <a:gd name="connsiteY5" fmla="*/ 85022 h 389822"/>
                  <a:gd name="connsiteX6" fmla="*/ 330200 w 663514"/>
                  <a:gd name="connsiteY6" fmla="*/ 51156 h 389822"/>
                  <a:gd name="connsiteX7" fmla="*/ 347133 w 663514"/>
                  <a:gd name="connsiteY7" fmla="*/ 34222 h 389822"/>
                  <a:gd name="connsiteX8" fmla="*/ 372533 w 663514"/>
                  <a:gd name="connsiteY8" fmla="*/ 34222 h 389822"/>
                  <a:gd name="connsiteX9" fmla="*/ 389467 w 663514"/>
                  <a:gd name="connsiteY9" fmla="*/ 85022 h 389822"/>
                  <a:gd name="connsiteX10" fmla="*/ 397933 w 663514"/>
                  <a:gd name="connsiteY10" fmla="*/ 110422 h 389822"/>
                  <a:gd name="connsiteX11" fmla="*/ 406400 w 663514"/>
                  <a:gd name="connsiteY11" fmla="*/ 144289 h 389822"/>
                  <a:gd name="connsiteX12" fmla="*/ 457200 w 663514"/>
                  <a:gd name="connsiteY12" fmla="*/ 161222 h 389822"/>
                  <a:gd name="connsiteX13" fmla="*/ 516467 w 663514"/>
                  <a:gd name="connsiteY13" fmla="*/ 212022 h 389822"/>
                  <a:gd name="connsiteX14" fmla="*/ 567267 w 663514"/>
                  <a:gd name="connsiteY14" fmla="*/ 245889 h 389822"/>
                  <a:gd name="connsiteX15" fmla="*/ 592667 w 663514"/>
                  <a:gd name="connsiteY15" fmla="*/ 271289 h 389822"/>
                  <a:gd name="connsiteX16" fmla="*/ 618067 w 663514"/>
                  <a:gd name="connsiteY16" fmla="*/ 279756 h 389822"/>
                  <a:gd name="connsiteX17" fmla="*/ 643467 w 663514"/>
                  <a:gd name="connsiteY17" fmla="*/ 296689 h 389822"/>
                  <a:gd name="connsiteX18" fmla="*/ 651933 w 663514"/>
                  <a:gd name="connsiteY18" fmla="*/ 364422 h 389822"/>
                  <a:gd name="connsiteX19" fmla="*/ 626533 w 663514"/>
                  <a:gd name="connsiteY19" fmla="*/ 372889 h 389822"/>
                  <a:gd name="connsiteX20" fmla="*/ 567267 w 663514"/>
                  <a:gd name="connsiteY20" fmla="*/ 389822 h 389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3514" h="389822">
                    <a:moveTo>
                      <a:pt x="0" y="144289"/>
                    </a:moveTo>
                    <a:cubicBezTo>
                      <a:pt x="12944" y="133502"/>
                      <a:pt x="81847" y="73027"/>
                      <a:pt x="101600" y="68089"/>
                    </a:cubicBezTo>
                    <a:lnTo>
                      <a:pt x="135467" y="59622"/>
                    </a:lnTo>
                    <a:cubicBezTo>
                      <a:pt x="140415" y="60172"/>
                      <a:pt x="224581" y="66080"/>
                      <a:pt x="245533" y="76556"/>
                    </a:cubicBezTo>
                    <a:cubicBezTo>
                      <a:pt x="252673" y="80126"/>
                      <a:pt x="256822" y="87845"/>
                      <a:pt x="262467" y="93489"/>
                    </a:cubicBezTo>
                    <a:cubicBezTo>
                      <a:pt x="279400" y="90667"/>
                      <a:pt x="298709" y="94120"/>
                      <a:pt x="313267" y="85022"/>
                    </a:cubicBezTo>
                    <a:cubicBezTo>
                      <a:pt x="323970" y="78333"/>
                      <a:pt x="323199" y="61657"/>
                      <a:pt x="330200" y="51156"/>
                    </a:cubicBezTo>
                    <a:cubicBezTo>
                      <a:pt x="334628" y="44514"/>
                      <a:pt x="341489" y="39867"/>
                      <a:pt x="347133" y="34222"/>
                    </a:cubicBezTo>
                    <a:cubicBezTo>
                      <a:pt x="357091" y="-5609"/>
                      <a:pt x="352099" y="-16862"/>
                      <a:pt x="372533" y="34222"/>
                    </a:cubicBezTo>
                    <a:cubicBezTo>
                      <a:pt x="379162" y="50795"/>
                      <a:pt x="383823" y="68089"/>
                      <a:pt x="389467" y="85022"/>
                    </a:cubicBezTo>
                    <a:cubicBezTo>
                      <a:pt x="392289" y="93489"/>
                      <a:pt x="395768" y="101764"/>
                      <a:pt x="397933" y="110422"/>
                    </a:cubicBezTo>
                    <a:cubicBezTo>
                      <a:pt x="400755" y="121711"/>
                      <a:pt x="397565" y="136716"/>
                      <a:pt x="406400" y="144289"/>
                    </a:cubicBezTo>
                    <a:cubicBezTo>
                      <a:pt x="419952" y="155905"/>
                      <a:pt x="457200" y="161222"/>
                      <a:pt x="457200" y="161222"/>
                    </a:cubicBezTo>
                    <a:cubicBezTo>
                      <a:pt x="535148" y="213189"/>
                      <a:pt x="413802" y="129891"/>
                      <a:pt x="516467" y="212022"/>
                    </a:cubicBezTo>
                    <a:cubicBezTo>
                      <a:pt x="532359" y="224735"/>
                      <a:pt x="552876" y="231498"/>
                      <a:pt x="567267" y="245889"/>
                    </a:cubicBezTo>
                    <a:cubicBezTo>
                      <a:pt x="575734" y="254356"/>
                      <a:pt x="582704" y="264647"/>
                      <a:pt x="592667" y="271289"/>
                    </a:cubicBezTo>
                    <a:cubicBezTo>
                      <a:pt x="600093" y="276240"/>
                      <a:pt x="610085" y="275765"/>
                      <a:pt x="618067" y="279756"/>
                    </a:cubicBezTo>
                    <a:cubicBezTo>
                      <a:pt x="627168" y="284307"/>
                      <a:pt x="635000" y="291045"/>
                      <a:pt x="643467" y="296689"/>
                    </a:cubicBezTo>
                    <a:cubicBezTo>
                      <a:pt x="659752" y="321116"/>
                      <a:pt x="674601" y="330420"/>
                      <a:pt x="651933" y="364422"/>
                    </a:cubicBezTo>
                    <a:cubicBezTo>
                      <a:pt x="646982" y="371848"/>
                      <a:pt x="635081" y="370324"/>
                      <a:pt x="626533" y="372889"/>
                    </a:cubicBezTo>
                    <a:cubicBezTo>
                      <a:pt x="606854" y="378793"/>
                      <a:pt x="567267" y="389822"/>
                      <a:pt x="567267" y="389822"/>
                    </a:cubicBezTo>
                  </a:path>
                </a:pathLst>
              </a:custGeom>
              <a:solidFill>
                <a:srgbClr val="0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6557185" y="2458169"/>
                <a:ext cx="125345" cy="288374"/>
              </a:xfrm>
              <a:custGeom>
                <a:avLst/>
                <a:gdLst>
                  <a:gd name="connsiteX0" fmla="*/ 0 w 186267"/>
                  <a:gd name="connsiteY0" fmla="*/ 25400 h 397940"/>
                  <a:gd name="connsiteX1" fmla="*/ 42333 w 186267"/>
                  <a:gd name="connsiteY1" fmla="*/ 16933 h 397940"/>
                  <a:gd name="connsiteX2" fmla="*/ 93133 w 186267"/>
                  <a:gd name="connsiteY2" fmla="*/ 0 h 397940"/>
                  <a:gd name="connsiteX3" fmla="*/ 127000 w 186267"/>
                  <a:gd name="connsiteY3" fmla="*/ 8467 h 397940"/>
                  <a:gd name="connsiteX4" fmla="*/ 160867 w 186267"/>
                  <a:gd name="connsiteY4" fmla="*/ 59267 h 397940"/>
                  <a:gd name="connsiteX5" fmla="*/ 177800 w 186267"/>
                  <a:gd name="connsiteY5" fmla="*/ 135467 h 397940"/>
                  <a:gd name="connsiteX6" fmla="*/ 186267 w 186267"/>
                  <a:gd name="connsiteY6" fmla="*/ 169333 h 397940"/>
                  <a:gd name="connsiteX7" fmla="*/ 177800 w 186267"/>
                  <a:gd name="connsiteY7" fmla="*/ 296333 h 397940"/>
                  <a:gd name="connsiteX8" fmla="*/ 160867 w 186267"/>
                  <a:gd name="connsiteY8" fmla="*/ 347133 h 397940"/>
                  <a:gd name="connsiteX9" fmla="*/ 135467 w 186267"/>
                  <a:gd name="connsiteY9" fmla="*/ 364067 h 397940"/>
                  <a:gd name="connsiteX10" fmla="*/ 118533 w 186267"/>
                  <a:gd name="connsiteY10" fmla="*/ 381000 h 397940"/>
                  <a:gd name="connsiteX11" fmla="*/ 59267 w 186267"/>
                  <a:gd name="connsiteY11" fmla="*/ 397933 h 39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6267" h="397940">
                    <a:moveTo>
                      <a:pt x="0" y="25400"/>
                    </a:moveTo>
                    <a:cubicBezTo>
                      <a:pt x="14111" y="22578"/>
                      <a:pt x="28450" y="20719"/>
                      <a:pt x="42333" y="16933"/>
                    </a:cubicBezTo>
                    <a:cubicBezTo>
                      <a:pt x="59553" y="12237"/>
                      <a:pt x="93133" y="0"/>
                      <a:pt x="93133" y="0"/>
                    </a:cubicBezTo>
                    <a:cubicBezTo>
                      <a:pt x="104422" y="2822"/>
                      <a:pt x="118243" y="804"/>
                      <a:pt x="127000" y="8467"/>
                    </a:cubicBezTo>
                    <a:cubicBezTo>
                      <a:pt x="142316" y="21868"/>
                      <a:pt x="160867" y="59267"/>
                      <a:pt x="160867" y="59267"/>
                    </a:cubicBezTo>
                    <a:cubicBezTo>
                      <a:pt x="181523" y="141895"/>
                      <a:pt x="156292" y="38683"/>
                      <a:pt x="177800" y="135467"/>
                    </a:cubicBezTo>
                    <a:cubicBezTo>
                      <a:pt x="180324" y="146826"/>
                      <a:pt x="183445" y="158044"/>
                      <a:pt x="186267" y="169333"/>
                    </a:cubicBezTo>
                    <a:cubicBezTo>
                      <a:pt x="183445" y="211666"/>
                      <a:pt x="183800" y="254332"/>
                      <a:pt x="177800" y="296333"/>
                    </a:cubicBezTo>
                    <a:cubicBezTo>
                      <a:pt x="175276" y="314003"/>
                      <a:pt x="175718" y="337232"/>
                      <a:pt x="160867" y="347133"/>
                    </a:cubicBezTo>
                    <a:cubicBezTo>
                      <a:pt x="152400" y="352778"/>
                      <a:pt x="143413" y="357710"/>
                      <a:pt x="135467" y="364067"/>
                    </a:cubicBezTo>
                    <a:cubicBezTo>
                      <a:pt x="129234" y="369054"/>
                      <a:pt x="125673" y="377430"/>
                      <a:pt x="118533" y="381000"/>
                    </a:cubicBezTo>
                    <a:cubicBezTo>
                      <a:pt x="82881" y="398825"/>
                      <a:pt x="82764" y="397933"/>
                      <a:pt x="59267" y="397933"/>
                    </a:cubicBezTo>
                  </a:path>
                </a:pathLst>
              </a:custGeom>
              <a:solidFill>
                <a:srgbClr val="0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6015922" y="2237291"/>
                <a:ext cx="313511" cy="209363"/>
              </a:xfrm>
              <a:custGeom>
                <a:avLst/>
                <a:gdLst>
                  <a:gd name="connsiteX0" fmla="*/ 414866 w 465887"/>
                  <a:gd name="connsiteY0" fmla="*/ 76200 h 288910"/>
                  <a:gd name="connsiteX1" fmla="*/ 372533 w 465887"/>
                  <a:gd name="connsiteY1" fmla="*/ 50800 h 288910"/>
                  <a:gd name="connsiteX2" fmla="*/ 347133 w 465887"/>
                  <a:gd name="connsiteY2" fmla="*/ 33867 h 288910"/>
                  <a:gd name="connsiteX3" fmla="*/ 321733 w 465887"/>
                  <a:gd name="connsiteY3" fmla="*/ 25400 h 288910"/>
                  <a:gd name="connsiteX4" fmla="*/ 262466 w 465887"/>
                  <a:gd name="connsiteY4" fmla="*/ 0 h 288910"/>
                  <a:gd name="connsiteX5" fmla="*/ 127000 w 465887"/>
                  <a:gd name="connsiteY5" fmla="*/ 16933 h 288910"/>
                  <a:gd name="connsiteX6" fmla="*/ 84666 w 465887"/>
                  <a:gd name="connsiteY6" fmla="*/ 50800 h 288910"/>
                  <a:gd name="connsiteX7" fmla="*/ 59266 w 465887"/>
                  <a:gd name="connsiteY7" fmla="*/ 67733 h 288910"/>
                  <a:gd name="connsiteX8" fmla="*/ 25400 w 465887"/>
                  <a:gd name="connsiteY8" fmla="*/ 118533 h 288910"/>
                  <a:gd name="connsiteX9" fmla="*/ 8466 w 465887"/>
                  <a:gd name="connsiteY9" fmla="*/ 186267 h 288910"/>
                  <a:gd name="connsiteX10" fmla="*/ 0 w 465887"/>
                  <a:gd name="connsiteY10" fmla="*/ 262467 h 288910"/>
                  <a:gd name="connsiteX11" fmla="*/ 8466 w 465887"/>
                  <a:gd name="connsiteY11" fmla="*/ 287867 h 288910"/>
                  <a:gd name="connsiteX12" fmla="*/ 33866 w 465887"/>
                  <a:gd name="connsiteY12" fmla="*/ 279400 h 288910"/>
                  <a:gd name="connsiteX13" fmla="*/ 84666 w 465887"/>
                  <a:gd name="connsiteY13" fmla="*/ 237067 h 288910"/>
                  <a:gd name="connsiteX14" fmla="*/ 118533 w 465887"/>
                  <a:gd name="connsiteY14" fmla="*/ 186267 h 288910"/>
                  <a:gd name="connsiteX15" fmla="*/ 135466 w 465887"/>
                  <a:gd name="connsiteY15" fmla="*/ 143933 h 288910"/>
                  <a:gd name="connsiteX16" fmla="*/ 194733 w 465887"/>
                  <a:gd name="connsiteY16" fmla="*/ 67733 h 288910"/>
                  <a:gd name="connsiteX17" fmla="*/ 220133 w 465887"/>
                  <a:gd name="connsiteY17" fmla="*/ 59267 h 288910"/>
                  <a:gd name="connsiteX18" fmla="*/ 245533 w 465887"/>
                  <a:gd name="connsiteY18" fmla="*/ 42333 h 288910"/>
                  <a:gd name="connsiteX19" fmla="*/ 304800 w 465887"/>
                  <a:gd name="connsiteY19" fmla="*/ 25400 h 288910"/>
                  <a:gd name="connsiteX20" fmla="*/ 338666 w 465887"/>
                  <a:gd name="connsiteY20" fmla="*/ 8467 h 288910"/>
                  <a:gd name="connsiteX21" fmla="*/ 465666 w 465887"/>
                  <a:gd name="connsiteY21" fmla="*/ 50800 h 28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5887" h="288910">
                    <a:moveTo>
                      <a:pt x="414866" y="76200"/>
                    </a:moveTo>
                    <a:cubicBezTo>
                      <a:pt x="400755" y="67733"/>
                      <a:pt x="386488" y="59522"/>
                      <a:pt x="372533" y="50800"/>
                    </a:cubicBezTo>
                    <a:cubicBezTo>
                      <a:pt x="363904" y="45407"/>
                      <a:pt x="356234" y="38418"/>
                      <a:pt x="347133" y="33867"/>
                    </a:cubicBezTo>
                    <a:cubicBezTo>
                      <a:pt x="339151" y="29876"/>
                      <a:pt x="329936" y="28916"/>
                      <a:pt x="321733" y="25400"/>
                    </a:cubicBezTo>
                    <a:cubicBezTo>
                      <a:pt x="248497" y="-5987"/>
                      <a:pt x="322034" y="19857"/>
                      <a:pt x="262466" y="0"/>
                    </a:cubicBezTo>
                    <a:cubicBezTo>
                      <a:pt x="253694" y="877"/>
                      <a:pt x="149502" y="9432"/>
                      <a:pt x="127000" y="16933"/>
                    </a:cubicBezTo>
                    <a:cubicBezTo>
                      <a:pt x="104667" y="24377"/>
                      <a:pt x="101179" y="37590"/>
                      <a:pt x="84666" y="50800"/>
                    </a:cubicBezTo>
                    <a:cubicBezTo>
                      <a:pt x="76720" y="57157"/>
                      <a:pt x="67733" y="62089"/>
                      <a:pt x="59266" y="67733"/>
                    </a:cubicBezTo>
                    <a:cubicBezTo>
                      <a:pt x="47977" y="84666"/>
                      <a:pt x="29391" y="98577"/>
                      <a:pt x="25400" y="118533"/>
                    </a:cubicBezTo>
                    <a:cubicBezTo>
                      <a:pt x="15183" y="169618"/>
                      <a:pt x="21484" y="147215"/>
                      <a:pt x="8466" y="186267"/>
                    </a:cubicBezTo>
                    <a:cubicBezTo>
                      <a:pt x="5644" y="211667"/>
                      <a:pt x="0" y="236911"/>
                      <a:pt x="0" y="262467"/>
                    </a:cubicBezTo>
                    <a:cubicBezTo>
                      <a:pt x="0" y="271392"/>
                      <a:pt x="484" y="283876"/>
                      <a:pt x="8466" y="287867"/>
                    </a:cubicBezTo>
                    <a:cubicBezTo>
                      <a:pt x="16448" y="291858"/>
                      <a:pt x="25884" y="283391"/>
                      <a:pt x="33866" y="279400"/>
                    </a:cubicBezTo>
                    <a:cubicBezTo>
                      <a:pt x="57442" y="267612"/>
                      <a:pt x="65940" y="255793"/>
                      <a:pt x="84666" y="237067"/>
                    </a:cubicBezTo>
                    <a:cubicBezTo>
                      <a:pt x="107051" y="169915"/>
                      <a:pt x="73230" y="258753"/>
                      <a:pt x="118533" y="186267"/>
                    </a:cubicBezTo>
                    <a:cubicBezTo>
                      <a:pt x="126588" y="173379"/>
                      <a:pt x="128188" y="157276"/>
                      <a:pt x="135466" y="143933"/>
                    </a:cubicBezTo>
                    <a:cubicBezTo>
                      <a:pt x="145077" y="126313"/>
                      <a:pt x="173121" y="82141"/>
                      <a:pt x="194733" y="67733"/>
                    </a:cubicBezTo>
                    <a:cubicBezTo>
                      <a:pt x="202159" y="62783"/>
                      <a:pt x="211666" y="62089"/>
                      <a:pt x="220133" y="59267"/>
                    </a:cubicBezTo>
                    <a:cubicBezTo>
                      <a:pt x="228600" y="53622"/>
                      <a:pt x="236431" y="46884"/>
                      <a:pt x="245533" y="42333"/>
                    </a:cubicBezTo>
                    <a:cubicBezTo>
                      <a:pt x="265992" y="32104"/>
                      <a:pt x="283111" y="33533"/>
                      <a:pt x="304800" y="25400"/>
                    </a:cubicBezTo>
                    <a:cubicBezTo>
                      <a:pt x="316618" y="20968"/>
                      <a:pt x="327377" y="14111"/>
                      <a:pt x="338666" y="8467"/>
                    </a:cubicBezTo>
                    <a:cubicBezTo>
                      <a:pt x="476930" y="17684"/>
                      <a:pt x="465666" y="-25494"/>
                      <a:pt x="465666" y="50800"/>
                    </a:cubicBezTo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81" name="Freeform 80"/>
              <p:cNvSpPr/>
              <p:nvPr/>
            </p:nvSpPr>
            <p:spPr>
              <a:xfrm>
                <a:off x="6403215" y="2519525"/>
                <a:ext cx="57867" cy="55220"/>
              </a:xfrm>
              <a:custGeom>
                <a:avLst/>
                <a:gdLst>
                  <a:gd name="connsiteX0" fmla="*/ 25604 w 85992"/>
                  <a:gd name="connsiteY0" fmla="*/ 0 h 76200"/>
                  <a:gd name="connsiteX1" fmla="*/ 204 w 85992"/>
                  <a:gd name="connsiteY1" fmla="*/ 42333 h 76200"/>
                  <a:gd name="connsiteX2" fmla="*/ 42537 w 85992"/>
                  <a:gd name="connsiteY2" fmla="*/ 76200 h 76200"/>
                  <a:gd name="connsiteX3" fmla="*/ 84871 w 85992"/>
                  <a:gd name="connsiteY3" fmla="*/ 50800 h 76200"/>
                  <a:gd name="connsiteX4" fmla="*/ 84871 w 85992"/>
                  <a:gd name="connsiteY4" fmla="*/ 3386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92" h="76200">
                    <a:moveTo>
                      <a:pt x="25604" y="0"/>
                    </a:moveTo>
                    <a:cubicBezTo>
                      <a:pt x="17137" y="14111"/>
                      <a:pt x="2245" y="26004"/>
                      <a:pt x="204" y="42333"/>
                    </a:cubicBezTo>
                    <a:cubicBezTo>
                      <a:pt x="-2860" y="66843"/>
                      <a:pt x="29364" y="71809"/>
                      <a:pt x="42537" y="76200"/>
                    </a:cubicBezTo>
                    <a:cubicBezTo>
                      <a:pt x="59916" y="70407"/>
                      <a:pt x="75574" y="69394"/>
                      <a:pt x="84871" y="50800"/>
                    </a:cubicBezTo>
                    <a:cubicBezTo>
                      <a:pt x="87395" y="45751"/>
                      <a:pt x="84871" y="39511"/>
                      <a:pt x="84871" y="33866"/>
                    </a:cubicBezTo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82" name="Freeform 81"/>
              <p:cNvSpPr/>
              <p:nvPr/>
            </p:nvSpPr>
            <p:spPr>
              <a:xfrm flipH="1">
                <a:off x="6164057" y="2433627"/>
                <a:ext cx="70375" cy="73617"/>
              </a:xfrm>
              <a:custGeom>
                <a:avLst/>
                <a:gdLst>
                  <a:gd name="connsiteX0" fmla="*/ 25604 w 85992"/>
                  <a:gd name="connsiteY0" fmla="*/ 0 h 76200"/>
                  <a:gd name="connsiteX1" fmla="*/ 204 w 85992"/>
                  <a:gd name="connsiteY1" fmla="*/ 42333 h 76200"/>
                  <a:gd name="connsiteX2" fmla="*/ 42537 w 85992"/>
                  <a:gd name="connsiteY2" fmla="*/ 76200 h 76200"/>
                  <a:gd name="connsiteX3" fmla="*/ 84871 w 85992"/>
                  <a:gd name="connsiteY3" fmla="*/ 50800 h 76200"/>
                  <a:gd name="connsiteX4" fmla="*/ 84871 w 85992"/>
                  <a:gd name="connsiteY4" fmla="*/ 3386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92" h="76200">
                    <a:moveTo>
                      <a:pt x="25604" y="0"/>
                    </a:moveTo>
                    <a:cubicBezTo>
                      <a:pt x="17137" y="14111"/>
                      <a:pt x="2245" y="26004"/>
                      <a:pt x="204" y="42333"/>
                    </a:cubicBezTo>
                    <a:cubicBezTo>
                      <a:pt x="-2860" y="66843"/>
                      <a:pt x="29364" y="71809"/>
                      <a:pt x="42537" y="76200"/>
                    </a:cubicBezTo>
                    <a:cubicBezTo>
                      <a:pt x="59916" y="70407"/>
                      <a:pt x="75574" y="69394"/>
                      <a:pt x="84871" y="50800"/>
                    </a:cubicBezTo>
                    <a:cubicBezTo>
                      <a:pt x="87395" y="45751"/>
                      <a:pt x="84871" y="39511"/>
                      <a:pt x="84871" y="33866"/>
                    </a:cubicBezTo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6215335" y="2697454"/>
                <a:ext cx="193715" cy="147252"/>
              </a:xfrm>
              <a:custGeom>
                <a:avLst/>
                <a:gdLst>
                  <a:gd name="connsiteX0" fmla="*/ 0 w 287867"/>
                  <a:gd name="connsiteY0" fmla="*/ 0 h 203200"/>
                  <a:gd name="connsiteX1" fmla="*/ 8467 w 287867"/>
                  <a:gd name="connsiteY1" fmla="*/ 76200 h 203200"/>
                  <a:gd name="connsiteX2" fmla="*/ 16933 w 287867"/>
                  <a:gd name="connsiteY2" fmla="*/ 101600 h 203200"/>
                  <a:gd name="connsiteX3" fmla="*/ 50800 w 287867"/>
                  <a:gd name="connsiteY3" fmla="*/ 135467 h 203200"/>
                  <a:gd name="connsiteX4" fmla="*/ 76200 w 287867"/>
                  <a:gd name="connsiteY4" fmla="*/ 203200 h 203200"/>
                  <a:gd name="connsiteX5" fmla="*/ 84667 w 287867"/>
                  <a:gd name="connsiteY5" fmla="*/ 177800 h 203200"/>
                  <a:gd name="connsiteX6" fmla="*/ 110067 w 287867"/>
                  <a:gd name="connsiteY6" fmla="*/ 169333 h 203200"/>
                  <a:gd name="connsiteX7" fmla="*/ 135467 w 287867"/>
                  <a:gd name="connsiteY7" fmla="*/ 152400 h 203200"/>
                  <a:gd name="connsiteX8" fmla="*/ 160867 w 287867"/>
                  <a:gd name="connsiteY8" fmla="*/ 143933 h 203200"/>
                  <a:gd name="connsiteX9" fmla="*/ 220133 w 287867"/>
                  <a:gd name="connsiteY9" fmla="*/ 118533 h 203200"/>
                  <a:gd name="connsiteX10" fmla="*/ 237067 w 287867"/>
                  <a:gd name="connsiteY10" fmla="*/ 101600 h 203200"/>
                  <a:gd name="connsiteX11" fmla="*/ 262467 w 287867"/>
                  <a:gd name="connsiteY11" fmla="*/ 84667 h 203200"/>
                  <a:gd name="connsiteX12" fmla="*/ 287867 w 287867"/>
                  <a:gd name="connsiteY12" fmla="*/ 42333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7867" h="203200">
                    <a:moveTo>
                      <a:pt x="0" y="0"/>
                    </a:moveTo>
                    <a:cubicBezTo>
                      <a:pt x="2822" y="25400"/>
                      <a:pt x="4266" y="50991"/>
                      <a:pt x="8467" y="76200"/>
                    </a:cubicBezTo>
                    <a:cubicBezTo>
                      <a:pt x="9934" y="85003"/>
                      <a:pt x="11746" y="94338"/>
                      <a:pt x="16933" y="101600"/>
                    </a:cubicBezTo>
                    <a:cubicBezTo>
                      <a:pt x="26212" y="114591"/>
                      <a:pt x="43660" y="121187"/>
                      <a:pt x="50800" y="135467"/>
                    </a:cubicBezTo>
                    <a:cubicBezTo>
                      <a:pt x="72937" y="179741"/>
                      <a:pt x="64672" y="157089"/>
                      <a:pt x="76200" y="203200"/>
                    </a:cubicBezTo>
                    <a:cubicBezTo>
                      <a:pt x="79022" y="194733"/>
                      <a:pt x="78356" y="184111"/>
                      <a:pt x="84667" y="177800"/>
                    </a:cubicBezTo>
                    <a:cubicBezTo>
                      <a:pt x="90978" y="171489"/>
                      <a:pt x="102085" y="173324"/>
                      <a:pt x="110067" y="169333"/>
                    </a:cubicBezTo>
                    <a:cubicBezTo>
                      <a:pt x="119168" y="164782"/>
                      <a:pt x="126366" y="156951"/>
                      <a:pt x="135467" y="152400"/>
                    </a:cubicBezTo>
                    <a:cubicBezTo>
                      <a:pt x="143449" y="148409"/>
                      <a:pt x="152664" y="147449"/>
                      <a:pt x="160867" y="143933"/>
                    </a:cubicBezTo>
                    <a:cubicBezTo>
                      <a:pt x="234102" y="112546"/>
                      <a:pt x="160565" y="138390"/>
                      <a:pt x="220133" y="118533"/>
                    </a:cubicBezTo>
                    <a:cubicBezTo>
                      <a:pt x="225778" y="112889"/>
                      <a:pt x="230834" y="106587"/>
                      <a:pt x="237067" y="101600"/>
                    </a:cubicBezTo>
                    <a:cubicBezTo>
                      <a:pt x="245013" y="95243"/>
                      <a:pt x="255272" y="91862"/>
                      <a:pt x="262467" y="84667"/>
                    </a:cubicBezTo>
                    <a:cubicBezTo>
                      <a:pt x="272683" y="74451"/>
                      <a:pt x="281186" y="55695"/>
                      <a:pt x="287867" y="42333"/>
                    </a:cubicBezTo>
                  </a:path>
                </a:pathLst>
              </a:cu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6251526" y="2470440"/>
                <a:ext cx="79282" cy="320660"/>
              </a:xfrm>
              <a:custGeom>
                <a:avLst/>
                <a:gdLst>
                  <a:gd name="connsiteX0" fmla="*/ 115552 w 117815"/>
                  <a:gd name="connsiteY0" fmla="*/ 0 h 442493"/>
                  <a:gd name="connsiteX1" fmla="*/ 81686 w 117815"/>
                  <a:gd name="connsiteY1" fmla="*/ 67734 h 442493"/>
                  <a:gd name="connsiteX2" fmla="*/ 64752 w 117815"/>
                  <a:gd name="connsiteY2" fmla="*/ 84667 h 442493"/>
                  <a:gd name="connsiteX3" fmla="*/ 13952 w 117815"/>
                  <a:gd name="connsiteY3" fmla="*/ 152400 h 442493"/>
                  <a:gd name="connsiteX4" fmla="*/ 13952 w 117815"/>
                  <a:gd name="connsiteY4" fmla="*/ 440267 h 442493"/>
                  <a:gd name="connsiteX5" fmla="*/ 30886 w 117815"/>
                  <a:gd name="connsiteY5" fmla="*/ 414867 h 442493"/>
                  <a:gd name="connsiteX6" fmla="*/ 56286 w 117815"/>
                  <a:gd name="connsiteY6" fmla="*/ 372534 h 442493"/>
                  <a:gd name="connsiteX7" fmla="*/ 81686 w 117815"/>
                  <a:gd name="connsiteY7" fmla="*/ 330200 h 442493"/>
                  <a:gd name="connsiteX8" fmla="*/ 90152 w 117815"/>
                  <a:gd name="connsiteY8" fmla="*/ 296334 h 442493"/>
                  <a:gd name="connsiteX9" fmla="*/ 107086 w 117815"/>
                  <a:gd name="connsiteY9" fmla="*/ 279400 h 442493"/>
                  <a:gd name="connsiteX10" fmla="*/ 115552 w 117815"/>
                  <a:gd name="connsiteY10" fmla="*/ 101600 h 442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815" h="442493">
                    <a:moveTo>
                      <a:pt x="115552" y="0"/>
                    </a:moveTo>
                    <a:cubicBezTo>
                      <a:pt x="102417" y="32838"/>
                      <a:pt x="101976" y="42372"/>
                      <a:pt x="81686" y="67734"/>
                    </a:cubicBezTo>
                    <a:cubicBezTo>
                      <a:pt x="76699" y="73967"/>
                      <a:pt x="69542" y="78281"/>
                      <a:pt x="64752" y="84667"/>
                    </a:cubicBezTo>
                    <a:cubicBezTo>
                      <a:pt x="7310" y="161256"/>
                      <a:pt x="52788" y="113567"/>
                      <a:pt x="13952" y="152400"/>
                    </a:cubicBezTo>
                    <a:cubicBezTo>
                      <a:pt x="-2245" y="265790"/>
                      <a:pt x="-6913" y="273351"/>
                      <a:pt x="13952" y="440267"/>
                    </a:cubicBezTo>
                    <a:cubicBezTo>
                      <a:pt x="15214" y="450364"/>
                      <a:pt x="25241" y="423334"/>
                      <a:pt x="30886" y="414867"/>
                    </a:cubicBezTo>
                    <a:cubicBezTo>
                      <a:pt x="54869" y="342914"/>
                      <a:pt x="21420" y="430643"/>
                      <a:pt x="56286" y="372534"/>
                    </a:cubicBezTo>
                    <a:cubicBezTo>
                      <a:pt x="89261" y="317576"/>
                      <a:pt x="38777" y="373109"/>
                      <a:pt x="81686" y="330200"/>
                    </a:cubicBezTo>
                    <a:cubicBezTo>
                      <a:pt x="84508" y="318911"/>
                      <a:pt x="84948" y="306742"/>
                      <a:pt x="90152" y="296334"/>
                    </a:cubicBezTo>
                    <a:cubicBezTo>
                      <a:pt x="93722" y="289194"/>
                      <a:pt x="103941" y="286737"/>
                      <a:pt x="107086" y="279400"/>
                    </a:cubicBezTo>
                    <a:cubicBezTo>
                      <a:pt x="124407" y="238984"/>
                      <a:pt x="115552" y="106500"/>
                      <a:pt x="115552" y="10160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6346377" y="2728132"/>
                <a:ext cx="47825" cy="116574"/>
              </a:xfrm>
              <a:custGeom>
                <a:avLst/>
                <a:gdLst>
                  <a:gd name="connsiteX0" fmla="*/ 0 w 71069"/>
                  <a:gd name="connsiteY0" fmla="*/ 50800 h 160866"/>
                  <a:gd name="connsiteX1" fmla="*/ 16934 w 71069"/>
                  <a:gd name="connsiteY1" fmla="*/ 143933 h 160866"/>
                  <a:gd name="connsiteX2" fmla="*/ 42334 w 71069"/>
                  <a:gd name="connsiteY2" fmla="*/ 160866 h 160866"/>
                  <a:gd name="connsiteX3" fmla="*/ 59267 w 71069"/>
                  <a:gd name="connsiteY3" fmla="*/ 135466 h 160866"/>
                  <a:gd name="connsiteX4" fmla="*/ 67734 w 71069"/>
                  <a:gd name="connsiteY4" fmla="*/ 0 h 16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069" h="160866">
                    <a:moveTo>
                      <a:pt x="0" y="50800"/>
                    </a:moveTo>
                    <a:cubicBezTo>
                      <a:pt x="38" y="51026"/>
                      <a:pt x="14149" y="139060"/>
                      <a:pt x="16934" y="143933"/>
                    </a:cubicBezTo>
                    <a:cubicBezTo>
                      <a:pt x="21983" y="152768"/>
                      <a:pt x="33867" y="155222"/>
                      <a:pt x="42334" y="160866"/>
                    </a:cubicBezTo>
                    <a:cubicBezTo>
                      <a:pt x="47978" y="152399"/>
                      <a:pt x="54716" y="144567"/>
                      <a:pt x="59267" y="135466"/>
                    </a:cubicBezTo>
                    <a:cubicBezTo>
                      <a:pt x="79336" y="95327"/>
                      <a:pt x="67734" y="36497"/>
                      <a:pt x="67734" y="0"/>
                    </a:cubicBezTo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6193061" y="2648370"/>
                <a:ext cx="47825" cy="116574"/>
              </a:xfrm>
              <a:custGeom>
                <a:avLst/>
                <a:gdLst>
                  <a:gd name="connsiteX0" fmla="*/ 0 w 71069"/>
                  <a:gd name="connsiteY0" fmla="*/ 50800 h 160866"/>
                  <a:gd name="connsiteX1" fmla="*/ 16934 w 71069"/>
                  <a:gd name="connsiteY1" fmla="*/ 143933 h 160866"/>
                  <a:gd name="connsiteX2" fmla="*/ 42334 w 71069"/>
                  <a:gd name="connsiteY2" fmla="*/ 160866 h 160866"/>
                  <a:gd name="connsiteX3" fmla="*/ 59267 w 71069"/>
                  <a:gd name="connsiteY3" fmla="*/ 135466 h 160866"/>
                  <a:gd name="connsiteX4" fmla="*/ 67734 w 71069"/>
                  <a:gd name="connsiteY4" fmla="*/ 0 h 16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069" h="160866">
                    <a:moveTo>
                      <a:pt x="0" y="50800"/>
                    </a:moveTo>
                    <a:cubicBezTo>
                      <a:pt x="38" y="51026"/>
                      <a:pt x="14149" y="139060"/>
                      <a:pt x="16934" y="143933"/>
                    </a:cubicBezTo>
                    <a:cubicBezTo>
                      <a:pt x="21983" y="152768"/>
                      <a:pt x="33867" y="155222"/>
                      <a:pt x="42334" y="160866"/>
                    </a:cubicBezTo>
                    <a:cubicBezTo>
                      <a:pt x="47978" y="152399"/>
                      <a:pt x="54716" y="144567"/>
                      <a:pt x="59267" y="135466"/>
                    </a:cubicBezTo>
                    <a:cubicBezTo>
                      <a:pt x="79336" y="95327"/>
                      <a:pt x="67734" y="36497"/>
                      <a:pt x="67734" y="0"/>
                    </a:cubicBezTo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7467600" y="3733800"/>
              <a:ext cx="1081721" cy="1312200"/>
              <a:chOff x="5775596" y="3471638"/>
              <a:chExt cx="1081721" cy="1312200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5775596" y="3471638"/>
                <a:ext cx="1081721" cy="1312200"/>
              </a:xfrm>
              <a:prstGeom prst="rect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6050025" y="3863085"/>
                <a:ext cx="602684" cy="687119"/>
              </a:xfrm>
              <a:custGeom>
                <a:avLst/>
                <a:gdLst>
                  <a:gd name="connsiteX0" fmla="*/ 502124 w 895607"/>
                  <a:gd name="connsiteY0" fmla="*/ 96 h 948186"/>
                  <a:gd name="connsiteX1" fmla="*/ 215955 w 895607"/>
                  <a:gd name="connsiteY1" fmla="*/ 35873 h 948186"/>
                  <a:gd name="connsiteX2" fmla="*/ 108641 w 895607"/>
                  <a:gd name="connsiteY2" fmla="*/ 89538 h 948186"/>
                  <a:gd name="connsiteX3" fmla="*/ 72870 w 895607"/>
                  <a:gd name="connsiteY3" fmla="*/ 143204 h 948186"/>
                  <a:gd name="connsiteX4" fmla="*/ 19213 w 895607"/>
                  <a:gd name="connsiteY4" fmla="*/ 214758 h 948186"/>
                  <a:gd name="connsiteX5" fmla="*/ 1328 w 895607"/>
                  <a:gd name="connsiteY5" fmla="*/ 304200 h 948186"/>
                  <a:gd name="connsiteX6" fmla="*/ 54985 w 895607"/>
                  <a:gd name="connsiteY6" fmla="*/ 697747 h 948186"/>
                  <a:gd name="connsiteX7" fmla="*/ 108641 w 895607"/>
                  <a:gd name="connsiteY7" fmla="*/ 751412 h 948186"/>
                  <a:gd name="connsiteX8" fmla="*/ 162298 w 895607"/>
                  <a:gd name="connsiteY8" fmla="*/ 787189 h 948186"/>
                  <a:gd name="connsiteX9" fmla="*/ 323268 w 895607"/>
                  <a:gd name="connsiteY9" fmla="*/ 912409 h 948186"/>
                  <a:gd name="connsiteX10" fmla="*/ 376925 w 895607"/>
                  <a:gd name="connsiteY10" fmla="*/ 948186 h 948186"/>
                  <a:gd name="connsiteX11" fmla="*/ 716751 w 895607"/>
                  <a:gd name="connsiteY11" fmla="*/ 912409 h 948186"/>
                  <a:gd name="connsiteX12" fmla="*/ 788293 w 895607"/>
                  <a:gd name="connsiteY12" fmla="*/ 858743 h 948186"/>
                  <a:gd name="connsiteX13" fmla="*/ 877721 w 895607"/>
                  <a:gd name="connsiteY13" fmla="*/ 715635 h 948186"/>
                  <a:gd name="connsiteX14" fmla="*/ 895607 w 895607"/>
                  <a:gd name="connsiteY14" fmla="*/ 644081 h 948186"/>
                  <a:gd name="connsiteX15" fmla="*/ 877721 w 895607"/>
                  <a:gd name="connsiteY15" fmla="*/ 393642 h 948186"/>
                  <a:gd name="connsiteX16" fmla="*/ 859835 w 895607"/>
                  <a:gd name="connsiteY16" fmla="*/ 339977 h 948186"/>
                  <a:gd name="connsiteX17" fmla="*/ 752522 w 895607"/>
                  <a:gd name="connsiteY17" fmla="*/ 232646 h 948186"/>
                  <a:gd name="connsiteX18" fmla="*/ 698865 w 895607"/>
                  <a:gd name="connsiteY18" fmla="*/ 161092 h 948186"/>
                  <a:gd name="connsiteX19" fmla="*/ 645209 w 895607"/>
                  <a:gd name="connsiteY19" fmla="*/ 125315 h 948186"/>
                  <a:gd name="connsiteX20" fmla="*/ 520010 w 895607"/>
                  <a:gd name="connsiteY20" fmla="*/ 35873 h 948186"/>
                  <a:gd name="connsiteX21" fmla="*/ 376925 w 895607"/>
                  <a:gd name="connsiteY21" fmla="*/ 96 h 948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95607" h="948186">
                    <a:moveTo>
                      <a:pt x="502124" y="96"/>
                    </a:moveTo>
                    <a:cubicBezTo>
                      <a:pt x="476271" y="2251"/>
                      <a:pt x="284118" y="6655"/>
                      <a:pt x="215955" y="35873"/>
                    </a:cubicBezTo>
                    <a:cubicBezTo>
                      <a:pt x="-26713" y="139892"/>
                      <a:pt x="334702" y="14174"/>
                      <a:pt x="108641" y="89538"/>
                    </a:cubicBezTo>
                    <a:cubicBezTo>
                      <a:pt x="96717" y="107427"/>
                      <a:pt x="85364" y="125709"/>
                      <a:pt x="72870" y="143204"/>
                    </a:cubicBezTo>
                    <a:cubicBezTo>
                      <a:pt x="55544" y="167465"/>
                      <a:pt x="31319" y="187514"/>
                      <a:pt x="19213" y="214758"/>
                    </a:cubicBezTo>
                    <a:cubicBezTo>
                      <a:pt x="6866" y="242542"/>
                      <a:pt x="7290" y="274386"/>
                      <a:pt x="1328" y="304200"/>
                    </a:cubicBezTo>
                    <a:cubicBezTo>
                      <a:pt x="8477" y="432906"/>
                      <a:pt x="-25825" y="584595"/>
                      <a:pt x="54985" y="697747"/>
                    </a:cubicBezTo>
                    <a:cubicBezTo>
                      <a:pt x="69686" y="718332"/>
                      <a:pt x="89210" y="735216"/>
                      <a:pt x="108641" y="751412"/>
                    </a:cubicBezTo>
                    <a:cubicBezTo>
                      <a:pt x="125154" y="765175"/>
                      <a:pt x="145785" y="773426"/>
                      <a:pt x="162298" y="787189"/>
                    </a:cubicBezTo>
                    <a:cubicBezTo>
                      <a:pt x="330410" y="927305"/>
                      <a:pt x="52045" y="731564"/>
                      <a:pt x="323268" y="912409"/>
                    </a:cubicBezTo>
                    <a:lnTo>
                      <a:pt x="376925" y="948186"/>
                    </a:lnTo>
                    <a:cubicBezTo>
                      <a:pt x="490200" y="936260"/>
                      <a:pt x="605450" y="936609"/>
                      <a:pt x="716751" y="912409"/>
                    </a:cubicBezTo>
                    <a:cubicBezTo>
                      <a:pt x="745881" y="906075"/>
                      <a:pt x="767215" y="879824"/>
                      <a:pt x="788293" y="858743"/>
                    </a:cubicBezTo>
                    <a:cubicBezTo>
                      <a:pt x="822059" y="824971"/>
                      <a:pt x="860720" y="760979"/>
                      <a:pt x="877721" y="715635"/>
                    </a:cubicBezTo>
                    <a:cubicBezTo>
                      <a:pt x="886352" y="692615"/>
                      <a:pt x="889645" y="667932"/>
                      <a:pt x="895607" y="644081"/>
                    </a:cubicBezTo>
                    <a:cubicBezTo>
                      <a:pt x="889645" y="560601"/>
                      <a:pt x="887498" y="476761"/>
                      <a:pt x="877721" y="393642"/>
                    </a:cubicBezTo>
                    <a:cubicBezTo>
                      <a:pt x="875518" y="374915"/>
                      <a:pt x="869189" y="356349"/>
                      <a:pt x="859835" y="339977"/>
                    </a:cubicBezTo>
                    <a:cubicBezTo>
                      <a:pt x="781894" y="203559"/>
                      <a:pt x="839195" y="319332"/>
                      <a:pt x="752522" y="232646"/>
                    </a:cubicBezTo>
                    <a:cubicBezTo>
                      <a:pt x="731443" y="211564"/>
                      <a:pt x="719944" y="182174"/>
                      <a:pt x="698865" y="161092"/>
                    </a:cubicBezTo>
                    <a:cubicBezTo>
                      <a:pt x="683666" y="145890"/>
                      <a:pt x="662701" y="137811"/>
                      <a:pt x="645209" y="125315"/>
                    </a:cubicBezTo>
                    <a:cubicBezTo>
                      <a:pt x="634337" y="117548"/>
                      <a:pt x="542319" y="45790"/>
                      <a:pt x="520010" y="35873"/>
                    </a:cubicBezTo>
                    <a:cubicBezTo>
                      <a:pt x="431041" y="-3675"/>
                      <a:pt x="441025" y="96"/>
                      <a:pt x="376925" y="96"/>
                    </a:cubicBezTo>
                  </a:path>
                </a:pathLst>
              </a:custGeom>
              <a:solidFill>
                <a:srgbClr val="D9969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6132402" y="4182784"/>
                <a:ext cx="422794" cy="232446"/>
              </a:xfrm>
              <a:custGeom>
                <a:avLst/>
                <a:gdLst>
                  <a:gd name="connsiteX0" fmla="*/ 4112 w 633049"/>
                  <a:gd name="connsiteY0" fmla="*/ 6141 h 399688"/>
                  <a:gd name="connsiteX1" fmla="*/ 57769 w 633049"/>
                  <a:gd name="connsiteY1" fmla="*/ 149249 h 399688"/>
                  <a:gd name="connsiteX2" fmla="*/ 75654 w 633049"/>
                  <a:gd name="connsiteY2" fmla="*/ 220803 h 399688"/>
                  <a:gd name="connsiteX3" fmla="*/ 236624 w 633049"/>
                  <a:gd name="connsiteY3" fmla="*/ 363911 h 399688"/>
                  <a:gd name="connsiteX4" fmla="*/ 308167 w 633049"/>
                  <a:gd name="connsiteY4" fmla="*/ 381799 h 399688"/>
                  <a:gd name="connsiteX5" fmla="*/ 361823 w 633049"/>
                  <a:gd name="connsiteY5" fmla="*/ 399688 h 399688"/>
                  <a:gd name="connsiteX6" fmla="*/ 540679 w 633049"/>
                  <a:gd name="connsiteY6" fmla="*/ 381799 h 399688"/>
                  <a:gd name="connsiteX7" fmla="*/ 558565 w 633049"/>
                  <a:gd name="connsiteY7" fmla="*/ 328134 h 399688"/>
                  <a:gd name="connsiteX8" fmla="*/ 612221 w 633049"/>
                  <a:gd name="connsiteY8" fmla="*/ 292357 h 399688"/>
                  <a:gd name="connsiteX9" fmla="*/ 630107 w 633049"/>
                  <a:gd name="connsiteY9" fmla="*/ 220803 h 399688"/>
                  <a:gd name="connsiteX10" fmla="*/ 558565 w 633049"/>
                  <a:gd name="connsiteY10" fmla="*/ 185026 h 399688"/>
                  <a:gd name="connsiteX11" fmla="*/ 326052 w 633049"/>
                  <a:gd name="connsiteY11" fmla="*/ 167137 h 399688"/>
                  <a:gd name="connsiteX12" fmla="*/ 218739 w 633049"/>
                  <a:gd name="connsiteY12" fmla="*/ 113472 h 399688"/>
                  <a:gd name="connsiteX13" fmla="*/ 147196 w 633049"/>
                  <a:gd name="connsiteY13" fmla="*/ 77695 h 399688"/>
                  <a:gd name="connsiteX14" fmla="*/ 93540 w 633049"/>
                  <a:gd name="connsiteY14" fmla="*/ 41918 h 399688"/>
                  <a:gd name="connsiteX15" fmla="*/ 4112 w 633049"/>
                  <a:gd name="connsiteY15" fmla="*/ 6141 h 399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3049" h="399688">
                    <a:moveTo>
                      <a:pt x="4112" y="6141"/>
                    </a:moveTo>
                    <a:cubicBezTo>
                      <a:pt x="-1850" y="24029"/>
                      <a:pt x="-11315" y="-11972"/>
                      <a:pt x="57769" y="149249"/>
                    </a:cubicBezTo>
                    <a:cubicBezTo>
                      <a:pt x="67452" y="171847"/>
                      <a:pt x="61557" y="200661"/>
                      <a:pt x="75654" y="220803"/>
                    </a:cubicBezTo>
                    <a:cubicBezTo>
                      <a:pt x="92005" y="244165"/>
                      <a:pt x="185983" y="342205"/>
                      <a:pt x="236624" y="363911"/>
                    </a:cubicBezTo>
                    <a:cubicBezTo>
                      <a:pt x="259218" y="373596"/>
                      <a:pt x="284531" y="375045"/>
                      <a:pt x="308167" y="381799"/>
                    </a:cubicBezTo>
                    <a:cubicBezTo>
                      <a:pt x="326295" y="386979"/>
                      <a:pt x="343938" y="393725"/>
                      <a:pt x="361823" y="399688"/>
                    </a:cubicBezTo>
                    <a:cubicBezTo>
                      <a:pt x="421442" y="393725"/>
                      <a:pt x="484371" y="402278"/>
                      <a:pt x="540679" y="381799"/>
                    </a:cubicBezTo>
                    <a:cubicBezTo>
                      <a:pt x="558399" y="375354"/>
                      <a:pt x="546787" y="342859"/>
                      <a:pt x="558565" y="328134"/>
                    </a:cubicBezTo>
                    <a:cubicBezTo>
                      <a:pt x="571993" y="311347"/>
                      <a:pt x="594336" y="304283"/>
                      <a:pt x="612221" y="292357"/>
                    </a:cubicBezTo>
                    <a:cubicBezTo>
                      <a:pt x="618183" y="268506"/>
                      <a:pt x="641100" y="242793"/>
                      <a:pt x="630107" y="220803"/>
                    </a:cubicBezTo>
                    <a:cubicBezTo>
                      <a:pt x="618185" y="196954"/>
                      <a:pt x="584822" y="189660"/>
                      <a:pt x="558565" y="185026"/>
                    </a:cubicBezTo>
                    <a:cubicBezTo>
                      <a:pt x="482015" y="171515"/>
                      <a:pt x="403556" y="173100"/>
                      <a:pt x="326052" y="167137"/>
                    </a:cubicBezTo>
                    <a:cubicBezTo>
                      <a:pt x="227676" y="134340"/>
                      <a:pt x="315819" y="168955"/>
                      <a:pt x="218739" y="113472"/>
                    </a:cubicBezTo>
                    <a:cubicBezTo>
                      <a:pt x="195590" y="100242"/>
                      <a:pt x="170345" y="90925"/>
                      <a:pt x="147196" y="77695"/>
                    </a:cubicBezTo>
                    <a:cubicBezTo>
                      <a:pt x="128532" y="67028"/>
                      <a:pt x="112767" y="51533"/>
                      <a:pt x="93540" y="41918"/>
                    </a:cubicBezTo>
                    <a:cubicBezTo>
                      <a:pt x="34226" y="12256"/>
                      <a:pt x="10074" y="-11747"/>
                      <a:pt x="4112" y="614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0" name="Freeform 89"/>
              <p:cNvSpPr/>
              <p:nvPr/>
            </p:nvSpPr>
            <p:spPr>
              <a:xfrm>
                <a:off x="6126795" y="4004151"/>
                <a:ext cx="183409" cy="92033"/>
              </a:xfrm>
              <a:custGeom>
                <a:avLst/>
                <a:gdLst>
                  <a:gd name="connsiteX0" fmla="*/ 10085 w 272552"/>
                  <a:gd name="connsiteY0" fmla="*/ 127000 h 127000"/>
                  <a:gd name="connsiteX1" fmla="*/ 43952 w 272552"/>
                  <a:gd name="connsiteY1" fmla="*/ 84667 h 127000"/>
                  <a:gd name="connsiteX2" fmla="*/ 52418 w 272552"/>
                  <a:gd name="connsiteY2" fmla="*/ 59267 h 127000"/>
                  <a:gd name="connsiteX3" fmla="*/ 77818 w 272552"/>
                  <a:gd name="connsiteY3" fmla="*/ 42334 h 127000"/>
                  <a:gd name="connsiteX4" fmla="*/ 94752 w 272552"/>
                  <a:gd name="connsiteY4" fmla="*/ 25400 h 127000"/>
                  <a:gd name="connsiteX5" fmla="*/ 145552 w 272552"/>
                  <a:gd name="connsiteY5" fmla="*/ 0 h 127000"/>
                  <a:gd name="connsiteX6" fmla="*/ 221752 w 272552"/>
                  <a:gd name="connsiteY6" fmla="*/ 8467 h 127000"/>
                  <a:gd name="connsiteX7" fmla="*/ 272552 w 272552"/>
                  <a:gd name="connsiteY7" fmla="*/ 67734 h 127000"/>
                  <a:gd name="connsiteX8" fmla="*/ 52418 w 272552"/>
                  <a:gd name="connsiteY8" fmla="*/ 67734 h 127000"/>
                  <a:gd name="connsiteX9" fmla="*/ 18552 w 272552"/>
                  <a:gd name="connsiteY9" fmla="*/ 59267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2552" h="127000">
                    <a:moveTo>
                      <a:pt x="10085" y="127000"/>
                    </a:moveTo>
                    <a:cubicBezTo>
                      <a:pt x="21374" y="112889"/>
                      <a:pt x="34374" y="99991"/>
                      <a:pt x="43952" y="84667"/>
                    </a:cubicBezTo>
                    <a:cubicBezTo>
                      <a:pt x="48682" y="77099"/>
                      <a:pt x="46843" y="66236"/>
                      <a:pt x="52418" y="59267"/>
                    </a:cubicBezTo>
                    <a:cubicBezTo>
                      <a:pt x="58775" y="51321"/>
                      <a:pt x="69872" y="48691"/>
                      <a:pt x="77818" y="42334"/>
                    </a:cubicBezTo>
                    <a:cubicBezTo>
                      <a:pt x="84052" y="37347"/>
                      <a:pt x="88518" y="30387"/>
                      <a:pt x="94752" y="25400"/>
                    </a:cubicBezTo>
                    <a:cubicBezTo>
                      <a:pt x="118198" y="6643"/>
                      <a:pt x="118725" y="8943"/>
                      <a:pt x="145552" y="0"/>
                    </a:cubicBezTo>
                    <a:cubicBezTo>
                      <a:pt x="170952" y="2822"/>
                      <a:pt x="197507" y="385"/>
                      <a:pt x="221752" y="8467"/>
                    </a:cubicBezTo>
                    <a:cubicBezTo>
                      <a:pt x="233545" y="12398"/>
                      <a:pt x="267763" y="61349"/>
                      <a:pt x="272552" y="67734"/>
                    </a:cubicBezTo>
                    <a:cubicBezTo>
                      <a:pt x="187794" y="95985"/>
                      <a:pt x="239464" y="82122"/>
                      <a:pt x="52418" y="67734"/>
                    </a:cubicBezTo>
                    <a:cubicBezTo>
                      <a:pt x="-69257" y="58375"/>
                      <a:pt x="65539" y="59267"/>
                      <a:pt x="18552" y="59267"/>
                    </a:cubicBezTo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6402972" y="4076330"/>
                <a:ext cx="152224" cy="154835"/>
              </a:xfrm>
              <a:custGeom>
                <a:avLst/>
                <a:gdLst>
                  <a:gd name="connsiteX0" fmla="*/ 226210 w 226210"/>
                  <a:gd name="connsiteY0" fmla="*/ 213664 h 213664"/>
                  <a:gd name="connsiteX1" fmla="*/ 200810 w 226210"/>
                  <a:gd name="connsiteY1" fmla="*/ 137464 h 213664"/>
                  <a:gd name="connsiteX2" fmla="*/ 192344 w 226210"/>
                  <a:gd name="connsiteY2" fmla="*/ 112064 h 213664"/>
                  <a:gd name="connsiteX3" fmla="*/ 175410 w 226210"/>
                  <a:gd name="connsiteY3" fmla="*/ 86664 h 213664"/>
                  <a:gd name="connsiteX4" fmla="*/ 133077 w 226210"/>
                  <a:gd name="connsiteY4" fmla="*/ 18931 h 213664"/>
                  <a:gd name="connsiteX5" fmla="*/ 82277 w 226210"/>
                  <a:gd name="connsiteY5" fmla="*/ 1997 h 213664"/>
                  <a:gd name="connsiteX6" fmla="*/ 6077 w 226210"/>
                  <a:gd name="connsiteY6" fmla="*/ 10464 h 213664"/>
                  <a:gd name="connsiteX7" fmla="*/ 14544 w 226210"/>
                  <a:gd name="connsiteY7" fmla="*/ 78197 h 213664"/>
                  <a:gd name="connsiteX8" fmla="*/ 31477 w 226210"/>
                  <a:gd name="connsiteY8" fmla="*/ 95131 h 213664"/>
                  <a:gd name="connsiteX9" fmla="*/ 56877 w 226210"/>
                  <a:gd name="connsiteY9" fmla="*/ 112064 h 213664"/>
                  <a:gd name="connsiteX10" fmla="*/ 141544 w 226210"/>
                  <a:gd name="connsiteY10" fmla="*/ 128997 h 213664"/>
                  <a:gd name="connsiteX11" fmla="*/ 166944 w 226210"/>
                  <a:gd name="connsiteY11" fmla="*/ 137464 h 213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6210" h="213664">
                    <a:moveTo>
                      <a:pt x="226210" y="213664"/>
                    </a:moveTo>
                    <a:lnTo>
                      <a:pt x="200810" y="137464"/>
                    </a:lnTo>
                    <a:cubicBezTo>
                      <a:pt x="197988" y="128997"/>
                      <a:pt x="197295" y="119490"/>
                      <a:pt x="192344" y="112064"/>
                    </a:cubicBezTo>
                    <a:lnTo>
                      <a:pt x="175410" y="86664"/>
                    </a:lnTo>
                    <a:cubicBezTo>
                      <a:pt x="161398" y="44628"/>
                      <a:pt x="169829" y="35265"/>
                      <a:pt x="133077" y="18931"/>
                    </a:cubicBezTo>
                    <a:cubicBezTo>
                      <a:pt x="116766" y="11682"/>
                      <a:pt x="82277" y="1997"/>
                      <a:pt x="82277" y="1997"/>
                    </a:cubicBezTo>
                    <a:cubicBezTo>
                      <a:pt x="56877" y="4819"/>
                      <a:pt x="23056" y="-8637"/>
                      <a:pt x="6077" y="10464"/>
                    </a:cubicBezTo>
                    <a:cubicBezTo>
                      <a:pt x="-9039" y="27470"/>
                      <a:pt x="8006" y="56403"/>
                      <a:pt x="14544" y="78197"/>
                    </a:cubicBezTo>
                    <a:cubicBezTo>
                      <a:pt x="16838" y="85843"/>
                      <a:pt x="25244" y="90144"/>
                      <a:pt x="31477" y="95131"/>
                    </a:cubicBezTo>
                    <a:cubicBezTo>
                      <a:pt x="39423" y="101488"/>
                      <a:pt x="47776" y="107513"/>
                      <a:pt x="56877" y="112064"/>
                    </a:cubicBezTo>
                    <a:cubicBezTo>
                      <a:pt x="80523" y="123887"/>
                      <a:pt x="119697" y="125876"/>
                      <a:pt x="141544" y="128997"/>
                    </a:cubicBezTo>
                    <a:lnTo>
                      <a:pt x="166944" y="137464"/>
                    </a:lnTo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6219044" y="3758473"/>
                <a:ext cx="446501" cy="282491"/>
              </a:xfrm>
              <a:custGeom>
                <a:avLst/>
                <a:gdLst>
                  <a:gd name="connsiteX0" fmla="*/ 0 w 663514"/>
                  <a:gd name="connsiteY0" fmla="*/ 144289 h 389822"/>
                  <a:gd name="connsiteX1" fmla="*/ 101600 w 663514"/>
                  <a:gd name="connsiteY1" fmla="*/ 68089 h 389822"/>
                  <a:gd name="connsiteX2" fmla="*/ 135467 w 663514"/>
                  <a:gd name="connsiteY2" fmla="*/ 59622 h 389822"/>
                  <a:gd name="connsiteX3" fmla="*/ 245533 w 663514"/>
                  <a:gd name="connsiteY3" fmla="*/ 76556 h 389822"/>
                  <a:gd name="connsiteX4" fmla="*/ 262467 w 663514"/>
                  <a:gd name="connsiteY4" fmla="*/ 93489 h 389822"/>
                  <a:gd name="connsiteX5" fmla="*/ 313267 w 663514"/>
                  <a:gd name="connsiteY5" fmla="*/ 85022 h 389822"/>
                  <a:gd name="connsiteX6" fmla="*/ 330200 w 663514"/>
                  <a:gd name="connsiteY6" fmla="*/ 51156 h 389822"/>
                  <a:gd name="connsiteX7" fmla="*/ 347133 w 663514"/>
                  <a:gd name="connsiteY7" fmla="*/ 34222 h 389822"/>
                  <a:gd name="connsiteX8" fmla="*/ 372533 w 663514"/>
                  <a:gd name="connsiteY8" fmla="*/ 34222 h 389822"/>
                  <a:gd name="connsiteX9" fmla="*/ 389467 w 663514"/>
                  <a:gd name="connsiteY9" fmla="*/ 85022 h 389822"/>
                  <a:gd name="connsiteX10" fmla="*/ 397933 w 663514"/>
                  <a:gd name="connsiteY10" fmla="*/ 110422 h 389822"/>
                  <a:gd name="connsiteX11" fmla="*/ 406400 w 663514"/>
                  <a:gd name="connsiteY11" fmla="*/ 144289 h 389822"/>
                  <a:gd name="connsiteX12" fmla="*/ 457200 w 663514"/>
                  <a:gd name="connsiteY12" fmla="*/ 161222 h 389822"/>
                  <a:gd name="connsiteX13" fmla="*/ 516467 w 663514"/>
                  <a:gd name="connsiteY13" fmla="*/ 212022 h 389822"/>
                  <a:gd name="connsiteX14" fmla="*/ 567267 w 663514"/>
                  <a:gd name="connsiteY14" fmla="*/ 245889 h 389822"/>
                  <a:gd name="connsiteX15" fmla="*/ 592667 w 663514"/>
                  <a:gd name="connsiteY15" fmla="*/ 271289 h 389822"/>
                  <a:gd name="connsiteX16" fmla="*/ 618067 w 663514"/>
                  <a:gd name="connsiteY16" fmla="*/ 279756 h 389822"/>
                  <a:gd name="connsiteX17" fmla="*/ 643467 w 663514"/>
                  <a:gd name="connsiteY17" fmla="*/ 296689 h 389822"/>
                  <a:gd name="connsiteX18" fmla="*/ 651933 w 663514"/>
                  <a:gd name="connsiteY18" fmla="*/ 364422 h 389822"/>
                  <a:gd name="connsiteX19" fmla="*/ 626533 w 663514"/>
                  <a:gd name="connsiteY19" fmla="*/ 372889 h 389822"/>
                  <a:gd name="connsiteX20" fmla="*/ 567267 w 663514"/>
                  <a:gd name="connsiteY20" fmla="*/ 389822 h 389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3514" h="389822">
                    <a:moveTo>
                      <a:pt x="0" y="144289"/>
                    </a:moveTo>
                    <a:cubicBezTo>
                      <a:pt x="12944" y="133502"/>
                      <a:pt x="81847" y="73027"/>
                      <a:pt x="101600" y="68089"/>
                    </a:cubicBezTo>
                    <a:lnTo>
                      <a:pt x="135467" y="59622"/>
                    </a:lnTo>
                    <a:cubicBezTo>
                      <a:pt x="140415" y="60172"/>
                      <a:pt x="224581" y="66080"/>
                      <a:pt x="245533" y="76556"/>
                    </a:cubicBezTo>
                    <a:cubicBezTo>
                      <a:pt x="252673" y="80126"/>
                      <a:pt x="256822" y="87845"/>
                      <a:pt x="262467" y="93489"/>
                    </a:cubicBezTo>
                    <a:cubicBezTo>
                      <a:pt x="279400" y="90667"/>
                      <a:pt x="298709" y="94120"/>
                      <a:pt x="313267" y="85022"/>
                    </a:cubicBezTo>
                    <a:cubicBezTo>
                      <a:pt x="323970" y="78333"/>
                      <a:pt x="323199" y="61657"/>
                      <a:pt x="330200" y="51156"/>
                    </a:cubicBezTo>
                    <a:cubicBezTo>
                      <a:pt x="334628" y="44514"/>
                      <a:pt x="341489" y="39867"/>
                      <a:pt x="347133" y="34222"/>
                    </a:cubicBezTo>
                    <a:cubicBezTo>
                      <a:pt x="357091" y="-5609"/>
                      <a:pt x="352099" y="-16862"/>
                      <a:pt x="372533" y="34222"/>
                    </a:cubicBezTo>
                    <a:cubicBezTo>
                      <a:pt x="379162" y="50795"/>
                      <a:pt x="383823" y="68089"/>
                      <a:pt x="389467" y="85022"/>
                    </a:cubicBezTo>
                    <a:cubicBezTo>
                      <a:pt x="392289" y="93489"/>
                      <a:pt x="395768" y="101764"/>
                      <a:pt x="397933" y="110422"/>
                    </a:cubicBezTo>
                    <a:cubicBezTo>
                      <a:pt x="400755" y="121711"/>
                      <a:pt x="397565" y="136716"/>
                      <a:pt x="406400" y="144289"/>
                    </a:cubicBezTo>
                    <a:cubicBezTo>
                      <a:pt x="419952" y="155905"/>
                      <a:pt x="457200" y="161222"/>
                      <a:pt x="457200" y="161222"/>
                    </a:cubicBezTo>
                    <a:cubicBezTo>
                      <a:pt x="535148" y="213189"/>
                      <a:pt x="413802" y="129891"/>
                      <a:pt x="516467" y="212022"/>
                    </a:cubicBezTo>
                    <a:cubicBezTo>
                      <a:pt x="532359" y="224735"/>
                      <a:pt x="552876" y="231498"/>
                      <a:pt x="567267" y="245889"/>
                    </a:cubicBezTo>
                    <a:cubicBezTo>
                      <a:pt x="575734" y="254356"/>
                      <a:pt x="582704" y="264647"/>
                      <a:pt x="592667" y="271289"/>
                    </a:cubicBezTo>
                    <a:cubicBezTo>
                      <a:pt x="600093" y="276240"/>
                      <a:pt x="610085" y="275765"/>
                      <a:pt x="618067" y="279756"/>
                    </a:cubicBezTo>
                    <a:cubicBezTo>
                      <a:pt x="627168" y="284307"/>
                      <a:pt x="635000" y="291045"/>
                      <a:pt x="643467" y="296689"/>
                    </a:cubicBezTo>
                    <a:cubicBezTo>
                      <a:pt x="659752" y="321116"/>
                      <a:pt x="674601" y="330420"/>
                      <a:pt x="651933" y="364422"/>
                    </a:cubicBezTo>
                    <a:cubicBezTo>
                      <a:pt x="646982" y="371848"/>
                      <a:pt x="635081" y="370324"/>
                      <a:pt x="626533" y="372889"/>
                    </a:cubicBezTo>
                    <a:cubicBezTo>
                      <a:pt x="606854" y="378793"/>
                      <a:pt x="567267" y="389822"/>
                      <a:pt x="567267" y="389822"/>
                    </a:cubicBezTo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3" name="Freeform 92"/>
              <p:cNvSpPr/>
              <p:nvPr/>
            </p:nvSpPr>
            <p:spPr>
              <a:xfrm>
                <a:off x="6595079" y="4028693"/>
                <a:ext cx="125345" cy="288374"/>
              </a:xfrm>
              <a:custGeom>
                <a:avLst/>
                <a:gdLst>
                  <a:gd name="connsiteX0" fmla="*/ 0 w 186267"/>
                  <a:gd name="connsiteY0" fmla="*/ 25400 h 397940"/>
                  <a:gd name="connsiteX1" fmla="*/ 42333 w 186267"/>
                  <a:gd name="connsiteY1" fmla="*/ 16933 h 397940"/>
                  <a:gd name="connsiteX2" fmla="*/ 93133 w 186267"/>
                  <a:gd name="connsiteY2" fmla="*/ 0 h 397940"/>
                  <a:gd name="connsiteX3" fmla="*/ 127000 w 186267"/>
                  <a:gd name="connsiteY3" fmla="*/ 8467 h 397940"/>
                  <a:gd name="connsiteX4" fmla="*/ 160867 w 186267"/>
                  <a:gd name="connsiteY4" fmla="*/ 59267 h 397940"/>
                  <a:gd name="connsiteX5" fmla="*/ 177800 w 186267"/>
                  <a:gd name="connsiteY5" fmla="*/ 135467 h 397940"/>
                  <a:gd name="connsiteX6" fmla="*/ 186267 w 186267"/>
                  <a:gd name="connsiteY6" fmla="*/ 169333 h 397940"/>
                  <a:gd name="connsiteX7" fmla="*/ 177800 w 186267"/>
                  <a:gd name="connsiteY7" fmla="*/ 296333 h 397940"/>
                  <a:gd name="connsiteX8" fmla="*/ 160867 w 186267"/>
                  <a:gd name="connsiteY8" fmla="*/ 347133 h 397940"/>
                  <a:gd name="connsiteX9" fmla="*/ 135467 w 186267"/>
                  <a:gd name="connsiteY9" fmla="*/ 364067 h 397940"/>
                  <a:gd name="connsiteX10" fmla="*/ 118533 w 186267"/>
                  <a:gd name="connsiteY10" fmla="*/ 381000 h 397940"/>
                  <a:gd name="connsiteX11" fmla="*/ 59267 w 186267"/>
                  <a:gd name="connsiteY11" fmla="*/ 397933 h 39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6267" h="397940">
                    <a:moveTo>
                      <a:pt x="0" y="25400"/>
                    </a:moveTo>
                    <a:cubicBezTo>
                      <a:pt x="14111" y="22578"/>
                      <a:pt x="28450" y="20719"/>
                      <a:pt x="42333" y="16933"/>
                    </a:cubicBezTo>
                    <a:cubicBezTo>
                      <a:pt x="59553" y="12237"/>
                      <a:pt x="93133" y="0"/>
                      <a:pt x="93133" y="0"/>
                    </a:cubicBezTo>
                    <a:cubicBezTo>
                      <a:pt x="104422" y="2822"/>
                      <a:pt x="118243" y="804"/>
                      <a:pt x="127000" y="8467"/>
                    </a:cubicBezTo>
                    <a:cubicBezTo>
                      <a:pt x="142316" y="21868"/>
                      <a:pt x="160867" y="59267"/>
                      <a:pt x="160867" y="59267"/>
                    </a:cubicBezTo>
                    <a:cubicBezTo>
                      <a:pt x="181523" y="141895"/>
                      <a:pt x="156292" y="38683"/>
                      <a:pt x="177800" y="135467"/>
                    </a:cubicBezTo>
                    <a:cubicBezTo>
                      <a:pt x="180324" y="146826"/>
                      <a:pt x="183445" y="158044"/>
                      <a:pt x="186267" y="169333"/>
                    </a:cubicBezTo>
                    <a:cubicBezTo>
                      <a:pt x="183445" y="211666"/>
                      <a:pt x="183800" y="254332"/>
                      <a:pt x="177800" y="296333"/>
                    </a:cubicBezTo>
                    <a:cubicBezTo>
                      <a:pt x="175276" y="314003"/>
                      <a:pt x="175718" y="337232"/>
                      <a:pt x="160867" y="347133"/>
                    </a:cubicBezTo>
                    <a:cubicBezTo>
                      <a:pt x="152400" y="352778"/>
                      <a:pt x="143413" y="357710"/>
                      <a:pt x="135467" y="364067"/>
                    </a:cubicBezTo>
                    <a:cubicBezTo>
                      <a:pt x="129234" y="369054"/>
                      <a:pt x="125673" y="377430"/>
                      <a:pt x="118533" y="381000"/>
                    </a:cubicBezTo>
                    <a:cubicBezTo>
                      <a:pt x="82881" y="398825"/>
                      <a:pt x="82764" y="397933"/>
                      <a:pt x="59267" y="397933"/>
                    </a:cubicBezTo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4" name="Freeform 93"/>
              <p:cNvSpPr/>
              <p:nvPr/>
            </p:nvSpPr>
            <p:spPr>
              <a:xfrm>
                <a:off x="6053816" y="3807815"/>
                <a:ext cx="313511" cy="209363"/>
              </a:xfrm>
              <a:custGeom>
                <a:avLst/>
                <a:gdLst>
                  <a:gd name="connsiteX0" fmla="*/ 414866 w 465887"/>
                  <a:gd name="connsiteY0" fmla="*/ 76200 h 288910"/>
                  <a:gd name="connsiteX1" fmla="*/ 372533 w 465887"/>
                  <a:gd name="connsiteY1" fmla="*/ 50800 h 288910"/>
                  <a:gd name="connsiteX2" fmla="*/ 347133 w 465887"/>
                  <a:gd name="connsiteY2" fmla="*/ 33867 h 288910"/>
                  <a:gd name="connsiteX3" fmla="*/ 321733 w 465887"/>
                  <a:gd name="connsiteY3" fmla="*/ 25400 h 288910"/>
                  <a:gd name="connsiteX4" fmla="*/ 262466 w 465887"/>
                  <a:gd name="connsiteY4" fmla="*/ 0 h 288910"/>
                  <a:gd name="connsiteX5" fmla="*/ 127000 w 465887"/>
                  <a:gd name="connsiteY5" fmla="*/ 16933 h 288910"/>
                  <a:gd name="connsiteX6" fmla="*/ 84666 w 465887"/>
                  <a:gd name="connsiteY6" fmla="*/ 50800 h 288910"/>
                  <a:gd name="connsiteX7" fmla="*/ 59266 w 465887"/>
                  <a:gd name="connsiteY7" fmla="*/ 67733 h 288910"/>
                  <a:gd name="connsiteX8" fmla="*/ 25400 w 465887"/>
                  <a:gd name="connsiteY8" fmla="*/ 118533 h 288910"/>
                  <a:gd name="connsiteX9" fmla="*/ 8466 w 465887"/>
                  <a:gd name="connsiteY9" fmla="*/ 186267 h 288910"/>
                  <a:gd name="connsiteX10" fmla="*/ 0 w 465887"/>
                  <a:gd name="connsiteY10" fmla="*/ 262467 h 288910"/>
                  <a:gd name="connsiteX11" fmla="*/ 8466 w 465887"/>
                  <a:gd name="connsiteY11" fmla="*/ 287867 h 288910"/>
                  <a:gd name="connsiteX12" fmla="*/ 33866 w 465887"/>
                  <a:gd name="connsiteY12" fmla="*/ 279400 h 288910"/>
                  <a:gd name="connsiteX13" fmla="*/ 84666 w 465887"/>
                  <a:gd name="connsiteY13" fmla="*/ 237067 h 288910"/>
                  <a:gd name="connsiteX14" fmla="*/ 118533 w 465887"/>
                  <a:gd name="connsiteY14" fmla="*/ 186267 h 288910"/>
                  <a:gd name="connsiteX15" fmla="*/ 135466 w 465887"/>
                  <a:gd name="connsiteY15" fmla="*/ 143933 h 288910"/>
                  <a:gd name="connsiteX16" fmla="*/ 194733 w 465887"/>
                  <a:gd name="connsiteY16" fmla="*/ 67733 h 288910"/>
                  <a:gd name="connsiteX17" fmla="*/ 220133 w 465887"/>
                  <a:gd name="connsiteY17" fmla="*/ 59267 h 288910"/>
                  <a:gd name="connsiteX18" fmla="*/ 245533 w 465887"/>
                  <a:gd name="connsiteY18" fmla="*/ 42333 h 288910"/>
                  <a:gd name="connsiteX19" fmla="*/ 304800 w 465887"/>
                  <a:gd name="connsiteY19" fmla="*/ 25400 h 288910"/>
                  <a:gd name="connsiteX20" fmla="*/ 338666 w 465887"/>
                  <a:gd name="connsiteY20" fmla="*/ 8467 h 288910"/>
                  <a:gd name="connsiteX21" fmla="*/ 465666 w 465887"/>
                  <a:gd name="connsiteY21" fmla="*/ 50800 h 28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5887" h="288910">
                    <a:moveTo>
                      <a:pt x="414866" y="76200"/>
                    </a:moveTo>
                    <a:cubicBezTo>
                      <a:pt x="400755" y="67733"/>
                      <a:pt x="386488" y="59522"/>
                      <a:pt x="372533" y="50800"/>
                    </a:cubicBezTo>
                    <a:cubicBezTo>
                      <a:pt x="363904" y="45407"/>
                      <a:pt x="356234" y="38418"/>
                      <a:pt x="347133" y="33867"/>
                    </a:cubicBezTo>
                    <a:cubicBezTo>
                      <a:pt x="339151" y="29876"/>
                      <a:pt x="329936" y="28916"/>
                      <a:pt x="321733" y="25400"/>
                    </a:cubicBezTo>
                    <a:cubicBezTo>
                      <a:pt x="248497" y="-5987"/>
                      <a:pt x="322034" y="19857"/>
                      <a:pt x="262466" y="0"/>
                    </a:cubicBezTo>
                    <a:cubicBezTo>
                      <a:pt x="253694" y="877"/>
                      <a:pt x="149502" y="9432"/>
                      <a:pt x="127000" y="16933"/>
                    </a:cubicBezTo>
                    <a:cubicBezTo>
                      <a:pt x="104667" y="24377"/>
                      <a:pt x="101179" y="37590"/>
                      <a:pt x="84666" y="50800"/>
                    </a:cubicBezTo>
                    <a:cubicBezTo>
                      <a:pt x="76720" y="57157"/>
                      <a:pt x="67733" y="62089"/>
                      <a:pt x="59266" y="67733"/>
                    </a:cubicBezTo>
                    <a:cubicBezTo>
                      <a:pt x="47977" y="84666"/>
                      <a:pt x="29391" y="98577"/>
                      <a:pt x="25400" y="118533"/>
                    </a:cubicBezTo>
                    <a:cubicBezTo>
                      <a:pt x="15183" y="169618"/>
                      <a:pt x="21484" y="147215"/>
                      <a:pt x="8466" y="186267"/>
                    </a:cubicBezTo>
                    <a:cubicBezTo>
                      <a:pt x="5644" y="211667"/>
                      <a:pt x="0" y="236911"/>
                      <a:pt x="0" y="262467"/>
                    </a:cubicBezTo>
                    <a:cubicBezTo>
                      <a:pt x="0" y="271392"/>
                      <a:pt x="484" y="283876"/>
                      <a:pt x="8466" y="287867"/>
                    </a:cubicBezTo>
                    <a:cubicBezTo>
                      <a:pt x="16448" y="291858"/>
                      <a:pt x="25884" y="283391"/>
                      <a:pt x="33866" y="279400"/>
                    </a:cubicBezTo>
                    <a:cubicBezTo>
                      <a:pt x="57442" y="267612"/>
                      <a:pt x="65940" y="255793"/>
                      <a:pt x="84666" y="237067"/>
                    </a:cubicBezTo>
                    <a:cubicBezTo>
                      <a:pt x="107051" y="169915"/>
                      <a:pt x="73230" y="258753"/>
                      <a:pt x="118533" y="186267"/>
                    </a:cubicBezTo>
                    <a:cubicBezTo>
                      <a:pt x="126588" y="173379"/>
                      <a:pt x="128188" y="157276"/>
                      <a:pt x="135466" y="143933"/>
                    </a:cubicBezTo>
                    <a:cubicBezTo>
                      <a:pt x="145077" y="126313"/>
                      <a:pt x="173121" y="82141"/>
                      <a:pt x="194733" y="67733"/>
                    </a:cubicBezTo>
                    <a:cubicBezTo>
                      <a:pt x="202159" y="62783"/>
                      <a:pt x="211666" y="62089"/>
                      <a:pt x="220133" y="59267"/>
                    </a:cubicBezTo>
                    <a:cubicBezTo>
                      <a:pt x="228600" y="53622"/>
                      <a:pt x="236431" y="46884"/>
                      <a:pt x="245533" y="42333"/>
                    </a:cubicBezTo>
                    <a:cubicBezTo>
                      <a:pt x="265992" y="32104"/>
                      <a:pt x="283111" y="33533"/>
                      <a:pt x="304800" y="25400"/>
                    </a:cubicBezTo>
                    <a:cubicBezTo>
                      <a:pt x="316618" y="20968"/>
                      <a:pt x="327377" y="14111"/>
                      <a:pt x="338666" y="8467"/>
                    </a:cubicBezTo>
                    <a:cubicBezTo>
                      <a:pt x="476930" y="17684"/>
                      <a:pt x="465666" y="-25494"/>
                      <a:pt x="465666" y="50800"/>
                    </a:cubicBezTo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6441109" y="4090049"/>
                <a:ext cx="57867" cy="55220"/>
              </a:xfrm>
              <a:custGeom>
                <a:avLst/>
                <a:gdLst>
                  <a:gd name="connsiteX0" fmla="*/ 25604 w 85992"/>
                  <a:gd name="connsiteY0" fmla="*/ 0 h 76200"/>
                  <a:gd name="connsiteX1" fmla="*/ 204 w 85992"/>
                  <a:gd name="connsiteY1" fmla="*/ 42333 h 76200"/>
                  <a:gd name="connsiteX2" fmla="*/ 42537 w 85992"/>
                  <a:gd name="connsiteY2" fmla="*/ 76200 h 76200"/>
                  <a:gd name="connsiteX3" fmla="*/ 84871 w 85992"/>
                  <a:gd name="connsiteY3" fmla="*/ 50800 h 76200"/>
                  <a:gd name="connsiteX4" fmla="*/ 84871 w 85992"/>
                  <a:gd name="connsiteY4" fmla="*/ 3386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92" h="76200">
                    <a:moveTo>
                      <a:pt x="25604" y="0"/>
                    </a:moveTo>
                    <a:cubicBezTo>
                      <a:pt x="17137" y="14111"/>
                      <a:pt x="2245" y="26004"/>
                      <a:pt x="204" y="42333"/>
                    </a:cubicBezTo>
                    <a:cubicBezTo>
                      <a:pt x="-2860" y="66843"/>
                      <a:pt x="29364" y="71809"/>
                      <a:pt x="42537" y="76200"/>
                    </a:cubicBezTo>
                    <a:cubicBezTo>
                      <a:pt x="59916" y="70407"/>
                      <a:pt x="75574" y="69394"/>
                      <a:pt x="84871" y="50800"/>
                    </a:cubicBezTo>
                    <a:cubicBezTo>
                      <a:pt x="87395" y="45751"/>
                      <a:pt x="84871" y="39511"/>
                      <a:pt x="84871" y="33866"/>
                    </a:cubicBezTo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6" name="Freeform 95"/>
              <p:cNvSpPr/>
              <p:nvPr/>
            </p:nvSpPr>
            <p:spPr>
              <a:xfrm flipH="1">
                <a:off x="6201951" y="4004151"/>
                <a:ext cx="70375" cy="73617"/>
              </a:xfrm>
              <a:custGeom>
                <a:avLst/>
                <a:gdLst>
                  <a:gd name="connsiteX0" fmla="*/ 25604 w 85992"/>
                  <a:gd name="connsiteY0" fmla="*/ 0 h 76200"/>
                  <a:gd name="connsiteX1" fmla="*/ 204 w 85992"/>
                  <a:gd name="connsiteY1" fmla="*/ 42333 h 76200"/>
                  <a:gd name="connsiteX2" fmla="*/ 42537 w 85992"/>
                  <a:gd name="connsiteY2" fmla="*/ 76200 h 76200"/>
                  <a:gd name="connsiteX3" fmla="*/ 84871 w 85992"/>
                  <a:gd name="connsiteY3" fmla="*/ 50800 h 76200"/>
                  <a:gd name="connsiteX4" fmla="*/ 84871 w 85992"/>
                  <a:gd name="connsiteY4" fmla="*/ 3386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92" h="76200">
                    <a:moveTo>
                      <a:pt x="25604" y="0"/>
                    </a:moveTo>
                    <a:cubicBezTo>
                      <a:pt x="17137" y="14111"/>
                      <a:pt x="2245" y="26004"/>
                      <a:pt x="204" y="42333"/>
                    </a:cubicBezTo>
                    <a:cubicBezTo>
                      <a:pt x="-2860" y="66843"/>
                      <a:pt x="29364" y="71809"/>
                      <a:pt x="42537" y="76200"/>
                    </a:cubicBezTo>
                    <a:cubicBezTo>
                      <a:pt x="59916" y="70407"/>
                      <a:pt x="75574" y="69394"/>
                      <a:pt x="84871" y="50800"/>
                    </a:cubicBezTo>
                    <a:cubicBezTo>
                      <a:pt x="87395" y="45751"/>
                      <a:pt x="84871" y="39511"/>
                      <a:pt x="84871" y="33866"/>
                    </a:cubicBezTo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7" name="Freeform 96"/>
              <p:cNvSpPr/>
              <p:nvPr/>
            </p:nvSpPr>
            <p:spPr>
              <a:xfrm>
                <a:off x="6253229" y="4267978"/>
                <a:ext cx="193715" cy="147252"/>
              </a:xfrm>
              <a:custGeom>
                <a:avLst/>
                <a:gdLst>
                  <a:gd name="connsiteX0" fmla="*/ 0 w 287867"/>
                  <a:gd name="connsiteY0" fmla="*/ 0 h 203200"/>
                  <a:gd name="connsiteX1" fmla="*/ 8467 w 287867"/>
                  <a:gd name="connsiteY1" fmla="*/ 76200 h 203200"/>
                  <a:gd name="connsiteX2" fmla="*/ 16933 w 287867"/>
                  <a:gd name="connsiteY2" fmla="*/ 101600 h 203200"/>
                  <a:gd name="connsiteX3" fmla="*/ 50800 w 287867"/>
                  <a:gd name="connsiteY3" fmla="*/ 135467 h 203200"/>
                  <a:gd name="connsiteX4" fmla="*/ 76200 w 287867"/>
                  <a:gd name="connsiteY4" fmla="*/ 203200 h 203200"/>
                  <a:gd name="connsiteX5" fmla="*/ 84667 w 287867"/>
                  <a:gd name="connsiteY5" fmla="*/ 177800 h 203200"/>
                  <a:gd name="connsiteX6" fmla="*/ 110067 w 287867"/>
                  <a:gd name="connsiteY6" fmla="*/ 169333 h 203200"/>
                  <a:gd name="connsiteX7" fmla="*/ 135467 w 287867"/>
                  <a:gd name="connsiteY7" fmla="*/ 152400 h 203200"/>
                  <a:gd name="connsiteX8" fmla="*/ 160867 w 287867"/>
                  <a:gd name="connsiteY8" fmla="*/ 143933 h 203200"/>
                  <a:gd name="connsiteX9" fmla="*/ 220133 w 287867"/>
                  <a:gd name="connsiteY9" fmla="*/ 118533 h 203200"/>
                  <a:gd name="connsiteX10" fmla="*/ 237067 w 287867"/>
                  <a:gd name="connsiteY10" fmla="*/ 101600 h 203200"/>
                  <a:gd name="connsiteX11" fmla="*/ 262467 w 287867"/>
                  <a:gd name="connsiteY11" fmla="*/ 84667 h 203200"/>
                  <a:gd name="connsiteX12" fmla="*/ 287867 w 287867"/>
                  <a:gd name="connsiteY12" fmla="*/ 42333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7867" h="203200">
                    <a:moveTo>
                      <a:pt x="0" y="0"/>
                    </a:moveTo>
                    <a:cubicBezTo>
                      <a:pt x="2822" y="25400"/>
                      <a:pt x="4266" y="50991"/>
                      <a:pt x="8467" y="76200"/>
                    </a:cubicBezTo>
                    <a:cubicBezTo>
                      <a:pt x="9934" y="85003"/>
                      <a:pt x="11746" y="94338"/>
                      <a:pt x="16933" y="101600"/>
                    </a:cubicBezTo>
                    <a:cubicBezTo>
                      <a:pt x="26212" y="114591"/>
                      <a:pt x="43660" y="121187"/>
                      <a:pt x="50800" y="135467"/>
                    </a:cubicBezTo>
                    <a:cubicBezTo>
                      <a:pt x="72937" y="179741"/>
                      <a:pt x="64672" y="157089"/>
                      <a:pt x="76200" y="203200"/>
                    </a:cubicBezTo>
                    <a:cubicBezTo>
                      <a:pt x="79022" y="194733"/>
                      <a:pt x="78356" y="184111"/>
                      <a:pt x="84667" y="177800"/>
                    </a:cubicBezTo>
                    <a:cubicBezTo>
                      <a:pt x="90978" y="171489"/>
                      <a:pt x="102085" y="173324"/>
                      <a:pt x="110067" y="169333"/>
                    </a:cubicBezTo>
                    <a:cubicBezTo>
                      <a:pt x="119168" y="164782"/>
                      <a:pt x="126366" y="156951"/>
                      <a:pt x="135467" y="152400"/>
                    </a:cubicBezTo>
                    <a:cubicBezTo>
                      <a:pt x="143449" y="148409"/>
                      <a:pt x="152664" y="147449"/>
                      <a:pt x="160867" y="143933"/>
                    </a:cubicBezTo>
                    <a:cubicBezTo>
                      <a:pt x="234102" y="112546"/>
                      <a:pt x="160565" y="138390"/>
                      <a:pt x="220133" y="118533"/>
                    </a:cubicBezTo>
                    <a:cubicBezTo>
                      <a:pt x="225778" y="112889"/>
                      <a:pt x="230834" y="106587"/>
                      <a:pt x="237067" y="101600"/>
                    </a:cubicBezTo>
                    <a:cubicBezTo>
                      <a:pt x="245013" y="95243"/>
                      <a:pt x="255272" y="91862"/>
                      <a:pt x="262467" y="84667"/>
                    </a:cubicBezTo>
                    <a:cubicBezTo>
                      <a:pt x="272683" y="74451"/>
                      <a:pt x="281186" y="55695"/>
                      <a:pt x="287867" y="42333"/>
                    </a:cubicBezTo>
                  </a:path>
                </a:pathLst>
              </a:cu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8" name="Freeform 97"/>
              <p:cNvSpPr/>
              <p:nvPr/>
            </p:nvSpPr>
            <p:spPr>
              <a:xfrm>
                <a:off x="6289420" y="4040964"/>
                <a:ext cx="79282" cy="320660"/>
              </a:xfrm>
              <a:custGeom>
                <a:avLst/>
                <a:gdLst>
                  <a:gd name="connsiteX0" fmla="*/ 115552 w 117815"/>
                  <a:gd name="connsiteY0" fmla="*/ 0 h 442493"/>
                  <a:gd name="connsiteX1" fmla="*/ 81686 w 117815"/>
                  <a:gd name="connsiteY1" fmla="*/ 67734 h 442493"/>
                  <a:gd name="connsiteX2" fmla="*/ 64752 w 117815"/>
                  <a:gd name="connsiteY2" fmla="*/ 84667 h 442493"/>
                  <a:gd name="connsiteX3" fmla="*/ 13952 w 117815"/>
                  <a:gd name="connsiteY3" fmla="*/ 152400 h 442493"/>
                  <a:gd name="connsiteX4" fmla="*/ 13952 w 117815"/>
                  <a:gd name="connsiteY4" fmla="*/ 440267 h 442493"/>
                  <a:gd name="connsiteX5" fmla="*/ 30886 w 117815"/>
                  <a:gd name="connsiteY5" fmla="*/ 414867 h 442493"/>
                  <a:gd name="connsiteX6" fmla="*/ 56286 w 117815"/>
                  <a:gd name="connsiteY6" fmla="*/ 372534 h 442493"/>
                  <a:gd name="connsiteX7" fmla="*/ 81686 w 117815"/>
                  <a:gd name="connsiteY7" fmla="*/ 330200 h 442493"/>
                  <a:gd name="connsiteX8" fmla="*/ 90152 w 117815"/>
                  <a:gd name="connsiteY8" fmla="*/ 296334 h 442493"/>
                  <a:gd name="connsiteX9" fmla="*/ 107086 w 117815"/>
                  <a:gd name="connsiteY9" fmla="*/ 279400 h 442493"/>
                  <a:gd name="connsiteX10" fmla="*/ 115552 w 117815"/>
                  <a:gd name="connsiteY10" fmla="*/ 101600 h 442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815" h="442493">
                    <a:moveTo>
                      <a:pt x="115552" y="0"/>
                    </a:moveTo>
                    <a:cubicBezTo>
                      <a:pt x="102417" y="32838"/>
                      <a:pt x="101976" y="42372"/>
                      <a:pt x="81686" y="67734"/>
                    </a:cubicBezTo>
                    <a:cubicBezTo>
                      <a:pt x="76699" y="73967"/>
                      <a:pt x="69542" y="78281"/>
                      <a:pt x="64752" y="84667"/>
                    </a:cubicBezTo>
                    <a:cubicBezTo>
                      <a:pt x="7310" y="161256"/>
                      <a:pt x="52788" y="113567"/>
                      <a:pt x="13952" y="152400"/>
                    </a:cubicBezTo>
                    <a:cubicBezTo>
                      <a:pt x="-2245" y="265790"/>
                      <a:pt x="-6913" y="273351"/>
                      <a:pt x="13952" y="440267"/>
                    </a:cubicBezTo>
                    <a:cubicBezTo>
                      <a:pt x="15214" y="450364"/>
                      <a:pt x="25241" y="423334"/>
                      <a:pt x="30886" y="414867"/>
                    </a:cubicBezTo>
                    <a:cubicBezTo>
                      <a:pt x="54869" y="342914"/>
                      <a:pt x="21420" y="430643"/>
                      <a:pt x="56286" y="372534"/>
                    </a:cubicBezTo>
                    <a:cubicBezTo>
                      <a:pt x="89261" y="317576"/>
                      <a:pt x="38777" y="373109"/>
                      <a:pt x="81686" y="330200"/>
                    </a:cubicBezTo>
                    <a:cubicBezTo>
                      <a:pt x="84508" y="318911"/>
                      <a:pt x="84948" y="306742"/>
                      <a:pt x="90152" y="296334"/>
                    </a:cubicBezTo>
                    <a:cubicBezTo>
                      <a:pt x="93722" y="289194"/>
                      <a:pt x="103941" y="286737"/>
                      <a:pt x="107086" y="279400"/>
                    </a:cubicBezTo>
                    <a:cubicBezTo>
                      <a:pt x="124407" y="238984"/>
                      <a:pt x="115552" y="106500"/>
                      <a:pt x="115552" y="10160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9" name="Freeform 98"/>
              <p:cNvSpPr/>
              <p:nvPr/>
            </p:nvSpPr>
            <p:spPr>
              <a:xfrm>
                <a:off x="6384271" y="4298656"/>
                <a:ext cx="47825" cy="116574"/>
              </a:xfrm>
              <a:custGeom>
                <a:avLst/>
                <a:gdLst>
                  <a:gd name="connsiteX0" fmla="*/ 0 w 71069"/>
                  <a:gd name="connsiteY0" fmla="*/ 50800 h 160866"/>
                  <a:gd name="connsiteX1" fmla="*/ 16934 w 71069"/>
                  <a:gd name="connsiteY1" fmla="*/ 143933 h 160866"/>
                  <a:gd name="connsiteX2" fmla="*/ 42334 w 71069"/>
                  <a:gd name="connsiteY2" fmla="*/ 160866 h 160866"/>
                  <a:gd name="connsiteX3" fmla="*/ 59267 w 71069"/>
                  <a:gd name="connsiteY3" fmla="*/ 135466 h 160866"/>
                  <a:gd name="connsiteX4" fmla="*/ 67734 w 71069"/>
                  <a:gd name="connsiteY4" fmla="*/ 0 h 16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069" h="160866">
                    <a:moveTo>
                      <a:pt x="0" y="50800"/>
                    </a:moveTo>
                    <a:cubicBezTo>
                      <a:pt x="38" y="51026"/>
                      <a:pt x="14149" y="139060"/>
                      <a:pt x="16934" y="143933"/>
                    </a:cubicBezTo>
                    <a:cubicBezTo>
                      <a:pt x="21983" y="152768"/>
                      <a:pt x="33867" y="155222"/>
                      <a:pt x="42334" y="160866"/>
                    </a:cubicBezTo>
                    <a:cubicBezTo>
                      <a:pt x="47978" y="152399"/>
                      <a:pt x="54716" y="144567"/>
                      <a:pt x="59267" y="135466"/>
                    </a:cubicBezTo>
                    <a:cubicBezTo>
                      <a:pt x="79336" y="95327"/>
                      <a:pt x="67734" y="36497"/>
                      <a:pt x="67734" y="0"/>
                    </a:cubicBezTo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00" name="Freeform 99"/>
              <p:cNvSpPr/>
              <p:nvPr/>
            </p:nvSpPr>
            <p:spPr>
              <a:xfrm>
                <a:off x="6230955" y="4218894"/>
                <a:ext cx="47825" cy="116574"/>
              </a:xfrm>
              <a:custGeom>
                <a:avLst/>
                <a:gdLst>
                  <a:gd name="connsiteX0" fmla="*/ 0 w 71069"/>
                  <a:gd name="connsiteY0" fmla="*/ 50800 h 160866"/>
                  <a:gd name="connsiteX1" fmla="*/ 16934 w 71069"/>
                  <a:gd name="connsiteY1" fmla="*/ 143933 h 160866"/>
                  <a:gd name="connsiteX2" fmla="*/ 42334 w 71069"/>
                  <a:gd name="connsiteY2" fmla="*/ 160866 h 160866"/>
                  <a:gd name="connsiteX3" fmla="*/ 59267 w 71069"/>
                  <a:gd name="connsiteY3" fmla="*/ 135466 h 160866"/>
                  <a:gd name="connsiteX4" fmla="*/ 67734 w 71069"/>
                  <a:gd name="connsiteY4" fmla="*/ 0 h 16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069" h="160866">
                    <a:moveTo>
                      <a:pt x="0" y="50800"/>
                    </a:moveTo>
                    <a:cubicBezTo>
                      <a:pt x="38" y="51026"/>
                      <a:pt x="14149" y="139060"/>
                      <a:pt x="16934" y="143933"/>
                    </a:cubicBezTo>
                    <a:cubicBezTo>
                      <a:pt x="21983" y="152768"/>
                      <a:pt x="33867" y="155222"/>
                      <a:pt x="42334" y="160866"/>
                    </a:cubicBezTo>
                    <a:cubicBezTo>
                      <a:pt x="47978" y="152399"/>
                      <a:pt x="54716" y="144567"/>
                      <a:pt x="59267" y="135466"/>
                    </a:cubicBezTo>
                    <a:cubicBezTo>
                      <a:pt x="79336" y="95327"/>
                      <a:pt x="67734" y="36497"/>
                      <a:pt x="67734" y="0"/>
                    </a:cubicBezTo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6248400" y="3733800"/>
              <a:ext cx="1081721" cy="1301444"/>
              <a:chOff x="7374223" y="3468835"/>
              <a:chExt cx="1081721" cy="1301444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7374223" y="3468835"/>
                <a:ext cx="1081721" cy="1301444"/>
              </a:xfrm>
              <a:prstGeom prst="rect">
                <a:avLst/>
              </a:prstGeom>
              <a:solidFill>
                <a:srgbClr val="FFFF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Freeform 102"/>
              <p:cNvSpPr/>
              <p:nvPr/>
            </p:nvSpPr>
            <p:spPr>
              <a:xfrm>
                <a:off x="7475824" y="3691557"/>
                <a:ext cx="240716" cy="401859"/>
              </a:xfrm>
              <a:custGeom>
                <a:avLst/>
                <a:gdLst>
                  <a:gd name="connsiteX0" fmla="*/ 357712 w 357712"/>
                  <a:gd name="connsiteY0" fmla="*/ 339882 h 554543"/>
                  <a:gd name="connsiteX1" fmla="*/ 321941 w 357712"/>
                  <a:gd name="connsiteY1" fmla="*/ 250439 h 554543"/>
                  <a:gd name="connsiteX2" fmla="*/ 286169 w 357712"/>
                  <a:gd name="connsiteY2" fmla="*/ 214662 h 554543"/>
                  <a:gd name="connsiteX3" fmla="*/ 196742 w 357712"/>
                  <a:gd name="connsiteY3" fmla="*/ 125220 h 554543"/>
                  <a:gd name="connsiteX4" fmla="*/ 160970 w 357712"/>
                  <a:gd name="connsiteY4" fmla="*/ 89443 h 554543"/>
                  <a:gd name="connsiteX5" fmla="*/ 0 w 357712"/>
                  <a:gd name="connsiteY5" fmla="*/ 0 h 554543"/>
                  <a:gd name="connsiteX6" fmla="*/ 35771 w 357712"/>
                  <a:gd name="connsiteY6" fmla="*/ 178885 h 554543"/>
                  <a:gd name="connsiteX7" fmla="*/ 53657 w 357712"/>
                  <a:gd name="connsiteY7" fmla="*/ 232551 h 554543"/>
                  <a:gd name="connsiteX8" fmla="*/ 89428 w 357712"/>
                  <a:gd name="connsiteY8" fmla="*/ 411436 h 554543"/>
                  <a:gd name="connsiteX9" fmla="*/ 196742 w 357712"/>
                  <a:gd name="connsiteY9" fmla="*/ 518767 h 554543"/>
                  <a:gd name="connsiteX10" fmla="*/ 232513 w 357712"/>
                  <a:gd name="connsiteY10" fmla="*/ 554543 h 554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712" h="554543">
                    <a:moveTo>
                      <a:pt x="357712" y="339882"/>
                    </a:moveTo>
                    <a:cubicBezTo>
                      <a:pt x="345788" y="310068"/>
                      <a:pt x="337870" y="278320"/>
                      <a:pt x="321941" y="250439"/>
                    </a:cubicBezTo>
                    <a:cubicBezTo>
                      <a:pt x="313575" y="235796"/>
                      <a:pt x="296703" y="227832"/>
                      <a:pt x="286169" y="214662"/>
                    </a:cubicBezTo>
                    <a:cubicBezTo>
                      <a:pt x="190778" y="95405"/>
                      <a:pt x="315979" y="220625"/>
                      <a:pt x="196742" y="125220"/>
                    </a:cubicBezTo>
                    <a:cubicBezTo>
                      <a:pt x="183574" y="114684"/>
                      <a:pt x="174461" y="99563"/>
                      <a:pt x="160970" y="89443"/>
                    </a:cubicBezTo>
                    <a:cubicBezTo>
                      <a:pt x="62570" y="15631"/>
                      <a:pt x="83656" y="27891"/>
                      <a:pt x="0" y="0"/>
                    </a:cubicBezTo>
                    <a:cubicBezTo>
                      <a:pt x="14053" y="84329"/>
                      <a:pt x="14428" y="104173"/>
                      <a:pt x="35771" y="178885"/>
                    </a:cubicBezTo>
                    <a:cubicBezTo>
                      <a:pt x="40950" y="197016"/>
                      <a:pt x="49567" y="214144"/>
                      <a:pt x="53657" y="232551"/>
                    </a:cubicBezTo>
                    <a:cubicBezTo>
                      <a:pt x="60483" y="263274"/>
                      <a:pt x="72984" y="373059"/>
                      <a:pt x="89428" y="411436"/>
                    </a:cubicBezTo>
                    <a:cubicBezTo>
                      <a:pt x="116229" y="473983"/>
                      <a:pt x="143368" y="474282"/>
                      <a:pt x="196742" y="518767"/>
                    </a:cubicBezTo>
                    <a:cubicBezTo>
                      <a:pt x="209696" y="529564"/>
                      <a:pt x="220589" y="542618"/>
                      <a:pt x="232513" y="554543"/>
                    </a:cubicBezTo>
                  </a:path>
                </a:pathLst>
              </a:custGeom>
              <a:solidFill>
                <a:srgbClr val="FCD5B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04" name="Freeform 103"/>
              <p:cNvSpPr/>
              <p:nvPr/>
            </p:nvSpPr>
            <p:spPr>
              <a:xfrm>
                <a:off x="8101686" y="4093416"/>
                <a:ext cx="276823" cy="350007"/>
              </a:xfrm>
              <a:custGeom>
                <a:avLst/>
                <a:gdLst>
                  <a:gd name="connsiteX0" fmla="*/ 17886 w 411368"/>
                  <a:gd name="connsiteY0" fmla="*/ 0 h 482990"/>
                  <a:gd name="connsiteX1" fmla="*/ 268284 w 411368"/>
                  <a:gd name="connsiteY1" fmla="*/ 35777 h 482990"/>
                  <a:gd name="connsiteX2" fmla="*/ 375597 w 411368"/>
                  <a:gd name="connsiteY2" fmla="*/ 107331 h 482990"/>
                  <a:gd name="connsiteX3" fmla="*/ 411368 w 411368"/>
                  <a:gd name="connsiteY3" fmla="*/ 160997 h 482990"/>
                  <a:gd name="connsiteX4" fmla="*/ 321941 w 411368"/>
                  <a:gd name="connsiteY4" fmla="*/ 268328 h 482990"/>
                  <a:gd name="connsiteX5" fmla="*/ 250398 w 411368"/>
                  <a:gd name="connsiteY5" fmla="*/ 339882 h 482990"/>
                  <a:gd name="connsiteX6" fmla="*/ 125199 w 411368"/>
                  <a:gd name="connsiteY6" fmla="*/ 429324 h 482990"/>
                  <a:gd name="connsiteX7" fmla="*/ 0 w 411368"/>
                  <a:gd name="connsiteY7" fmla="*/ 482990 h 482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1368" h="482990">
                    <a:moveTo>
                      <a:pt x="17886" y="0"/>
                    </a:moveTo>
                    <a:cubicBezTo>
                      <a:pt x="23657" y="577"/>
                      <a:pt x="219661" y="11462"/>
                      <a:pt x="268284" y="35777"/>
                    </a:cubicBezTo>
                    <a:cubicBezTo>
                      <a:pt x="306737" y="55007"/>
                      <a:pt x="375597" y="107331"/>
                      <a:pt x="375597" y="107331"/>
                    </a:cubicBezTo>
                    <a:cubicBezTo>
                      <a:pt x="387521" y="125220"/>
                      <a:pt x="411368" y="139499"/>
                      <a:pt x="411368" y="160997"/>
                    </a:cubicBezTo>
                    <a:cubicBezTo>
                      <a:pt x="411368" y="221518"/>
                      <a:pt x="361197" y="242153"/>
                      <a:pt x="321941" y="268328"/>
                    </a:cubicBezTo>
                    <a:cubicBezTo>
                      <a:pt x="287872" y="370549"/>
                      <a:pt x="332164" y="285363"/>
                      <a:pt x="250398" y="339882"/>
                    </a:cubicBezTo>
                    <a:cubicBezTo>
                      <a:pt x="120756" y="426323"/>
                      <a:pt x="279585" y="367559"/>
                      <a:pt x="125199" y="429324"/>
                    </a:cubicBezTo>
                    <a:cubicBezTo>
                      <a:pt x="-2926" y="480583"/>
                      <a:pt x="47412" y="435570"/>
                      <a:pt x="0" y="482990"/>
                    </a:cubicBezTo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05" name="Freeform 104"/>
              <p:cNvSpPr/>
              <p:nvPr/>
            </p:nvSpPr>
            <p:spPr>
              <a:xfrm>
                <a:off x="7571217" y="3911862"/>
                <a:ext cx="602684" cy="687119"/>
              </a:xfrm>
              <a:custGeom>
                <a:avLst/>
                <a:gdLst>
                  <a:gd name="connsiteX0" fmla="*/ 502124 w 895607"/>
                  <a:gd name="connsiteY0" fmla="*/ 96 h 948186"/>
                  <a:gd name="connsiteX1" fmla="*/ 215955 w 895607"/>
                  <a:gd name="connsiteY1" fmla="*/ 35873 h 948186"/>
                  <a:gd name="connsiteX2" fmla="*/ 108641 w 895607"/>
                  <a:gd name="connsiteY2" fmla="*/ 89538 h 948186"/>
                  <a:gd name="connsiteX3" fmla="*/ 72870 w 895607"/>
                  <a:gd name="connsiteY3" fmla="*/ 143204 h 948186"/>
                  <a:gd name="connsiteX4" fmla="*/ 19213 w 895607"/>
                  <a:gd name="connsiteY4" fmla="*/ 214758 h 948186"/>
                  <a:gd name="connsiteX5" fmla="*/ 1328 w 895607"/>
                  <a:gd name="connsiteY5" fmla="*/ 304200 h 948186"/>
                  <a:gd name="connsiteX6" fmla="*/ 54985 w 895607"/>
                  <a:gd name="connsiteY6" fmla="*/ 697747 h 948186"/>
                  <a:gd name="connsiteX7" fmla="*/ 108641 w 895607"/>
                  <a:gd name="connsiteY7" fmla="*/ 751412 h 948186"/>
                  <a:gd name="connsiteX8" fmla="*/ 162298 w 895607"/>
                  <a:gd name="connsiteY8" fmla="*/ 787189 h 948186"/>
                  <a:gd name="connsiteX9" fmla="*/ 323268 w 895607"/>
                  <a:gd name="connsiteY9" fmla="*/ 912409 h 948186"/>
                  <a:gd name="connsiteX10" fmla="*/ 376925 w 895607"/>
                  <a:gd name="connsiteY10" fmla="*/ 948186 h 948186"/>
                  <a:gd name="connsiteX11" fmla="*/ 716751 w 895607"/>
                  <a:gd name="connsiteY11" fmla="*/ 912409 h 948186"/>
                  <a:gd name="connsiteX12" fmla="*/ 788293 w 895607"/>
                  <a:gd name="connsiteY12" fmla="*/ 858743 h 948186"/>
                  <a:gd name="connsiteX13" fmla="*/ 877721 w 895607"/>
                  <a:gd name="connsiteY13" fmla="*/ 715635 h 948186"/>
                  <a:gd name="connsiteX14" fmla="*/ 895607 w 895607"/>
                  <a:gd name="connsiteY14" fmla="*/ 644081 h 948186"/>
                  <a:gd name="connsiteX15" fmla="*/ 877721 w 895607"/>
                  <a:gd name="connsiteY15" fmla="*/ 393642 h 948186"/>
                  <a:gd name="connsiteX16" fmla="*/ 859835 w 895607"/>
                  <a:gd name="connsiteY16" fmla="*/ 339977 h 948186"/>
                  <a:gd name="connsiteX17" fmla="*/ 752522 w 895607"/>
                  <a:gd name="connsiteY17" fmla="*/ 232646 h 948186"/>
                  <a:gd name="connsiteX18" fmla="*/ 698865 w 895607"/>
                  <a:gd name="connsiteY18" fmla="*/ 161092 h 948186"/>
                  <a:gd name="connsiteX19" fmla="*/ 645209 w 895607"/>
                  <a:gd name="connsiteY19" fmla="*/ 125315 h 948186"/>
                  <a:gd name="connsiteX20" fmla="*/ 520010 w 895607"/>
                  <a:gd name="connsiteY20" fmla="*/ 35873 h 948186"/>
                  <a:gd name="connsiteX21" fmla="*/ 376925 w 895607"/>
                  <a:gd name="connsiteY21" fmla="*/ 96 h 948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95607" h="948186">
                    <a:moveTo>
                      <a:pt x="502124" y="96"/>
                    </a:moveTo>
                    <a:cubicBezTo>
                      <a:pt x="476271" y="2251"/>
                      <a:pt x="284118" y="6655"/>
                      <a:pt x="215955" y="35873"/>
                    </a:cubicBezTo>
                    <a:cubicBezTo>
                      <a:pt x="-26713" y="139892"/>
                      <a:pt x="334702" y="14174"/>
                      <a:pt x="108641" y="89538"/>
                    </a:cubicBezTo>
                    <a:cubicBezTo>
                      <a:pt x="96717" y="107427"/>
                      <a:pt x="85364" y="125709"/>
                      <a:pt x="72870" y="143204"/>
                    </a:cubicBezTo>
                    <a:cubicBezTo>
                      <a:pt x="55544" y="167465"/>
                      <a:pt x="31319" y="187514"/>
                      <a:pt x="19213" y="214758"/>
                    </a:cubicBezTo>
                    <a:cubicBezTo>
                      <a:pt x="6866" y="242542"/>
                      <a:pt x="7290" y="274386"/>
                      <a:pt x="1328" y="304200"/>
                    </a:cubicBezTo>
                    <a:cubicBezTo>
                      <a:pt x="8477" y="432906"/>
                      <a:pt x="-25825" y="584595"/>
                      <a:pt x="54985" y="697747"/>
                    </a:cubicBezTo>
                    <a:cubicBezTo>
                      <a:pt x="69686" y="718332"/>
                      <a:pt x="89210" y="735216"/>
                      <a:pt x="108641" y="751412"/>
                    </a:cubicBezTo>
                    <a:cubicBezTo>
                      <a:pt x="125154" y="765175"/>
                      <a:pt x="145785" y="773426"/>
                      <a:pt x="162298" y="787189"/>
                    </a:cubicBezTo>
                    <a:cubicBezTo>
                      <a:pt x="330410" y="927305"/>
                      <a:pt x="52045" y="731564"/>
                      <a:pt x="323268" y="912409"/>
                    </a:cubicBezTo>
                    <a:lnTo>
                      <a:pt x="376925" y="948186"/>
                    </a:lnTo>
                    <a:cubicBezTo>
                      <a:pt x="490200" y="936260"/>
                      <a:pt x="605450" y="936609"/>
                      <a:pt x="716751" y="912409"/>
                    </a:cubicBezTo>
                    <a:cubicBezTo>
                      <a:pt x="745881" y="906075"/>
                      <a:pt x="767215" y="879824"/>
                      <a:pt x="788293" y="858743"/>
                    </a:cubicBezTo>
                    <a:cubicBezTo>
                      <a:pt x="822059" y="824971"/>
                      <a:pt x="860720" y="760979"/>
                      <a:pt x="877721" y="715635"/>
                    </a:cubicBezTo>
                    <a:cubicBezTo>
                      <a:pt x="886352" y="692615"/>
                      <a:pt x="889645" y="667932"/>
                      <a:pt x="895607" y="644081"/>
                    </a:cubicBezTo>
                    <a:cubicBezTo>
                      <a:pt x="889645" y="560601"/>
                      <a:pt x="887498" y="476761"/>
                      <a:pt x="877721" y="393642"/>
                    </a:cubicBezTo>
                    <a:cubicBezTo>
                      <a:pt x="875518" y="374915"/>
                      <a:pt x="869189" y="356349"/>
                      <a:pt x="859835" y="339977"/>
                    </a:cubicBezTo>
                    <a:cubicBezTo>
                      <a:pt x="781894" y="203559"/>
                      <a:pt x="839195" y="319332"/>
                      <a:pt x="752522" y="232646"/>
                    </a:cubicBezTo>
                    <a:cubicBezTo>
                      <a:pt x="731443" y="211564"/>
                      <a:pt x="719944" y="182174"/>
                      <a:pt x="698865" y="161092"/>
                    </a:cubicBezTo>
                    <a:cubicBezTo>
                      <a:pt x="683666" y="145890"/>
                      <a:pt x="662701" y="137811"/>
                      <a:pt x="645209" y="125315"/>
                    </a:cubicBezTo>
                    <a:cubicBezTo>
                      <a:pt x="634337" y="117548"/>
                      <a:pt x="542319" y="45790"/>
                      <a:pt x="520010" y="35873"/>
                    </a:cubicBezTo>
                    <a:cubicBezTo>
                      <a:pt x="431041" y="-3675"/>
                      <a:pt x="441025" y="96"/>
                      <a:pt x="376925" y="96"/>
                    </a:cubicBezTo>
                  </a:path>
                </a:pathLst>
              </a:custGeom>
              <a:solidFill>
                <a:srgbClr val="D9969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06" name="Freeform 105"/>
              <p:cNvSpPr/>
              <p:nvPr/>
            </p:nvSpPr>
            <p:spPr>
              <a:xfrm>
                <a:off x="7653594" y="4231561"/>
                <a:ext cx="422794" cy="232446"/>
              </a:xfrm>
              <a:custGeom>
                <a:avLst/>
                <a:gdLst>
                  <a:gd name="connsiteX0" fmla="*/ 4112 w 633049"/>
                  <a:gd name="connsiteY0" fmla="*/ 6141 h 399688"/>
                  <a:gd name="connsiteX1" fmla="*/ 57769 w 633049"/>
                  <a:gd name="connsiteY1" fmla="*/ 149249 h 399688"/>
                  <a:gd name="connsiteX2" fmla="*/ 75654 w 633049"/>
                  <a:gd name="connsiteY2" fmla="*/ 220803 h 399688"/>
                  <a:gd name="connsiteX3" fmla="*/ 236624 w 633049"/>
                  <a:gd name="connsiteY3" fmla="*/ 363911 h 399688"/>
                  <a:gd name="connsiteX4" fmla="*/ 308167 w 633049"/>
                  <a:gd name="connsiteY4" fmla="*/ 381799 h 399688"/>
                  <a:gd name="connsiteX5" fmla="*/ 361823 w 633049"/>
                  <a:gd name="connsiteY5" fmla="*/ 399688 h 399688"/>
                  <a:gd name="connsiteX6" fmla="*/ 540679 w 633049"/>
                  <a:gd name="connsiteY6" fmla="*/ 381799 h 399688"/>
                  <a:gd name="connsiteX7" fmla="*/ 558565 w 633049"/>
                  <a:gd name="connsiteY7" fmla="*/ 328134 h 399688"/>
                  <a:gd name="connsiteX8" fmla="*/ 612221 w 633049"/>
                  <a:gd name="connsiteY8" fmla="*/ 292357 h 399688"/>
                  <a:gd name="connsiteX9" fmla="*/ 630107 w 633049"/>
                  <a:gd name="connsiteY9" fmla="*/ 220803 h 399688"/>
                  <a:gd name="connsiteX10" fmla="*/ 558565 w 633049"/>
                  <a:gd name="connsiteY10" fmla="*/ 185026 h 399688"/>
                  <a:gd name="connsiteX11" fmla="*/ 326052 w 633049"/>
                  <a:gd name="connsiteY11" fmla="*/ 167137 h 399688"/>
                  <a:gd name="connsiteX12" fmla="*/ 218739 w 633049"/>
                  <a:gd name="connsiteY12" fmla="*/ 113472 h 399688"/>
                  <a:gd name="connsiteX13" fmla="*/ 147196 w 633049"/>
                  <a:gd name="connsiteY13" fmla="*/ 77695 h 399688"/>
                  <a:gd name="connsiteX14" fmla="*/ 93540 w 633049"/>
                  <a:gd name="connsiteY14" fmla="*/ 41918 h 399688"/>
                  <a:gd name="connsiteX15" fmla="*/ 4112 w 633049"/>
                  <a:gd name="connsiteY15" fmla="*/ 6141 h 399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3049" h="399688">
                    <a:moveTo>
                      <a:pt x="4112" y="6141"/>
                    </a:moveTo>
                    <a:cubicBezTo>
                      <a:pt x="-1850" y="24029"/>
                      <a:pt x="-11315" y="-11972"/>
                      <a:pt x="57769" y="149249"/>
                    </a:cubicBezTo>
                    <a:cubicBezTo>
                      <a:pt x="67452" y="171847"/>
                      <a:pt x="61557" y="200661"/>
                      <a:pt x="75654" y="220803"/>
                    </a:cubicBezTo>
                    <a:cubicBezTo>
                      <a:pt x="92005" y="244165"/>
                      <a:pt x="185983" y="342205"/>
                      <a:pt x="236624" y="363911"/>
                    </a:cubicBezTo>
                    <a:cubicBezTo>
                      <a:pt x="259218" y="373596"/>
                      <a:pt x="284531" y="375045"/>
                      <a:pt x="308167" y="381799"/>
                    </a:cubicBezTo>
                    <a:cubicBezTo>
                      <a:pt x="326295" y="386979"/>
                      <a:pt x="343938" y="393725"/>
                      <a:pt x="361823" y="399688"/>
                    </a:cubicBezTo>
                    <a:cubicBezTo>
                      <a:pt x="421442" y="393725"/>
                      <a:pt x="484371" y="402278"/>
                      <a:pt x="540679" y="381799"/>
                    </a:cubicBezTo>
                    <a:cubicBezTo>
                      <a:pt x="558399" y="375354"/>
                      <a:pt x="546787" y="342859"/>
                      <a:pt x="558565" y="328134"/>
                    </a:cubicBezTo>
                    <a:cubicBezTo>
                      <a:pt x="571993" y="311347"/>
                      <a:pt x="594336" y="304283"/>
                      <a:pt x="612221" y="292357"/>
                    </a:cubicBezTo>
                    <a:cubicBezTo>
                      <a:pt x="618183" y="268506"/>
                      <a:pt x="641100" y="242793"/>
                      <a:pt x="630107" y="220803"/>
                    </a:cubicBezTo>
                    <a:cubicBezTo>
                      <a:pt x="618185" y="196954"/>
                      <a:pt x="584822" y="189660"/>
                      <a:pt x="558565" y="185026"/>
                    </a:cubicBezTo>
                    <a:cubicBezTo>
                      <a:pt x="482015" y="171515"/>
                      <a:pt x="403556" y="173100"/>
                      <a:pt x="326052" y="167137"/>
                    </a:cubicBezTo>
                    <a:cubicBezTo>
                      <a:pt x="227676" y="134340"/>
                      <a:pt x="315819" y="168955"/>
                      <a:pt x="218739" y="113472"/>
                    </a:cubicBezTo>
                    <a:cubicBezTo>
                      <a:pt x="195590" y="100242"/>
                      <a:pt x="170345" y="90925"/>
                      <a:pt x="147196" y="77695"/>
                    </a:cubicBezTo>
                    <a:cubicBezTo>
                      <a:pt x="128532" y="67028"/>
                      <a:pt x="112767" y="51533"/>
                      <a:pt x="93540" y="41918"/>
                    </a:cubicBezTo>
                    <a:cubicBezTo>
                      <a:pt x="34226" y="12256"/>
                      <a:pt x="10074" y="-11747"/>
                      <a:pt x="4112" y="614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07" name="Freeform 106"/>
              <p:cNvSpPr/>
              <p:nvPr/>
            </p:nvSpPr>
            <p:spPr>
              <a:xfrm>
                <a:off x="7647987" y="4052928"/>
                <a:ext cx="183409" cy="92033"/>
              </a:xfrm>
              <a:custGeom>
                <a:avLst/>
                <a:gdLst>
                  <a:gd name="connsiteX0" fmla="*/ 10085 w 272552"/>
                  <a:gd name="connsiteY0" fmla="*/ 127000 h 127000"/>
                  <a:gd name="connsiteX1" fmla="*/ 43952 w 272552"/>
                  <a:gd name="connsiteY1" fmla="*/ 84667 h 127000"/>
                  <a:gd name="connsiteX2" fmla="*/ 52418 w 272552"/>
                  <a:gd name="connsiteY2" fmla="*/ 59267 h 127000"/>
                  <a:gd name="connsiteX3" fmla="*/ 77818 w 272552"/>
                  <a:gd name="connsiteY3" fmla="*/ 42334 h 127000"/>
                  <a:gd name="connsiteX4" fmla="*/ 94752 w 272552"/>
                  <a:gd name="connsiteY4" fmla="*/ 25400 h 127000"/>
                  <a:gd name="connsiteX5" fmla="*/ 145552 w 272552"/>
                  <a:gd name="connsiteY5" fmla="*/ 0 h 127000"/>
                  <a:gd name="connsiteX6" fmla="*/ 221752 w 272552"/>
                  <a:gd name="connsiteY6" fmla="*/ 8467 h 127000"/>
                  <a:gd name="connsiteX7" fmla="*/ 272552 w 272552"/>
                  <a:gd name="connsiteY7" fmla="*/ 67734 h 127000"/>
                  <a:gd name="connsiteX8" fmla="*/ 52418 w 272552"/>
                  <a:gd name="connsiteY8" fmla="*/ 67734 h 127000"/>
                  <a:gd name="connsiteX9" fmla="*/ 18552 w 272552"/>
                  <a:gd name="connsiteY9" fmla="*/ 59267 h 12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2552" h="127000">
                    <a:moveTo>
                      <a:pt x="10085" y="127000"/>
                    </a:moveTo>
                    <a:cubicBezTo>
                      <a:pt x="21374" y="112889"/>
                      <a:pt x="34374" y="99991"/>
                      <a:pt x="43952" y="84667"/>
                    </a:cubicBezTo>
                    <a:cubicBezTo>
                      <a:pt x="48682" y="77099"/>
                      <a:pt x="46843" y="66236"/>
                      <a:pt x="52418" y="59267"/>
                    </a:cubicBezTo>
                    <a:cubicBezTo>
                      <a:pt x="58775" y="51321"/>
                      <a:pt x="69872" y="48691"/>
                      <a:pt x="77818" y="42334"/>
                    </a:cubicBezTo>
                    <a:cubicBezTo>
                      <a:pt x="84052" y="37347"/>
                      <a:pt x="88518" y="30387"/>
                      <a:pt x="94752" y="25400"/>
                    </a:cubicBezTo>
                    <a:cubicBezTo>
                      <a:pt x="118198" y="6643"/>
                      <a:pt x="118725" y="8943"/>
                      <a:pt x="145552" y="0"/>
                    </a:cubicBezTo>
                    <a:cubicBezTo>
                      <a:pt x="170952" y="2822"/>
                      <a:pt x="197507" y="385"/>
                      <a:pt x="221752" y="8467"/>
                    </a:cubicBezTo>
                    <a:cubicBezTo>
                      <a:pt x="233545" y="12398"/>
                      <a:pt x="267763" y="61349"/>
                      <a:pt x="272552" y="67734"/>
                    </a:cubicBezTo>
                    <a:cubicBezTo>
                      <a:pt x="187794" y="95985"/>
                      <a:pt x="239464" y="82122"/>
                      <a:pt x="52418" y="67734"/>
                    </a:cubicBezTo>
                    <a:cubicBezTo>
                      <a:pt x="-69257" y="58375"/>
                      <a:pt x="65539" y="59267"/>
                      <a:pt x="18552" y="59267"/>
                    </a:cubicBezTo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08" name="Freeform 107"/>
              <p:cNvSpPr/>
              <p:nvPr/>
            </p:nvSpPr>
            <p:spPr>
              <a:xfrm>
                <a:off x="7924164" y="4125107"/>
                <a:ext cx="152224" cy="154835"/>
              </a:xfrm>
              <a:custGeom>
                <a:avLst/>
                <a:gdLst>
                  <a:gd name="connsiteX0" fmla="*/ 226210 w 226210"/>
                  <a:gd name="connsiteY0" fmla="*/ 213664 h 213664"/>
                  <a:gd name="connsiteX1" fmla="*/ 200810 w 226210"/>
                  <a:gd name="connsiteY1" fmla="*/ 137464 h 213664"/>
                  <a:gd name="connsiteX2" fmla="*/ 192344 w 226210"/>
                  <a:gd name="connsiteY2" fmla="*/ 112064 h 213664"/>
                  <a:gd name="connsiteX3" fmla="*/ 175410 w 226210"/>
                  <a:gd name="connsiteY3" fmla="*/ 86664 h 213664"/>
                  <a:gd name="connsiteX4" fmla="*/ 133077 w 226210"/>
                  <a:gd name="connsiteY4" fmla="*/ 18931 h 213664"/>
                  <a:gd name="connsiteX5" fmla="*/ 82277 w 226210"/>
                  <a:gd name="connsiteY5" fmla="*/ 1997 h 213664"/>
                  <a:gd name="connsiteX6" fmla="*/ 6077 w 226210"/>
                  <a:gd name="connsiteY6" fmla="*/ 10464 h 213664"/>
                  <a:gd name="connsiteX7" fmla="*/ 14544 w 226210"/>
                  <a:gd name="connsiteY7" fmla="*/ 78197 h 213664"/>
                  <a:gd name="connsiteX8" fmla="*/ 31477 w 226210"/>
                  <a:gd name="connsiteY8" fmla="*/ 95131 h 213664"/>
                  <a:gd name="connsiteX9" fmla="*/ 56877 w 226210"/>
                  <a:gd name="connsiteY9" fmla="*/ 112064 h 213664"/>
                  <a:gd name="connsiteX10" fmla="*/ 141544 w 226210"/>
                  <a:gd name="connsiteY10" fmla="*/ 128997 h 213664"/>
                  <a:gd name="connsiteX11" fmla="*/ 166944 w 226210"/>
                  <a:gd name="connsiteY11" fmla="*/ 137464 h 213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6210" h="213664">
                    <a:moveTo>
                      <a:pt x="226210" y="213664"/>
                    </a:moveTo>
                    <a:lnTo>
                      <a:pt x="200810" y="137464"/>
                    </a:lnTo>
                    <a:cubicBezTo>
                      <a:pt x="197988" y="128997"/>
                      <a:pt x="197295" y="119490"/>
                      <a:pt x="192344" y="112064"/>
                    </a:cubicBezTo>
                    <a:lnTo>
                      <a:pt x="175410" y="86664"/>
                    </a:lnTo>
                    <a:cubicBezTo>
                      <a:pt x="161398" y="44628"/>
                      <a:pt x="169829" y="35265"/>
                      <a:pt x="133077" y="18931"/>
                    </a:cubicBezTo>
                    <a:cubicBezTo>
                      <a:pt x="116766" y="11682"/>
                      <a:pt x="82277" y="1997"/>
                      <a:pt x="82277" y="1997"/>
                    </a:cubicBezTo>
                    <a:cubicBezTo>
                      <a:pt x="56877" y="4819"/>
                      <a:pt x="23056" y="-8637"/>
                      <a:pt x="6077" y="10464"/>
                    </a:cubicBezTo>
                    <a:cubicBezTo>
                      <a:pt x="-9039" y="27470"/>
                      <a:pt x="8006" y="56403"/>
                      <a:pt x="14544" y="78197"/>
                    </a:cubicBezTo>
                    <a:cubicBezTo>
                      <a:pt x="16838" y="85843"/>
                      <a:pt x="25244" y="90144"/>
                      <a:pt x="31477" y="95131"/>
                    </a:cubicBezTo>
                    <a:cubicBezTo>
                      <a:pt x="39423" y="101488"/>
                      <a:pt x="47776" y="107513"/>
                      <a:pt x="56877" y="112064"/>
                    </a:cubicBezTo>
                    <a:cubicBezTo>
                      <a:pt x="80523" y="123887"/>
                      <a:pt x="119697" y="125876"/>
                      <a:pt x="141544" y="128997"/>
                    </a:cubicBezTo>
                    <a:lnTo>
                      <a:pt x="166944" y="137464"/>
                    </a:lnTo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09" name="Freeform 108"/>
              <p:cNvSpPr/>
              <p:nvPr/>
            </p:nvSpPr>
            <p:spPr>
              <a:xfrm>
                <a:off x="7740236" y="3807250"/>
                <a:ext cx="446501" cy="282491"/>
              </a:xfrm>
              <a:custGeom>
                <a:avLst/>
                <a:gdLst>
                  <a:gd name="connsiteX0" fmla="*/ 0 w 663514"/>
                  <a:gd name="connsiteY0" fmla="*/ 144289 h 389822"/>
                  <a:gd name="connsiteX1" fmla="*/ 101600 w 663514"/>
                  <a:gd name="connsiteY1" fmla="*/ 68089 h 389822"/>
                  <a:gd name="connsiteX2" fmla="*/ 135467 w 663514"/>
                  <a:gd name="connsiteY2" fmla="*/ 59622 h 389822"/>
                  <a:gd name="connsiteX3" fmla="*/ 245533 w 663514"/>
                  <a:gd name="connsiteY3" fmla="*/ 76556 h 389822"/>
                  <a:gd name="connsiteX4" fmla="*/ 262467 w 663514"/>
                  <a:gd name="connsiteY4" fmla="*/ 93489 h 389822"/>
                  <a:gd name="connsiteX5" fmla="*/ 313267 w 663514"/>
                  <a:gd name="connsiteY5" fmla="*/ 85022 h 389822"/>
                  <a:gd name="connsiteX6" fmla="*/ 330200 w 663514"/>
                  <a:gd name="connsiteY6" fmla="*/ 51156 h 389822"/>
                  <a:gd name="connsiteX7" fmla="*/ 347133 w 663514"/>
                  <a:gd name="connsiteY7" fmla="*/ 34222 h 389822"/>
                  <a:gd name="connsiteX8" fmla="*/ 372533 w 663514"/>
                  <a:gd name="connsiteY8" fmla="*/ 34222 h 389822"/>
                  <a:gd name="connsiteX9" fmla="*/ 389467 w 663514"/>
                  <a:gd name="connsiteY9" fmla="*/ 85022 h 389822"/>
                  <a:gd name="connsiteX10" fmla="*/ 397933 w 663514"/>
                  <a:gd name="connsiteY10" fmla="*/ 110422 h 389822"/>
                  <a:gd name="connsiteX11" fmla="*/ 406400 w 663514"/>
                  <a:gd name="connsiteY11" fmla="*/ 144289 h 389822"/>
                  <a:gd name="connsiteX12" fmla="*/ 457200 w 663514"/>
                  <a:gd name="connsiteY12" fmla="*/ 161222 h 389822"/>
                  <a:gd name="connsiteX13" fmla="*/ 516467 w 663514"/>
                  <a:gd name="connsiteY13" fmla="*/ 212022 h 389822"/>
                  <a:gd name="connsiteX14" fmla="*/ 567267 w 663514"/>
                  <a:gd name="connsiteY14" fmla="*/ 245889 h 389822"/>
                  <a:gd name="connsiteX15" fmla="*/ 592667 w 663514"/>
                  <a:gd name="connsiteY15" fmla="*/ 271289 h 389822"/>
                  <a:gd name="connsiteX16" fmla="*/ 618067 w 663514"/>
                  <a:gd name="connsiteY16" fmla="*/ 279756 h 389822"/>
                  <a:gd name="connsiteX17" fmla="*/ 643467 w 663514"/>
                  <a:gd name="connsiteY17" fmla="*/ 296689 h 389822"/>
                  <a:gd name="connsiteX18" fmla="*/ 651933 w 663514"/>
                  <a:gd name="connsiteY18" fmla="*/ 364422 h 389822"/>
                  <a:gd name="connsiteX19" fmla="*/ 626533 w 663514"/>
                  <a:gd name="connsiteY19" fmla="*/ 372889 h 389822"/>
                  <a:gd name="connsiteX20" fmla="*/ 567267 w 663514"/>
                  <a:gd name="connsiteY20" fmla="*/ 389822 h 389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3514" h="389822">
                    <a:moveTo>
                      <a:pt x="0" y="144289"/>
                    </a:moveTo>
                    <a:cubicBezTo>
                      <a:pt x="12944" y="133502"/>
                      <a:pt x="81847" y="73027"/>
                      <a:pt x="101600" y="68089"/>
                    </a:cubicBezTo>
                    <a:lnTo>
                      <a:pt x="135467" y="59622"/>
                    </a:lnTo>
                    <a:cubicBezTo>
                      <a:pt x="140415" y="60172"/>
                      <a:pt x="224581" y="66080"/>
                      <a:pt x="245533" y="76556"/>
                    </a:cubicBezTo>
                    <a:cubicBezTo>
                      <a:pt x="252673" y="80126"/>
                      <a:pt x="256822" y="87845"/>
                      <a:pt x="262467" y="93489"/>
                    </a:cubicBezTo>
                    <a:cubicBezTo>
                      <a:pt x="279400" y="90667"/>
                      <a:pt x="298709" y="94120"/>
                      <a:pt x="313267" y="85022"/>
                    </a:cubicBezTo>
                    <a:cubicBezTo>
                      <a:pt x="323970" y="78333"/>
                      <a:pt x="323199" y="61657"/>
                      <a:pt x="330200" y="51156"/>
                    </a:cubicBezTo>
                    <a:cubicBezTo>
                      <a:pt x="334628" y="44514"/>
                      <a:pt x="341489" y="39867"/>
                      <a:pt x="347133" y="34222"/>
                    </a:cubicBezTo>
                    <a:cubicBezTo>
                      <a:pt x="357091" y="-5609"/>
                      <a:pt x="352099" y="-16862"/>
                      <a:pt x="372533" y="34222"/>
                    </a:cubicBezTo>
                    <a:cubicBezTo>
                      <a:pt x="379162" y="50795"/>
                      <a:pt x="383823" y="68089"/>
                      <a:pt x="389467" y="85022"/>
                    </a:cubicBezTo>
                    <a:cubicBezTo>
                      <a:pt x="392289" y="93489"/>
                      <a:pt x="395768" y="101764"/>
                      <a:pt x="397933" y="110422"/>
                    </a:cubicBezTo>
                    <a:cubicBezTo>
                      <a:pt x="400755" y="121711"/>
                      <a:pt x="397565" y="136716"/>
                      <a:pt x="406400" y="144289"/>
                    </a:cubicBezTo>
                    <a:cubicBezTo>
                      <a:pt x="419952" y="155905"/>
                      <a:pt x="457200" y="161222"/>
                      <a:pt x="457200" y="161222"/>
                    </a:cubicBezTo>
                    <a:cubicBezTo>
                      <a:pt x="535148" y="213189"/>
                      <a:pt x="413802" y="129891"/>
                      <a:pt x="516467" y="212022"/>
                    </a:cubicBezTo>
                    <a:cubicBezTo>
                      <a:pt x="532359" y="224735"/>
                      <a:pt x="552876" y="231498"/>
                      <a:pt x="567267" y="245889"/>
                    </a:cubicBezTo>
                    <a:cubicBezTo>
                      <a:pt x="575734" y="254356"/>
                      <a:pt x="582704" y="264647"/>
                      <a:pt x="592667" y="271289"/>
                    </a:cubicBezTo>
                    <a:cubicBezTo>
                      <a:pt x="600093" y="276240"/>
                      <a:pt x="610085" y="275765"/>
                      <a:pt x="618067" y="279756"/>
                    </a:cubicBezTo>
                    <a:cubicBezTo>
                      <a:pt x="627168" y="284307"/>
                      <a:pt x="635000" y="291045"/>
                      <a:pt x="643467" y="296689"/>
                    </a:cubicBezTo>
                    <a:cubicBezTo>
                      <a:pt x="659752" y="321116"/>
                      <a:pt x="674601" y="330420"/>
                      <a:pt x="651933" y="364422"/>
                    </a:cubicBezTo>
                    <a:cubicBezTo>
                      <a:pt x="646982" y="371848"/>
                      <a:pt x="635081" y="370324"/>
                      <a:pt x="626533" y="372889"/>
                    </a:cubicBezTo>
                    <a:cubicBezTo>
                      <a:pt x="606854" y="378793"/>
                      <a:pt x="567267" y="389822"/>
                      <a:pt x="567267" y="389822"/>
                    </a:cubicBezTo>
                  </a:path>
                </a:pathLst>
              </a:custGeom>
              <a:solidFill>
                <a:srgbClr val="0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10" name="Freeform 109"/>
              <p:cNvSpPr/>
              <p:nvPr/>
            </p:nvSpPr>
            <p:spPr>
              <a:xfrm>
                <a:off x="8116271" y="4077470"/>
                <a:ext cx="125345" cy="288374"/>
              </a:xfrm>
              <a:custGeom>
                <a:avLst/>
                <a:gdLst>
                  <a:gd name="connsiteX0" fmla="*/ 0 w 186267"/>
                  <a:gd name="connsiteY0" fmla="*/ 25400 h 397940"/>
                  <a:gd name="connsiteX1" fmla="*/ 42333 w 186267"/>
                  <a:gd name="connsiteY1" fmla="*/ 16933 h 397940"/>
                  <a:gd name="connsiteX2" fmla="*/ 93133 w 186267"/>
                  <a:gd name="connsiteY2" fmla="*/ 0 h 397940"/>
                  <a:gd name="connsiteX3" fmla="*/ 127000 w 186267"/>
                  <a:gd name="connsiteY3" fmla="*/ 8467 h 397940"/>
                  <a:gd name="connsiteX4" fmla="*/ 160867 w 186267"/>
                  <a:gd name="connsiteY4" fmla="*/ 59267 h 397940"/>
                  <a:gd name="connsiteX5" fmla="*/ 177800 w 186267"/>
                  <a:gd name="connsiteY5" fmla="*/ 135467 h 397940"/>
                  <a:gd name="connsiteX6" fmla="*/ 186267 w 186267"/>
                  <a:gd name="connsiteY6" fmla="*/ 169333 h 397940"/>
                  <a:gd name="connsiteX7" fmla="*/ 177800 w 186267"/>
                  <a:gd name="connsiteY7" fmla="*/ 296333 h 397940"/>
                  <a:gd name="connsiteX8" fmla="*/ 160867 w 186267"/>
                  <a:gd name="connsiteY8" fmla="*/ 347133 h 397940"/>
                  <a:gd name="connsiteX9" fmla="*/ 135467 w 186267"/>
                  <a:gd name="connsiteY9" fmla="*/ 364067 h 397940"/>
                  <a:gd name="connsiteX10" fmla="*/ 118533 w 186267"/>
                  <a:gd name="connsiteY10" fmla="*/ 381000 h 397940"/>
                  <a:gd name="connsiteX11" fmla="*/ 59267 w 186267"/>
                  <a:gd name="connsiteY11" fmla="*/ 397933 h 39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6267" h="397940">
                    <a:moveTo>
                      <a:pt x="0" y="25400"/>
                    </a:moveTo>
                    <a:cubicBezTo>
                      <a:pt x="14111" y="22578"/>
                      <a:pt x="28450" y="20719"/>
                      <a:pt x="42333" y="16933"/>
                    </a:cubicBezTo>
                    <a:cubicBezTo>
                      <a:pt x="59553" y="12237"/>
                      <a:pt x="93133" y="0"/>
                      <a:pt x="93133" y="0"/>
                    </a:cubicBezTo>
                    <a:cubicBezTo>
                      <a:pt x="104422" y="2822"/>
                      <a:pt x="118243" y="804"/>
                      <a:pt x="127000" y="8467"/>
                    </a:cubicBezTo>
                    <a:cubicBezTo>
                      <a:pt x="142316" y="21868"/>
                      <a:pt x="160867" y="59267"/>
                      <a:pt x="160867" y="59267"/>
                    </a:cubicBezTo>
                    <a:cubicBezTo>
                      <a:pt x="181523" y="141895"/>
                      <a:pt x="156292" y="38683"/>
                      <a:pt x="177800" y="135467"/>
                    </a:cubicBezTo>
                    <a:cubicBezTo>
                      <a:pt x="180324" y="146826"/>
                      <a:pt x="183445" y="158044"/>
                      <a:pt x="186267" y="169333"/>
                    </a:cubicBezTo>
                    <a:cubicBezTo>
                      <a:pt x="183445" y="211666"/>
                      <a:pt x="183800" y="254332"/>
                      <a:pt x="177800" y="296333"/>
                    </a:cubicBezTo>
                    <a:cubicBezTo>
                      <a:pt x="175276" y="314003"/>
                      <a:pt x="175718" y="337232"/>
                      <a:pt x="160867" y="347133"/>
                    </a:cubicBezTo>
                    <a:cubicBezTo>
                      <a:pt x="152400" y="352778"/>
                      <a:pt x="143413" y="357710"/>
                      <a:pt x="135467" y="364067"/>
                    </a:cubicBezTo>
                    <a:cubicBezTo>
                      <a:pt x="129234" y="369054"/>
                      <a:pt x="125673" y="377430"/>
                      <a:pt x="118533" y="381000"/>
                    </a:cubicBezTo>
                    <a:cubicBezTo>
                      <a:pt x="82881" y="398825"/>
                      <a:pt x="82764" y="397933"/>
                      <a:pt x="59267" y="397933"/>
                    </a:cubicBezTo>
                  </a:path>
                </a:pathLst>
              </a:custGeom>
              <a:solidFill>
                <a:srgbClr val="0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11" name="Freeform 110"/>
              <p:cNvSpPr/>
              <p:nvPr/>
            </p:nvSpPr>
            <p:spPr>
              <a:xfrm>
                <a:off x="7575008" y="3856592"/>
                <a:ext cx="313511" cy="209363"/>
              </a:xfrm>
              <a:custGeom>
                <a:avLst/>
                <a:gdLst>
                  <a:gd name="connsiteX0" fmla="*/ 414866 w 465887"/>
                  <a:gd name="connsiteY0" fmla="*/ 76200 h 288910"/>
                  <a:gd name="connsiteX1" fmla="*/ 372533 w 465887"/>
                  <a:gd name="connsiteY1" fmla="*/ 50800 h 288910"/>
                  <a:gd name="connsiteX2" fmla="*/ 347133 w 465887"/>
                  <a:gd name="connsiteY2" fmla="*/ 33867 h 288910"/>
                  <a:gd name="connsiteX3" fmla="*/ 321733 w 465887"/>
                  <a:gd name="connsiteY3" fmla="*/ 25400 h 288910"/>
                  <a:gd name="connsiteX4" fmla="*/ 262466 w 465887"/>
                  <a:gd name="connsiteY4" fmla="*/ 0 h 288910"/>
                  <a:gd name="connsiteX5" fmla="*/ 127000 w 465887"/>
                  <a:gd name="connsiteY5" fmla="*/ 16933 h 288910"/>
                  <a:gd name="connsiteX6" fmla="*/ 84666 w 465887"/>
                  <a:gd name="connsiteY6" fmla="*/ 50800 h 288910"/>
                  <a:gd name="connsiteX7" fmla="*/ 59266 w 465887"/>
                  <a:gd name="connsiteY7" fmla="*/ 67733 h 288910"/>
                  <a:gd name="connsiteX8" fmla="*/ 25400 w 465887"/>
                  <a:gd name="connsiteY8" fmla="*/ 118533 h 288910"/>
                  <a:gd name="connsiteX9" fmla="*/ 8466 w 465887"/>
                  <a:gd name="connsiteY9" fmla="*/ 186267 h 288910"/>
                  <a:gd name="connsiteX10" fmla="*/ 0 w 465887"/>
                  <a:gd name="connsiteY10" fmla="*/ 262467 h 288910"/>
                  <a:gd name="connsiteX11" fmla="*/ 8466 w 465887"/>
                  <a:gd name="connsiteY11" fmla="*/ 287867 h 288910"/>
                  <a:gd name="connsiteX12" fmla="*/ 33866 w 465887"/>
                  <a:gd name="connsiteY12" fmla="*/ 279400 h 288910"/>
                  <a:gd name="connsiteX13" fmla="*/ 84666 w 465887"/>
                  <a:gd name="connsiteY13" fmla="*/ 237067 h 288910"/>
                  <a:gd name="connsiteX14" fmla="*/ 118533 w 465887"/>
                  <a:gd name="connsiteY14" fmla="*/ 186267 h 288910"/>
                  <a:gd name="connsiteX15" fmla="*/ 135466 w 465887"/>
                  <a:gd name="connsiteY15" fmla="*/ 143933 h 288910"/>
                  <a:gd name="connsiteX16" fmla="*/ 194733 w 465887"/>
                  <a:gd name="connsiteY16" fmla="*/ 67733 h 288910"/>
                  <a:gd name="connsiteX17" fmla="*/ 220133 w 465887"/>
                  <a:gd name="connsiteY17" fmla="*/ 59267 h 288910"/>
                  <a:gd name="connsiteX18" fmla="*/ 245533 w 465887"/>
                  <a:gd name="connsiteY18" fmla="*/ 42333 h 288910"/>
                  <a:gd name="connsiteX19" fmla="*/ 304800 w 465887"/>
                  <a:gd name="connsiteY19" fmla="*/ 25400 h 288910"/>
                  <a:gd name="connsiteX20" fmla="*/ 338666 w 465887"/>
                  <a:gd name="connsiteY20" fmla="*/ 8467 h 288910"/>
                  <a:gd name="connsiteX21" fmla="*/ 465666 w 465887"/>
                  <a:gd name="connsiteY21" fmla="*/ 50800 h 28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5887" h="288910">
                    <a:moveTo>
                      <a:pt x="414866" y="76200"/>
                    </a:moveTo>
                    <a:cubicBezTo>
                      <a:pt x="400755" y="67733"/>
                      <a:pt x="386488" y="59522"/>
                      <a:pt x="372533" y="50800"/>
                    </a:cubicBezTo>
                    <a:cubicBezTo>
                      <a:pt x="363904" y="45407"/>
                      <a:pt x="356234" y="38418"/>
                      <a:pt x="347133" y="33867"/>
                    </a:cubicBezTo>
                    <a:cubicBezTo>
                      <a:pt x="339151" y="29876"/>
                      <a:pt x="329936" y="28916"/>
                      <a:pt x="321733" y="25400"/>
                    </a:cubicBezTo>
                    <a:cubicBezTo>
                      <a:pt x="248497" y="-5987"/>
                      <a:pt x="322034" y="19857"/>
                      <a:pt x="262466" y="0"/>
                    </a:cubicBezTo>
                    <a:cubicBezTo>
                      <a:pt x="253694" y="877"/>
                      <a:pt x="149502" y="9432"/>
                      <a:pt x="127000" y="16933"/>
                    </a:cubicBezTo>
                    <a:cubicBezTo>
                      <a:pt x="104667" y="24377"/>
                      <a:pt x="101179" y="37590"/>
                      <a:pt x="84666" y="50800"/>
                    </a:cubicBezTo>
                    <a:cubicBezTo>
                      <a:pt x="76720" y="57157"/>
                      <a:pt x="67733" y="62089"/>
                      <a:pt x="59266" y="67733"/>
                    </a:cubicBezTo>
                    <a:cubicBezTo>
                      <a:pt x="47977" y="84666"/>
                      <a:pt x="29391" y="98577"/>
                      <a:pt x="25400" y="118533"/>
                    </a:cubicBezTo>
                    <a:cubicBezTo>
                      <a:pt x="15183" y="169618"/>
                      <a:pt x="21484" y="147215"/>
                      <a:pt x="8466" y="186267"/>
                    </a:cubicBezTo>
                    <a:cubicBezTo>
                      <a:pt x="5644" y="211667"/>
                      <a:pt x="0" y="236911"/>
                      <a:pt x="0" y="262467"/>
                    </a:cubicBezTo>
                    <a:cubicBezTo>
                      <a:pt x="0" y="271392"/>
                      <a:pt x="484" y="283876"/>
                      <a:pt x="8466" y="287867"/>
                    </a:cubicBezTo>
                    <a:cubicBezTo>
                      <a:pt x="16448" y="291858"/>
                      <a:pt x="25884" y="283391"/>
                      <a:pt x="33866" y="279400"/>
                    </a:cubicBezTo>
                    <a:cubicBezTo>
                      <a:pt x="57442" y="267612"/>
                      <a:pt x="65940" y="255793"/>
                      <a:pt x="84666" y="237067"/>
                    </a:cubicBezTo>
                    <a:cubicBezTo>
                      <a:pt x="107051" y="169915"/>
                      <a:pt x="73230" y="258753"/>
                      <a:pt x="118533" y="186267"/>
                    </a:cubicBezTo>
                    <a:cubicBezTo>
                      <a:pt x="126588" y="173379"/>
                      <a:pt x="128188" y="157276"/>
                      <a:pt x="135466" y="143933"/>
                    </a:cubicBezTo>
                    <a:cubicBezTo>
                      <a:pt x="145077" y="126313"/>
                      <a:pt x="173121" y="82141"/>
                      <a:pt x="194733" y="67733"/>
                    </a:cubicBezTo>
                    <a:cubicBezTo>
                      <a:pt x="202159" y="62783"/>
                      <a:pt x="211666" y="62089"/>
                      <a:pt x="220133" y="59267"/>
                    </a:cubicBezTo>
                    <a:cubicBezTo>
                      <a:pt x="228600" y="53622"/>
                      <a:pt x="236431" y="46884"/>
                      <a:pt x="245533" y="42333"/>
                    </a:cubicBezTo>
                    <a:cubicBezTo>
                      <a:pt x="265992" y="32104"/>
                      <a:pt x="283111" y="33533"/>
                      <a:pt x="304800" y="25400"/>
                    </a:cubicBezTo>
                    <a:cubicBezTo>
                      <a:pt x="316618" y="20968"/>
                      <a:pt x="327377" y="14111"/>
                      <a:pt x="338666" y="8467"/>
                    </a:cubicBezTo>
                    <a:cubicBezTo>
                      <a:pt x="476930" y="17684"/>
                      <a:pt x="465666" y="-25494"/>
                      <a:pt x="465666" y="50800"/>
                    </a:cubicBezTo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12" name="Freeform 111"/>
              <p:cNvSpPr/>
              <p:nvPr/>
            </p:nvSpPr>
            <p:spPr>
              <a:xfrm>
                <a:off x="7962301" y="4138826"/>
                <a:ext cx="57867" cy="55220"/>
              </a:xfrm>
              <a:custGeom>
                <a:avLst/>
                <a:gdLst>
                  <a:gd name="connsiteX0" fmla="*/ 25604 w 85992"/>
                  <a:gd name="connsiteY0" fmla="*/ 0 h 76200"/>
                  <a:gd name="connsiteX1" fmla="*/ 204 w 85992"/>
                  <a:gd name="connsiteY1" fmla="*/ 42333 h 76200"/>
                  <a:gd name="connsiteX2" fmla="*/ 42537 w 85992"/>
                  <a:gd name="connsiteY2" fmla="*/ 76200 h 76200"/>
                  <a:gd name="connsiteX3" fmla="*/ 84871 w 85992"/>
                  <a:gd name="connsiteY3" fmla="*/ 50800 h 76200"/>
                  <a:gd name="connsiteX4" fmla="*/ 84871 w 85992"/>
                  <a:gd name="connsiteY4" fmla="*/ 3386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92" h="76200">
                    <a:moveTo>
                      <a:pt x="25604" y="0"/>
                    </a:moveTo>
                    <a:cubicBezTo>
                      <a:pt x="17137" y="14111"/>
                      <a:pt x="2245" y="26004"/>
                      <a:pt x="204" y="42333"/>
                    </a:cubicBezTo>
                    <a:cubicBezTo>
                      <a:pt x="-2860" y="66843"/>
                      <a:pt x="29364" y="71809"/>
                      <a:pt x="42537" y="76200"/>
                    </a:cubicBezTo>
                    <a:cubicBezTo>
                      <a:pt x="59916" y="70407"/>
                      <a:pt x="75574" y="69394"/>
                      <a:pt x="84871" y="50800"/>
                    </a:cubicBezTo>
                    <a:cubicBezTo>
                      <a:pt x="87395" y="45751"/>
                      <a:pt x="84871" y="39511"/>
                      <a:pt x="84871" y="33866"/>
                    </a:cubicBezTo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13" name="Freeform 112"/>
              <p:cNvSpPr/>
              <p:nvPr/>
            </p:nvSpPr>
            <p:spPr>
              <a:xfrm flipH="1">
                <a:off x="7723143" y="4052928"/>
                <a:ext cx="70375" cy="73617"/>
              </a:xfrm>
              <a:custGeom>
                <a:avLst/>
                <a:gdLst>
                  <a:gd name="connsiteX0" fmla="*/ 25604 w 85992"/>
                  <a:gd name="connsiteY0" fmla="*/ 0 h 76200"/>
                  <a:gd name="connsiteX1" fmla="*/ 204 w 85992"/>
                  <a:gd name="connsiteY1" fmla="*/ 42333 h 76200"/>
                  <a:gd name="connsiteX2" fmla="*/ 42537 w 85992"/>
                  <a:gd name="connsiteY2" fmla="*/ 76200 h 76200"/>
                  <a:gd name="connsiteX3" fmla="*/ 84871 w 85992"/>
                  <a:gd name="connsiteY3" fmla="*/ 50800 h 76200"/>
                  <a:gd name="connsiteX4" fmla="*/ 84871 w 85992"/>
                  <a:gd name="connsiteY4" fmla="*/ 33866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92" h="76200">
                    <a:moveTo>
                      <a:pt x="25604" y="0"/>
                    </a:moveTo>
                    <a:cubicBezTo>
                      <a:pt x="17137" y="14111"/>
                      <a:pt x="2245" y="26004"/>
                      <a:pt x="204" y="42333"/>
                    </a:cubicBezTo>
                    <a:cubicBezTo>
                      <a:pt x="-2860" y="66843"/>
                      <a:pt x="29364" y="71809"/>
                      <a:pt x="42537" y="76200"/>
                    </a:cubicBezTo>
                    <a:cubicBezTo>
                      <a:pt x="59916" y="70407"/>
                      <a:pt x="75574" y="69394"/>
                      <a:pt x="84871" y="50800"/>
                    </a:cubicBezTo>
                    <a:cubicBezTo>
                      <a:pt x="87395" y="45751"/>
                      <a:pt x="84871" y="39511"/>
                      <a:pt x="84871" y="33866"/>
                    </a:cubicBezTo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14" name="Freeform 113"/>
              <p:cNvSpPr/>
              <p:nvPr/>
            </p:nvSpPr>
            <p:spPr>
              <a:xfrm>
                <a:off x="7774421" y="4316755"/>
                <a:ext cx="193715" cy="147252"/>
              </a:xfrm>
              <a:custGeom>
                <a:avLst/>
                <a:gdLst>
                  <a:gd name="connsiteX0" fmla="*/ 0 w 287867"/>
                  <a:gd name="connsiteY0" fmla="*/ 0 h 203200"/>
                  <a:gd name="connsiteX1" fmla="*/ 8467 w 287867"/>
                  <a:gd name="connsiteY1" fmla="*/ 76200 h 203200"/>
                  <a:gd name="connsiteX2" fmla="*/ 16933 w 287867"/>
                  <a:gd name="connsiteY2" fmla="*/ 101600 h 203200"/>
                  <a:gd name="connsiteX3" fmla="*/ 50800 w 287867"/>
                  <a:gd name="connsiteY3" fmla="*/ 135467 h 203200"/>
                  <a:gd name="connsiteX4" fmla="*/ 76200 w 287867"/>
                  <a:gd name="connsiteY4" fmla="*/ 203200 h 203200"/>
                  <a:gd name="connsiteX5" fmla="*/ 84667 w 287867"/>
                  <a:gd name="connsiteY5" fmla="*/ 177800 h 203200"/>
                  <a:gd name="connsiteX6" fmla="*/ 110067 w 287867"/>
                  <a:gd name="connsiteY6" fmla="*/ 169333 h 203200"/>
                  <a:gd name="connsiteX7" fmla="*/ 135467 w 287867"/>
                  <a:gd name="connsiteY7" fmla="*/ 152400 h 203200"/>
                  <a:gd name="connsiteX8" fmla="*/ 160867 w 287867"/>
                  <a:gd name="connsiteY8" fmla="*/ 143933 h 203200"/>
                  <a:gd name="connsiteX9" fmla="*/ 220133 w 287867"/>
                  <a:gd name="connsiteY9" fmla="*/ 118533 h 203200"/>
                  <a:gd name="connsiteX10" fmla="*/ 237067 w 287867"/>
                  <a:gd name="connsiteY10" fmla="*/ 101600 h 203200"/>
                  <a:gd name="connsiteX11" fmla="*/ 262467 w 287867"/>
                  <a:gd name="connsiteY11" fmla="*/ 84667 h 203200"/>
                  <a:gd name="connsiteX12" fmla="*/ 287867 w 287867"/>
                  <a:gd name="connsiteY12" fmla="*/ 42333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7867" h="203200">
                    <a:moveTo>
                      <a:pt x="0" y="0"/>
                    </a:moveTo>
                    <a:cubicBezTo>
                      <a:pt x="2822" y="25400"/>
                      <a:pt x="4266" y="50991"/>
                      <a:pt x="8467" y="76200"/>
                    </a:cubicBezTo>
                    <a:cubicBezTo>
                      <a:pt x="9934" y="85003"/>
                      <a:pt x="11746" y="94338"/>
                      <a:pt x="16933" y="101600"/>
                    </a:cubicBezTo>
                    <a:cubicBezTo>
                      <a:pt x="26212" y="114591"/>
                      <a:pt x="43660" y="121187"/>
                      <a:pt x="50800" y="135467"/>
                    </a:cubicBezTo>
                    <a:cubicBezTo>
                      <a:pt x="72937" y="179741"/>
                      <a:pt x="64672" y="157089"/>
                      <a:pt x="76200" y="203200"/>
                    </a:cubicBezTo>
                    <a:cubicBezTo>
                      <a:pt x="79022" y="194733"/>
                      <a:pt x="78356" y="184111"/>
                      <a:pt x="84667" y="177800"/>
                    </a:cubicBezTo>
                    <a:cubicBezTo>
                      <a:pt x="90978" y="171489"/>
                      <a:pt x="102085" y="173324"/>
                      <a:pt x="110067" y="169333"/>
                    </a:cubicBezTo>
                    <a:cubicBezTo>
                      <a:pt x="119168" y="164782"/>
                      <a:pt x="126366" y="156951"/>
                      <a:pt x="135467" y="152400"/>
                    </a:cubicBezTo>
                    <a:cubicBezTo>
                      <a:pt x="143449" y="148409"/>
                      <a:pt x="152664" y="147449"/>
                      <a:pt x="160867" y="143933"/>
                    </a:cubicBezTo>
                    <a:cubicBezTo>
                      <a:pt x="234102" y="112546"/>
                      <a:pt x="160565" y="138390"/>
                      <a:pt x="220133" y="118533"/>
                    </a:cubicBezTo>
                    <a:cubicBezTo>
                      <a:pt x="225778" y="112889"/>
                      <a:pt x="230834" y="106587"/>
                      <a:pt x="237067" y="101600"/>
                    </a:cubicBezTo>
                    <a:cubicBezTo>
                      <a:pt x="245013" y="95243"/>
                      <a:pt x="255272" y="91862"/>
                      <a:pt x="262467" y="84667"/>
                    </a:cubicBezTo>
                    <a:cubicBezTo>
                      <a:pt x="272683" y="74451"/>
                      <a:pt x="281186" y="55695"/>
                      <a:pt x="287867" y="42333"/>
                    </a:cubicBezTo>
                  </a:path>
                </a:pathLst>
              </a:cu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787756" y="4171527"/>
                <a:ext cx="137044" cy="126963"/>
              </a:xfrm>
              <a:custGeom>
                <a:avLst/>
                <a:gdLst>
                  <a:gd name="connsiteX0" fmla="*/ 73544 w 137044"/>
                  <a:gd name="connsiteY0" fmla="*/ 6773 h 126963"/>
                  <a:gd name="connsiteX1" fmla="*/ 10044 w 137044"/>
                  <a:gd name="connsiteY1" fmla="*/ 19473 h 126963"/>
                  <a:gd name="connsiteX2" fmla="*/ 22744 w 137044"/>
                  <a:gd name="connsiteY2" fmla="*/ 121073 h 126963"/>
                  <a:gd name="connsiteX3" fmla="*/ 137044 w 137044"/>
                  <a:gd name="connsiteY3" fmla="*/ 95673 h 126963"/>
                  <a:gd name="connsiteX4" fmla="*/ 73544 w 137044"/>
                  <a:gd name="connsiteY4" fmla="*/ 6773 h 126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044" h="126963">
                    <a:moveTo>
                      <a:pt x="73544" y="6773"/>
                    </a:moveTo>
                    <a:cubicBezTo>
                      <a:pt x="52377" y="-5927"/>
                      <a:pt x="18811" y="-252"/>
                      <a:pt x="10044" y="19473"/>
                    </a:cubicBezTo>
                    <a:cubicBezTo>
                      <a:pt x="-3818" y="50662"/>
                      <a:pt x="-6522" y="103513"/>
                      <a:pt x="22744" y="121073"/>
                    </a:cubicBezTo>
                    <a:cubicBezTo>
                      <a:pt x="56211" y="141153"/>
                      <a:pt x="98944" y="104140"/>
                      <a:pt x="137044" y="95673"/>
                    </a:cubicBezTo>
                    <a:cubicBezTo>
                      <a:pt x="123360" y="13568"/>
                      <a:pt x="94711" y="19473"/>
                      <a:pt x="73544" y="6773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28575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6" name="TextBox 125"/>
            <p:cNvSpPr txBox="1"/>
            <p:nvPr/>
          </p:nvSpPr>
          <p:spPr>
            <a:xfrm>
              <a:off x="0" y="4343400"/>
              <a:ext cx="29729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j-lt"/>
                  <a:cs typeface="Comic Sans MS"/>
                </a:rPr>
                <a:t>Surveillance </a:t>
              </a:r>
              <a:r>
                <a:rPr lang="en-US" sz="2400" dirty="0" smtClean="0">
                  <a:solidFill>
                    <a:srgbClr val="FF0000"/>
                  </a:solidFill>
                  <a:latin typeface="+mj-lt"/>
                  <a:cs typeface="Comic Sans MS"/>
                </a:rPr>
                <a:t>Photos</a:t>
              </a:r>
              <a:endParaRPr lang="en-US" sz="2400" dirty="0">
                <a:solidFill>
                  <a:srgbClr val="FF0000"/>
                </a:solidFill>
                <a:latin typeface="+mj-lt"/>
                <a:cs typeface="Comic Sans MS"/>
              </a:endParaRPr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1219200" y="2819400"/>
              <a:ext cx="1173198" cy="1427343"/>
              <a:chOff x="1498598" y="4093689"/>
              <a:chExt cx="1249399" cy="1801739"/>
            </a:xfrm>
          </p:grpSpPr>
          <p:grpSp>
            <p:nvGrpSpPr>
              <p:cNvPr id="130" name="Group 38"/>
              <p:cNvGrpSpPr>
                <a:grpSpLocks/>
              </p:cNvGrpSpPr>
              <p:nvPr/>
            </p:nvGrpSpPr>
            <p:grpSpPr bwMode="auto">
              <a:xfrm>
                <a:off x="1765611" y="4093689"/>
                <a:ext cx="825500" cy="838200"/>
                <a:chOff x="995" y="1909"/>
                <a:chExt cx="760" cy="750"/>
              </a:xfrm>
            </p:grpSpPr>
            <p:sp>
              <p:nvSpPr>
                <p:cNvPr id="139" name="Oval 39"/>
                <p:cNvSpPr>
                  <a:spLocks noChangeArrowheads="1"/>
                </p:cNvSpPr>
                <p:nvPr/>
              </p:nvSpPr>
              <p:spPr bwMode="auto">
                <a:xfrm>
                  <a:off x="1131" y="2044"/>
                  <a:ext cx="495" cy="489"/>
                </a:xfrm>
                <a:prstGeom prst="ellipse">
                  <a:avLst/>
                </a:prstGeom>
                <a:solidFill>
                  <a:srgbClr val="F6BF6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40" name="Oval 40"/>
                <p:cNvSpPr>
                  <a:spLocks noChangeArrowheads="1"/>
                </p:cNvSpPr>
                <p:nvPr/>
              </p:nvSpPr>
              <p:spPr bwMode="auto">
                <a:xfrm>
                  <a:off x="1260" y="2187"/>
                  <a:ext cx="57" cy="57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41" name="Oval 41"/>
                <p:cNvSpPr>
                  <a:spLocks noChangeArrowheads="1"/>
                </p:cNvSpPr>
                <p:nvPr/>
              </p:nvSpPr>
              <p:spPr bwMode="auto">
                <a:xfrm>
                  <a:off x="1474" y="2204"/>
                  <a:ext cx="57" cy="54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42" name="Freeform 42"/>
                <p:cNvSpPr>
                  <a:spLocks/>
                </p:cNvSpPr>
                <p:nvPr/>
              </p:nvSpPr>
              <p:spPr bwMode="auto">
                <a:xfrm>
                  <a:off x="1230" y="2347"/>
                  <a:ext cx="257" cy="75"/>
                </a:xfrm>
                <a:custGeom>
                  <a:avLst/>
                  <a:gdLst>
                    <a:gd name="T0" fmla="*/ 0 w 257"/>
                    <a:gd name="T1" fmla="*/ 0 h 75"/>
                    <a:gd name="T2" fmla="*/ 21 w 257"/>
                    <a:gd name="T3" fmla="*/ 10 h 75"/>
                    <a:gd name="T4" fmla="*/ 53 w 257"/>
                    <a:gd name="T5" fmla="*/ 21 h 75"/>
                    <a:gd name="T6" fmla="*/ 85 w 257"/>
                    <a:gd name="T7" fmla="*/ 21 h 75"/>
                    <a:gd name="T8" fmla="*/ 107 w 257"/>
                    <a:gd name="T9" fmla="*/ 32 h 75"/>
                    <a:gd name="T10" fmla="*/ 128 w 257"/>
                    <a:gd name="T11" fmla="*/ 32 h 75"/>
                    <a:gd name="T12" fmla="*/ 149 w 257"/>
                    <a:gd name="T13" fmla="*/ 32 h 75"/>
                    <a:gd name="T14" fmla="*/ 171 w 257"/>
                    <a:gd name="T15" fmla="*/ 32 h 75"/>
                    <a:gd name="T16" fmla="*/ 192 w 257"/>
                    <a:gd name="T17" fmla="*/ 32 h 75"/>
                    <a:gd name="T18" fmla="*/ 213 w 257"/>
                    <a:gd name="T19" fmla="*/ 42 h 75"/>
                    <a:gd name="T20" fmla="*/ 235 w 257"/>
                    <a:gd name="T21" fmla="*/ 32 h 75"/>
                    <a:gd name="T22" fmla="*/ 256 w 257"/>
                    <a:gd name="T23" fmla="*/ 21 h 75"/>
                    <a:gd name="T24" fmla="*/ 235 w 257"/>
                    <a:gd name="T25" fmla="*/ 42 h 75"/>
                    <a:gd name="T26" fmla="*/ 213 w 257"/>
                    <a:gd name="T27" fmla="*/ 53 h 75"/>
                    <a:gd name="T28" fmla="*/ 192 w 257"/>
                    <a:gd name="T29" fmla="*/ 64 h 75"/>
                    <a:gd name="T30" fmla="*/ 171 w 257"/>
                    <a:gd name="T31" fmla="*/ 64 h 75"/>
                    <a:gd name="T32" fmla="*/ 149 w 257"/>
                    <a:gd name="T33" fmla="*/ 74 h 75"/>
                    <a:gd name="T34" fmla="*/ 128 w 257"/>
                    <a:gd name="T35" fmla="*/ 74 h 75"/>
                    <a:gd name="T36" fmla="*/ 107 w 257"/>
                    <a:gd name="T37" fmla="*/ 74 h 75"/>
                    <a:gd name="T38" fmla="*/ 85 w 257"/>
                    <a:gd name="T39" fmla="*/ 74 h 75"/>
                    <a:gd name="T40" fmla="*/ 64 w 257"/>
                    <a:gd name="T41" fmla="*/ 64 h 75"/>
                    <a:gd name="T42" fmla="*/ 53 w 257"/>
                    <a:gd name="T43" fmla="*/ 42 h 75"/>
                    <a:gd name="T44" fmla="*/ 32 w 257"/>
                    <a:gd name="T45" fmla="*/ 32 h 75"/>
                    <a:gd name="T46" fmla="*/ 21 w 257"/>
                    <a:gd name="T47" fmla="*/ 10 h 7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57"/>
                    <a:gd name="T73" fmla="*/ 0 h 75"/>
                    <a:gd name="T74" fmla="*/ 257 w 257"/>
                    <a:gd name="T75" fmla="*/ 75 h 7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57" h="75">
                      <a:moveTo>
                        <a:pt x="0" y="0"/>
                      </a:moveTo>
                      <a:lnTo>
                        <a:pt x="21" y="10"/>
                      </a:lnTo>
                      <a:lnTo>
                        <a:pt x="53" y="21"/>
                      </a:lnTo>
                      <a:lnTo>
                        <a:pt x="85" y="21"/>
                      </a:lnTo>
                      <a:lnTo>
                        <a:pt x="107" y="32"/>
                      </a:lnTo>
                      <a:lnTo>
                        <a:pt x="128" y="32"/>
                      </a:lnTo>
                      <a:lnTo>
                        <a:pt x="149" y="32"/>
                      </a:lnTo>
                      <a:lnTo>
                        <a:pt x="171" y="32"/>
                      </a:lnTo>
                      <a:lnTo>
                        <a:pt x="192" y="32"/>
                      </a:lnTo>
                      <a:lnTo>
                        <a:pt x="213" y="42"/>
                      </a:lnTo>
                      <a:lnTo>
                        <a:pt x="235" y="32"/>
                      </a:lnTo>
                      <a:lnTo>
                        <a:pt x="256" y="21"/>
                      </a:lnTo>
                      <a:lnTo>
                        <a:pt x="235" y="42"/>
                      </a:lnTo>
                      <a:lnTo>
                        <a:pt x="213" y="53"/>
                      </a:lnTo>
                      <a:lnTo>
                        <a:pt x="192" y="64"/>
                      </a:lnTo>
                      <a:lnTo>
                        <a:pt x="171" y="64"/>
                      </a:lnTo>
                      <a:lnTo>
                        <a:pt x="149" y="74"/>
                      </a:lnTo>
                      <a:lnTo>
                        <a:pt x="128" y="74"/>
                      </a:lnTo>
                      <a:lnTo>
                        <a:pt x="107" y="74"/>
                      </a:lnTo>
                      <a:lnTo>
                        <a:pt x="85" y="74"/>
                      </a:lnTo>
                      <a:lnTo>
                        <a:pt x="64" y="64"/>
                      </a:lnTo>
                      <a:lnTo>
                        <a:pt x="53" y="42"/>
                      </a:lnTo>
                      <a:lnTo>
                        <a:pt x="32" y="32"/>
                      </a:lnTo>
                      <a:lnTo>
                        <a:pt x="21" y="10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43" name="Freeform 43"/>
                <p:cNvSpPr>
                  <a:spLocks/>
                </p:cNvSpPr>
                <p:nvPr/>
              </p:nvSpPr>
              <p:spPr bwMode="auto">
                <a:xfrm>
                  <a:off x="1423" y="1943"/>
                  <a:ext cx="332" cy="716"/>
                </a:xfrm>
                <a:custGeom>
                  <a:avLst/>
                  <a:gdLst>
                    <a:gd name="T0" fmla="*/ 114 w 332"/>
                    <a:gd name="T1" fmla="*/ 215 h 716"/>
                    <a:gd name="T2" fmla="*/ 118 w 332"/>
                    <a:gd name="T3" fmla="*/ 221 h 716"/>
                    <a:gd name="T4" fmla="*/ 88 w 332"/>
                    <a:gd name="T5" fmla="*/ 147 h 716"/>
                    <a:gd name="T6" fmla="*/ 56 w 332"/>
                    <a:gd name="T7" fmla="*/ 113 h 716"/>
                    <a:gd name="T8" fmla="*/ 0 w 332"/>
                    <a:gd name="T9" fmla="*/ 101 h 716"/>
                    <a:gd name="T10" fmla="*/ 34 w 332"/>
                    <a:gd name="T11" fmla="*/ 39 h 716"/>
                    <a:gd name="T12" fmla="*/ 85 w 332"/>
                    <a:gd name="T13" fmla="*/ 0 h 716"/>
                    <a:gd name="T14" fmla="*/ 107 w 332"/>
                    <a:gd name="T15" fmla="*/ 0 h 716"/>
                    <a:gd name="T16" fmla="*/ 128 w 332"/>
                    <a:gd name="T17" fmla="*/ 0 h 716"/>
                    <a:gd name="T18" fmla="*/ 149 w 332"/>
                    <a:gd name="T19" fmla="*/ 11 h 716"/>
                    <a:gd name="T20" fmla="*/ 171 w 332"/>
                    <a:gd name="T21" fmla="*/ 22 h 716"/>
                    <a:gd name="T22" fmla="*/ 192 w 332"/>
                    <a:gd name="T23" fmla="*/ 32 h 716"/>
                    <a:gd name="T24" fmla="*/ 224 w 332"/>
                    <a:gd name="T25" fmla="*/ 54 h 716"/>
                    <a:gd name="T26" fmla="*/ 245 w 332"/>
                    <a:gd name="T27" fmla="*/ 64 h 716"/>
                    <a:gd name="T28" fmla="*/ 256 w 332"/>
                    <a:gd name="T29" fmla="*/ 86 h 716"/>
                    <a:gd name="T30" fmla="*/ 267 w 332"/>
                    <a:gd name="T31" fmla="*/ 107 h 716"/>
                    <a:gd name="T32" fmla="*/ 277 w 332"/>
                    <a:gd name="T33" fmla="*/ 128 h 716"/>
                    <a:gd name="T34" fmla="*/ 288 w 332"/>
                    <a:gd name="T35" fmla="*/ 150 h 716"/>
                    <a:gd name="T36" fmla="*/ 299 w 332"/>
                    <a:gd name="T37" fmla="*/ 171 h 716"/>
                    <a:gd name="T38" fmla="*/ 299 w 332"/>
                    <a:gd name="T39" fmla="*/ 192 h 716"/>
                    <a:gd name="T40" fmla="*/ 299 w 332"/>
                    <a:gd name="T41" fmla="*/ 214 h 716"/>
                    <a:gd name="T42" fmla="*/ 309 w 332"/>
                    <a:gd name="T43" fmla="*/ 246 h 716"/>
                    <a:gd name="T44" fmla="*/ 309 w 332"/>
                    <a:gd name="T45" fmla="*/ 288 h 716"/>
                    <a:gd name="T46" fmla="*/ 309 w 332"/>
                    <a:gd name="T47" fmla="*/ 310 h 716"/>
                    <a:gd name="T48" fmla="*/ 309 w 332"/>
                    <a:gd name="T49" fmla="*/ 342 h 716"/>
                    <a:gd name="T50" fmla="*/ 320 w 332"/>
                    <a:gd name="T51" fmla="*/ 374 h 716"/>
                    <a:gd name="T52" fmla="*/ 320 w 332"/>
                    <a:gd name="T53" fmla="*/ 416 h 716"/>
                    <a:gd name="T54" fmla="*/ 320 w 332"/>
                    <a:gd name="T55" fmla="*/ 448 h 716"/>
                    <a:gd name="T56" fmla="*/ 331 w 332"/>
                    <a:gd name="T57" fmla="*/ 480 h 716"/>
                    <a:gd name="T58" fmla="*/ 331 w 332"/>
                    <a:gd name="T59" fmla="*/ 502 h 716"/>
                    <a:gd name="T60" fmla="*/ 331 w 332"/>
                    <a:gd name="T61" fmla="*/ 534 h 716"/>
                    <a:gd name="T62" fmla="*/ 331 w 332"/>
                    <a:gd name="T63" fmla="*/ 555 h 716"/>
                    <a:gd name="T64" fmla="*/ 331 w 332"/>
                    <a:gd name="T65" fmla="*/ 576 h 716"/>
                    <a:gd name="T66" fmla="*/ 331 w 332"/>
                    <a:gd name="T67" fmla="*/ 598 h 716"/>
                    <a:gd name="T68" fmla="*/ 331 w 332"/>
                    <a:gd name="T69" fmla="*/ 630 h 716"/>
                    <a:gd name="T70" fmla="*/ 331 w 332"/>
                    <a:gd name="T71" fmla="*/ 651 h 716"/>
                    <a:gd name="T72" fmla="*/ 331 w 332"/>
                    <a:gd name="T73" fmla="*/ 672 h 716"/>
                    <a:gd name="T74" fmla="*/ 331 w 332"/>
                    <a:gd name="T75" fmla="*/ 694 h 716"/>
                    <a:gd name="T76" fmla="*/ 331 w 332"/>
                    <a:gd name="T77" fmla="*/ 715 h 716"/>
                    <a:gd name="T78" fmla="*/ 331 w 332"/>
                    <a:gd name="T79" fmla="*/ 694 h 716"/>
                    <a:gd name="T80" fmla="*/ 320 w 332"/>
                    <a:gd name="T81" fmla="*/ 672 h 716"/>
                    <a:gd name="T82" fmla="*/ 309 w 332"/>
                    <a:gd name="T83" fmla="*/ 651 h 716"/>
                    <a:gd name="T84" fmla="*/ 309 w 332"/>
                    <a:gd name="T85" fmla="*/ 630 h 716"/>
                    <a:gd name="T86" fmla="*/ 299 w 332"/>
                    <a:gd name="T87" fmla="*/ 608 h 716"/>
                    <a:gd name="T88" fmla="*/ 288 w 332"/>
                    <a:gd name="T89" fmla="*/ 587 h 716"/>
                    <a:gd name="T90" fmla="*/ 277 w 332"/>
                    <a:gd name="T91" fmla="*/ 566 h 716"/>
                    <a:gd name="T92" fmla="*/ 256 w 332"/>
                    <a:gd name="T93" fmla="*/ 544 h 716"/>
                    <a:gd name="T94" fmla="*/ 235 w 332"/>
                    <a:gd name="T95" fmla="*/ 523 h 716"/>
                    <a:gd name="T96" fmla="*/ 192 w 332"/>
                    <a:gd name="T97" fmla="*/ 355 h 716"/>
                    <a:gd name="T98" fmla="*/ 114 w 332"/>
                    <a:gd name="T99" fmla="*/ 215 h 71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332"/>
                    <a:gd name="T151" fmla="*/ 0 h 716"/>
                    <a:gd name="T152" fmla="*/ 332 w 332"/>
                    <a:gd name="T153" fmla="*/ 716 h 71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332" h="716">
                      <a:moveTo>
                        <a:pt x="114" y="215"/>
                      </a:moveTo>
                      <a:lnTo>
                        <a:pt x="118" y="221"/>
                      </a:lnTo>
                      <a:lnTo>
                        <a:pt x="88" y="147"/>
                      </a:lnTo>
                      <a:lnTo>
                        <a:pt x="56" y="113"/>
                      </a:lnTo>
                      <a:lnTo>
                        <a:pt x="0" y="101"/>
                      </a:lnTo>
                      <a:lnTo>
                        <a:pt x="34" y="39"/>
                      </a:lnTo>
                      <a:lnTo>
                        <a:pt x="85" y="0"/>
                      </a:lnTo>
                      <a:lnTo>
                        <a:pt x="107" y="0"/>
                      </a:lnTo>
                      <a:lnTo>
                        <a:pt x="128" y="0"/>
                      </a:lnTo>
                      <a:lnTo>
                        <a:pt x="149" y="11"/>
                      </a:lnTo>
                      <a:lnTo>
                        <a:pt x="171" y="22"/>
                      </a:lnTo>
                      <a:lnTo>
                        <a:pt x="192" y="32"/>
                      </a:lnTo>
                      <a:lnTo>
                        <a:pt x="224" y="54"/>
                      </a:lnTo>
                      <a:lnTo>
                        <a:pt x="245" y="64"/>
                      </a:lnTo>
                      <a:lnTo>
                        <a:pt x="256" y="86"/>
                      </a:lnTo>
                      <a:lnTo>
                        <a:pt x="267" y="107"/>
                      </a:lnTo>
                      <a:lnTo>
                        <a:pt x="277" y="128"/>
                      </a:lnTo>
                      <a:lnTo>
                        <a:pt x="288" y="150"/>
                      </a:lnTo>
                      <a:lnTo>
                        <a:pt x="299" y="171"/>
                      </a:lnTo>
                      <a:lnTo>
                        <a:pt x="299" y="192"/>
                      </a:lnTo>
                      <a:lnTo>
                        <a:pt x="299" y="214"/>
                      </a:lnTo>
                      <a:lnTo>
                        <a:pt x="309" y="246"/>
                      </a:lnTo>
                      <a:lnTo>
                        <a:pt x="309" y="288"/>
                      </a:lnTo>
                      <a:lnTo>
                        <a:pt x="309" y="310"/>
                      </a:lnTo>
                      <a:lnTo>
                        <a:pt x="309" y="342"/>
                      </a:lnTo>
                      <a:lnTo>
                        <a:pt x="320" y="374"/>
                      </a:lnTo>
                      <a:lnTo>
                        <a:pt x="320" y="416"/>
                      </a:lnTo>
                      <a:lnTo>
                        <a:pt x="320" y="448"/>
                      </a:lnTo>
                      <a:lnTo>
                        <a:pt x="331" y="480"/>
                      </a:lnTo>
                      <a:lnTo>
                        <a:pt x="331" y="502"/>
                      </a:lnTo>
                      <a:lnTo>
                        <a:pt x="331" y="534"/>
                      </a:lnTo>
                      <a:lnTo>
                        <a:pt x="331" y="555"/>
                      </a:lnTo>
                      <a:lnTo>
                        <a:pt x="331" y="576"/>
                      </a:lnTo>
                      <a:lnTo>
                        <a:pt x="331" y="598"/>
                      </a:lnTo>
                      <a:lnTo>
                        <a:pt x="331" y="630"/>
                      </a:lnTo>
                      <a:lnTo>
                        <a:pt x="331" y="651"/>
                      </a:lnTo>
                      <a:lnTo>
                        <a:pt x="331" y="672"/>
                      </a:lnTo>
                      <a:lnTo>
                        <a:pt x="331" y="694"/>
                      </a:lnTo>
                      <a:lnTo>
                        <a:pt x="331" y="715"/>
                      </a:lnTo>
                      <a:lnTo>
                        <a:pt x="331" y="694"/>
                      </a:lnTo>
                      <a:lnTo>
                        <a:pt x="320" y="672"/>
                      </a:lnTo>
                      <a:lnTo>
                        <a:pt x="309" y="651"/>
                      </a:lnTo>
                      <a:lnTo>
                        <a:pt x="309" y="630"/>
                      </a:lnTo>
                      <a:lnTo>
                        <a:pt x="299" y="608"/>
                      </a:lnTo>
                      <a:lnTo>
                        <a:pt x="288" y="587"/>
                      </a:lnTo>
                      <a:lnTo>
                        <a:pt x="277" y="566"/>
                      </a:lnTo>
                      <a:lnTo>
                        <a:pt x="256" y="544"/>
                      </a:lnTo>
                      <a:lnTo>
                        <a:pt x="235" y="523"/>
                      </a:lnTo>
                      <a:lnTo>
                        <a:pt x="192" y="355"/>
                      </a:lnTo>
                      <a:lnTo>
                        <a:pt x="114" y="215"/>
                      </a:lnTo>
                    </a:path>
                  </a:pathLst>
                </a:custGeom>
                <a:solidFill>
                  <a:srgbClr val="AD6900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44" name="Freeform 44"/>
                <p:cNvSpPr>
                  <a:spLocks/>
                </p:cNvSpPr>
                <p:nvPr/>
              </p:nvSpPr>
              <p:spPr bwMode="auto">
                <a:xfrm>
                  <a:off x="1238" y="2172"/>
                  <a:ext cx="92" cy="16"/>
                </a:xfrm>
                <a:custGeom>
                  <a:avLst/>
                  <a:gdLst>
                    <a:gd name="T0" fmla="*/ 0 w 91"/>
                    <a:gd name="T1" fmla="*/ 15 h 15"/>
                    <a:gd name="T2" fmla="*/ 4 w 91"/>
                    <a:gd name="T3" fmla="*/ 13 h 15"/>
                    <a:gd name="T4" fmla="*/ 8 w 91"/>
                    <a:gd name="T5" fmla="*/ 11 h 15"/>
                    <a:gd name="T6" fmla="*/ 12 w 91"/>
                    <a:gd name="T7" fmla="*/ 11 h 15"/>
                    <a:gd name="T8" fmla="*/ 20 w 91"/>
                    <a:gd name="T9" fmla="*/ 6 h 15"/>
                    <a:gd name="T10" fmla="*/ 26 w 91"/>
                    <a:gd name="T11" fmla="*/ 4 h 15"/>
                    <a:gd name="T12" fmla="*/ 32 w 91"/>
                    <a:gd name="T13" fmla="*/ 4 h 15"/>
                    <a:gd name="T14" fmla="*/ 38 w 91"/>
                    <a:gd name="T15" fmla="*/ 2 h 15"/>
                    <a:gd name="T16" fmla="*/ 42 w 91"/>
                    <a:gd name="T17" fmla="*/ 2 h 15"/>
                    <a:gd name="T18" fmla="*/ 49 w 91"/>
                    <a:gd name="T19" fmla="*/ 2 h 15"/>
                    <a:gd name="T20" fmla="*/ 55 w 91"/>
                    <a:gd name="T21" fmla="*/ 0 h 15"/>
                    <a:gd name="T22" fmla="*/ 61 w 91"/>
                    <a:gd name="T23" fmla="*/ 0 h 15"/>
                    <a:gd name="T24" fmla="*/ 65 w 91"/>
                    <a:gd name="T25" fmla="*/ 0 h 15"/>
                    <a:gd name="T26" fmla="*/ 71 w 91"/>
                    <a:gd name="T27" fmla="*/ 0 h 15"/>
                    <a:gd name="T28" fmla="*/ 75 w 91"/>
                    <a:gd name="T29" fmla="*/ 0 h 15"/>
                    <a:gd name="T30" fmla="*/ 79 w 91"/>
                    <a:gd name="T31" fmla="*/ 0 h 15"/>
                    <a:gd name="T32" fmla="*/ 83 w 91"/>
                    <a:gd name="T33" fmla="*/ 4 h 15"/>
                    <a:gd name="T34" fmla="*/ 87 w 91"/>
                    <a:gd name="T35" fmla="*/ 4 h 15"/>
                    <a:gd name="T36" fmla="*/ 91 w 91"/>
                    <a:gd name="T37" fmla="*/ 6 h 1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1"/>
                    <a:gd name="T58" fmla="*/ 0 h 15"/>
                    <a:gd name="T59" fmla="*/ 91 w 91"/>
                    <a:gd name="T60" fmla="*/ 15 h 1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1" h="15">
                      <a:moveTo>
                        <a:pt x="0" y="14"/>
                      </a:moveTo>
                      <a:lnTo>
                        <a:pt x="4" y="12"/>
                      </a:lnTo>
                      <a:lnTo>
                        <a:pt x="8" y="10"/>
                      </a:lnTo>
                      <a:lnTo>
                        <a:pt x="12" y="10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2" y="4"/>
                      </a:lnTo>
                      <a:lnTo>
                        <a:pt x="38" y="2"/>
                      </a:lnTo>
                      <a:lnTo>
                        <a:pt x="42" y="2"/>
                      </a:lnTo>
                      <a:lnTo>
                        <a:pt x="48" y="2"/>
                      </a:lnTo>
                      <a:lnTo>
                        <a:pt x="54" y="0"/>
                      </a:lnTo>
                      <a:lnTo>
                        <a:pt x="60" y="0"/>
                      </a:lnTo>
                      <a:lnTo>
                        <a:pt x="64" y="0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8" y="0"/>
                      </a:lnTo>
                      <a:lnTo>
                        <a:pt x="82" y="4"/>
                      </a:lnTo>
                      <a:lnTo>
                        <a:pt x="86" y="4"/>
                      </a:lnTo>
                      <a:lnTo>
                        <a:pt x="90" y="6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45" name="Freeform 45"/>
                <p:cNvSpPr>
                  <a:spLocks/>
                </p:cNvSpPr>
                <p:nvPr/>
              </p:nvSpPr>
              <p:spPr bwMode="auto">
                <a:xfrm>
                  <a:off x="1450" y="2180"/>
                  <a:ext cx="92" cy="14"/>
                </a:xfrm>
                <a:custGeom>
                  <a:avLst/>
                  <a:gdLst>
                    <a:gd name="T0" fmla="*/ 0 w 91"/>
                    <a:gd name="T1" fmla="*/ 13 h 15"/>
                    <a:gd name="T2" fmla="*/ 4 w 91"/>
                    <a:gd name="T3" fmla="*/ 11 h 15"/>
                    <a:gd name="T4" fmla="*/ 8 w 91"/>
                    <a:gd name="T5" fmla="*/ 9 h 15"/>
                    <a:gd name="T6" fmla="*/ 12 w 91"/>
                    <a:gd name="T7" fmla="*/ 9 h 15"/>
                    <a:gd name="T8" fmla="*/ 20 w 91"/>
                    <a:gd name="T9" fmla="*/ 6 h 15"/>
                    <a:gd name="T10" fmla="*/ 26 w 91"/>
                    <a:gd name="T11" fmla="*/ 4 h 15"/>
                    <a:gd name="T12" fmla="*/ 32 w 91"/>
                    <a:gd name="T13" fmla="*/ 4 h 15"/>
                    <a:gd name="T14" fmla="*/ 38 w 91"/>
                    <a:gd name="T15" fmla="*/ 2 h 15"/>
                    <a:gd name="T16" fmla="*/ 42 w 91"/>
                    <a:gd name="T17" fmla="*/ 2 h 15"/>
                    <a:gd name="T18" fmla="*/ 49 w 91"/>
                    <a:gd name="T19" fmla="*/ 2 h 15"/>
                    <a:gd name="T20" fmla="*/ 55 w 91"/>
                    <a:gd name="T21" fmla="*/ 0 h 15"/>
                    <a:gd name="T22" fmla="*/ 61 w 91"/>
                    <a:gd name="T23" fmla="*/ 0 h 15"/>
                    <a:gd name="T24" fmla="*/ 65 w 91"/>
                    <a:gd name="T25" fmla="*/ 0 h 15"/>
                    <a:gd name="T26" fmla="*/ 71 w 91"/>
                    <a:gd name="T27" fmla="*/ 0 h 15"/>
                    <a:gd name="T28" fmla="*/ 75 w 91"/>
                    <a:gd name="T29" fmla="*/ 0 h 15"/>
                    <a:gd name="T30" fmla="*/ 79 w 91"/>
                    <a:gd name="T31" fmla="*/ 0 h 15"/>
                    <a:gd name="T32" fmla="*/ 83 w 91"/>
                    <a:gd name="T33" fmla="*/ 4 h 15"/>
                    <a:gd name="T34" fmla="*/ 87 w 91"/>
                    <a:gd name="T35" fmla="*/ 4 h 15"/>
                    <a:gd name="T36" fmla="*/ 91 w 91"/>
                    <a:gd name="T37" fmla="*/ 6 h 1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1"/>
                    <a:gd name="T58" fmla="*/ 0 h 15"/>
                    <a:gd name="T59" fmla="*/ 91 w 91"/>
                    <a:gd name="T60" fmla="*/ 15 h 1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1" h="15">
                      <a:moveTo>
                        <a:pt x="0" y="14"/>
                      </a:moveTo>
                      <a:lnTo>
                        <a:pt x="4" y="12"/>
                      </a:lnTo>
                      <a:lnTo>
                        <a:pt x="8" y="10"/>
                      </a:lnTo>
                      <a:lnTo>
                        <a:pt x="12" y="10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2" y="4"/>
                      </a:lnTo>
                      <a:lnTo>
                        <a:pt x="38" y="2"/>
                      </a:lnTo>
                      <a:lnTo>
                        <a:pt x="42" y="2"/>
                      </a:lnTo>
                      <a:lnTo>
                        <a:pt x="48" y="2"/>
                      </a:lnTo>
                      <a:lnTo>
                        <a:pt x="54" y="0"/>
                      </a:lnTo>
                      <a:lnTo>
                        <a:pt x="60" y="0"/>
                      </a:lnTo>
                      <a:lnTo>
                        <a:pt x="64" y="0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8" y="0"/>
                      </a:lnTo>
                      <a:lnTo>
                        <a:pt x="82" y="4"/>
                      </a:lnTo>
                      <a:lnTo>
                        <a:pt x="86" y="4"/>
                      </a:lnTo>
                      <a:lnTo>
                        <a:pt x="90" y="6"/>
                      </a:lnTo>
                    </a:path>
                  </a:pathLst>
                </a:custGeom>
                <a:noFill/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46" name="Freeform 46"/>
                <p:cNvSpPr>
                  <a:spLocks/>
                </p:cNvSpPr>
                <p:nvPr/>
              </p:nvSpPr>
              <p:spPr bwMode="auto">
                <a:xfrm>
                  <a:off x="995" y="1932"/>
                  <a:ext cx="332" cy="716"/>
                </a:xfrm>
                <a:custGeom>
                  <a:avLst/>
                  <a:gdLst>
                    <a:gd name="T0" fmla="*/ 217 w 332"/>
                    <a:gd name="T1" fmla="*/ 215 h 716"/>
                    <a:gd name="T2" fmla="*/ 213 w 332"/>
                    <a:gd name="T3" fmla="*/ 221 h 716"/>
                    <a:gd name="T4" fmla="*/ 243 w 332"/>
                    <a:gd name="T5" fmla="*/ 147 h 716"/>
                    <a:gd name="T6" fmla="*/ 275 w 332"/>
                    <a:gd name="T7" fmla="*/ 113 h 716"/>
                    <a:gd name="T8" fmla="*/ 331 w 332"/>
                    <a:gd name="T9" fmla="*/ 101 h 716"/>
                    <a:gd name="T10" fmla="*/ 297 w 332"/>
                    <a:gd name="T11" fmla="*/ 39 h 716"/>
                    <a:gd name="T12" fmla="*/ 246 w 332"/>
                    <a:gd name="T13" fmla="*/ 0 h 716"/>
                    <a:gd name="T14" fmla="*/ 224 w 332"/>
                    <a:gd name="T15" fmla="*/ 0 h 716"/>
                    <a:gd name="T16" fmla="*/ 203 w 332"/>
                    <a:gd name="T17" fmla="*/ 0 h 716"/>
                    <a:gd name="T18" fmla="*/ 182 w 332"/>
                    <a:gd name="T19" fmla="*/ 11 h 716"/>
                    <a:gd name="T20" fmla="*/ 160 w 332"/>
                    <a:gd name="T21" fmla="*/ 22 h 716"/>
                    <a:gd name="T22" fmla="*/ 139 w 332"/>
                    <a:gd name="T23" fmla="*/ 32 h 716"/>
                    <a:gd name="T24" fmla="*/ 107 w 332"/>
                    <a:gd name="T25" fmla="*/ 54 h 716"/>
                    <a:gd name="T26" fmla="*/ 86 w 332"/>
                    <a:gd name="T27" fmla="*/ 64 h 716"/>
                    <a:gd name="T28" fmla="*/ 75 w 332"/>
                    <a:gd name="T29" fmla="*/ 86 h 716"/>
                    <a:gd name="T30" fmla="*/ 64 w 332"/>
                    <a:gd name="T31" fmla="*/ 107 h 716"/>
                    <a:gd name="T32" fmla="*/ 54 w 332"/>
                    <a:gd name="T33" fmla="*/ 128 h 716"/>
                    <a:gd name="T34" fmla="*/ 43 w 332"/>
                    <a:gd name="T35" fmla="*/ 150 h 716"/>
                    <a:gd name="T36" fmla="*/ 32 w 332"/>
                    <a:gd name="T37" fmla="*/ 171 h 716"/>
                    <a:gd name="T38" fmla="*/ 32 w 332"/>
                    <a:gd name="T39" fmla="*/ 192 h 716"/>
                    <a:gd name="T40" fmla="*/ 32 w 332"/>
                    <a:gd name="T41" fmla="*/ 214 h 716"/>
                    <a:gd name="T42" fmla="*/ 22 w 332"/>
                    <a:gd name="T43" fmla="*/ 246 h 716"/>
                    <a:gd name="T44" fmla="*/ 22 w 332"/>
                    <a:gd name="T45" fmla="*/ 288 h 716"/>
                    <a:gd name="T46" fmla="*/ 22 w 332"/>
                    <a:gd name="T47" fmla="*/ 310 h 716"/>
                    <a:gd name="T48" fmla="*/ 22 w 332"/>
                    <a:gd name="T49" fmla="*/ 342 h 716"/>
                    <a:gd name="T50" fmla="*/ 11 w 332"/>
                    <a:gd name="T51" fmla="*/ 374 h 716"/>
                    <a:gd name="T52" fmla="*/ 11 w 332"/>
                    <a:gd name="T53" fmla="*/ 416 h 716"/>
                    <a:gd name="T54" fmla="*/ 11 w 332"/>
                    <a:gd name="T55" fmla="*/ 448 h 716"/>
                    <a:gd name="T56" fmla="*/ 0 w 332"/>
                    <a:gd name="T57" fmla="*/ 480 h 716"/>
                    <a:gd name="T58" fmla="*/ 0 w 332"/>
                    <a:gd name="T59" fmla="*/ 502 h 716"/>
                    <a:gd name="T60" fmla="*/ 0 w 332"/>
                    <a:gd name="T61" fmla="*/ 534 h 716"/>
                    <a:gd name="T62" fmla="*/ 0 w 332"/>
                    <a:gd name="T63" fmla="*/ 555 h 716"/>
                    <a:gd name="T64" fmla="*/ 0 w 332"/>
                    <a:gd name="T65" fmla="*/ 576 h 716"/>
                    <a:gd name="T66" fmla="*/ 0 w 332"/>
                    <a:gd name="T67" fmla="*/ 598 h 716"/>
                    <a:gd name="T68" fmla="*/ 0 w 332"/>
                    <a:gd name="T69" fmla="*/ 630 h 716"/>
                    <a:gd name="T70" fmla="*/ 0 w 332"/>
                    <a:gd name="T71" fmla="*/ 651 h 716"/>
                    <a:gd name="T72" fmla="*/ 0 w 332"/>
                    <a:gd name="T73" fmla="*/ 672 h 716"/>
                    <a:gd name="T74" fmla="*/ 0 w 332"/>
                    <a:gd name="T75" fmla="*/ 694 h 716"/>
                    <a:gd name="T76" fmla="*/ 0 w 332"/>
                    <a:gd name="T77" fmla="*/ 715 h 716"/>
                    <a:gd name="T78" fmla="*/ 0 w 332"/>
                    <a:gd name="T79" fmla="*/ 694 h 716"/>
                    <a:gd name="T80" fmla="*/ 11 w 332"/>
                    <a:gd name="T81" fmla="*/ 672 h 716"/>
                    <a:gd name="T82" fmla="*/ 22 w 332"/>
                    <a:gd name="T83" fmla="*/ 651 h 716"/>
                    <a:gd name="T84" fmla="*/ 22 w 332"/>
                    <a:gd name="T85" fmla="*/ 630 h 716"/>
                    <a:gd name="T86" fmla="*/ 32 w 332"/>
                    <a:gd name="T87" fmla="*/ 608 h 716"/>
                    <a:gd name="T88" fmla="*/ 43 w 332"/>
                    <a:gd name="T89" fmla="*/ 587 h 716"/>
                    <a:gd name="T90" fmla="*/ 54 w 332"/>
                    <a:gd name="T91" fmla="*/ 566 h 716"/>
                    <a:gd name="T92" fmla="*/ 75 w 332"/>
                    <a:gd name="T93" fmla="*/ 544 h 716"/>
                    <a:gd name="T94" fmla="*/ 96 w 332"/>
                    <a:gd name="T95" fmla="*/ 523 h 716"/>
                    <a:gd name="T96" fmla="*/ 139 w 332"/>
                    <a:gd name="T97" fmla="*/ 355 h 716"/>
                    <a:gd name="T98" fmla="*/ 217 w 332"/>
                    <a:gd name="T99" fmla="*/ 215 h 71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332"/>
                    <a:gd name="T151" fmla="*/ 0 h 716"/>
                    <a:gd name="T152" fmla="*/ 332 w 332"/>
                    <a:gd name="T153" fmla="*/ 716 h 71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332" h="716">
                      <a:moveTo>
                        <a:pt x="217" y="215"/>
                      </a:moveTo>
                      <a:lnTo>
                        <a:pt x="213" y="221"/>
                      </a:lnTo>
                      <a:lnTo>
                        <a:pt x="243" y="147"/>
                      </a:lnTo>
                      <a:lnTo>
                        <a:pt x="275" y="113"/>
                      </a:lnTo>
                      <a:lnTo>
                        <a:pt x="331" y="101"/>
                      </a:lnTo>
                      <a:lnTo>
                        <a:pt x="297" y="39"/>
                      </a:lnTo>
                      <a:lnTo>
                        <a:pt x="246" y="0"/>
                      </a:lnTo>
                      <a:lnTo>
                        <a:pt x="224" y="0"/>
                      </a:lnTo>
                      <a:lnTo>
                        <a:pt x="203" y="0"/>
                      </a:lnTo>
                      <a:lnTo>
                        <a:pt x="182" y="11"/>
                      </a:lnTo>
                      <a:lnTo>
                        <a:pt x="160" y="22"/>
                      </a:lnTo>
                      <a:lnTo>
                        <a:pt x="139" y="32"/>
                      </a:lnTo>
                      <a:lnTo>
                        <a:pt x="107" y="54"/>
                      </a:lnTo>
                      <a:lnTo>
                        <a:pt x="86" y="64"/>
                      </a:lnTo>
                      <a:lnTo>
                        <a:pt x="75" y="86"/>
                      </a:lnTo>
                      <a:lnTo>
                        <a:pt x="64" y="107"/>
                      </a:lnTo>
                      <a:lnTo>
                        <a:pt x="54" y="128"/>
                      </a:lnTo>
                      <a:lnTo>
                        <a:pt x="43" y="150"/>
                      </a:lnTo>
                      <a:lnTo>
                        <a:pt x="32" y="171"/>
                      </a:lnTo>
                      <a:lnTo>
                        <a:pt x="32" y="192"/>
                      </a:lnTo>
                      <a:lnTo>
                        <a:pt x="32" y="214"/>
                      </a:lnTo>
                      <a:lnTo>
                        <a:pt x="22" y="246"/>
                      </a:lnTo>
                      <a:lnTo>
                        <a:pt x="22" y="288"/>
                      </a:lnTo>
                      <a:lnTo>
                        <a:pt x="22" y="310"/>
                      </a:lnTo>
                      <a:lnTo>
                        <a:pt x="22" y="342"/>
                      </a:lnTo>
                      <a:lnTo>
                        <a:pt x="11" y="374"/>
                      </a:lnTo>
                      <a:lnTo>
                        <a:pt x="11" y="416"/>
                      </a:lnTo>
                      <a:lnTo>
                        <a:pt x="11" y="448"/>
                      </a:lnTo>
                      <a:lnTo>
                        <a:pt x="0" y="480"/>
                      </a:lnTo>
                      <a:lnTo>
                        <a:pt x="0" y="502"/>
                      </a:lnTo>
                      <a:lnTo>
                        <a:pt x="0" y="534"/>
                      </a:lnTo>
                      <a:lnTo>
                        <a:pt x="0" y="555"/>
                      </a:lnTo>
                      <a:lnTo>
                        <a:pt x="0" y="576"/>
                      </a:lnTo>
                      <a:lnTo>
                        <a:pt x="0" y="598"/>
                      </a:lnTo>
                      <a:lnTo>
                        <a:pt x="0" y="630"/>
                      </a:lnTo>
                      <a:lnTo>
                        <a:pt x="0" y="651"/>
                      </a:lnTo>
                      <a:lnTo>
                        <a:pt x="0" y="672"/>
                      </a:lnTo>
                      <a:lnTo>
                        <a:pt x="0" y="694"/>
                      </a:lnTo>
                      <a:lnTo>
                        <a:pt x="0" y="715"/>
                      </a:lnTo>
                      <a:lnTo>
                        <a:pt x="0" y="694"/>
                      </a:lnTo>
                      <a:lnTo>
                        <a:pt x="11" y="672"/>
                      </a:lnTo>
                      <a:lnTo>
                        <a:pt x="22" y="651"/>
                      </a:lnTo>
                      <a:lnTo>
                        <a:pt x="22" y="630"/>
                      </a:lnTo>
                      <a:lnTo>
                        <a:pt x="32" y="608"/>
                      </a:lnTo>
                      <a:lnTo>
                        <a:pt x="43" y="587"/>
                      </a:lnTo>
                      <a:lnTo>
                        <a:pt x="54" y="566"/>
                      </a:lnTo>
                      <a:lnTo>
                        <a:pt x="75" y="544"/>
                      </a:lnTo>
                      <a:lnTo>
                        <a:pt x="96" y="523"/>
                      </a:lnTo>
                      <a:lnTo>
                        <a:pt x="139" y="355"/>
                      </a:lnTo>
                      <a:lnTo>
                        <a:pt x="217" y="215"/>
                      </a:lnTo>
                    </a:path>
                  </a:pathLst>
                </a:custGeom>
                <a:solidFill>
                  <a:srgbClr val="AD6900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  <p:sp>
              <p:nvSpPr>
                <p:cNvPr id="147" name="Freeform 47"/>
                <p:cNvSpPr>
                  <a:spLocks/>
                </p:cNvSpPr>
                <p:nvPr/>
              </p:nvSpPr>
              <p:spPr bwMode="auto">
                <a:xfrm>
                  <a:off x="1220" y="1909"/>
                  <a:ext cx="322" cy="129"/>
                </a:xfrm>
                <a:custGeom>
                  <a:avLst/>
                  <a:gdLst>
                    <a:gd name="T0" fmla="*/ 0 w 321"/>
                    <a:gd name="T1" fmla="*/ 47 h 129"/>
                    <a:gd name="T2" fmla="*/ 37 w 321"/>
                    <a:gd name="T3" fmla="*/ 23 h 129"/>
                    <a:gd name="T4" fmla="*/ 74 w 321"/>
                    <a:gd name="T5" fmla="*/ 12 h 129"/>
                    <a:gd name="T6" fmla="*/ 113 w 321"/>
                    <a:gd name="T7" fmla="*/ 12 h 129"/>
                    <a:gd name="T8" fmla="*/ 150 w 321"/>
                    <a:gd name="T9" fmla="*/ 0 h 129"/>
                    <a:gd name="T10" fmla="*/ 188 w 321"/>
                    <a:gd name="T11" fmla="*/ 12 h 129"/>
                    <a:gd name="T12" fmla="*/ 227 w 321"/>
                    <a:gd name="T13" fmla="*/ 23 h 129"/>
                    <a:gd name="T14" fmla="*/ 264 w 321"/>
                    <a:gd name="T15" fmla="*/ 23 h 129"/>
                    <a:gd name="T16" fmla="*/ 302 w 321"/>
                    <a:gd name="T17" fmla="*/ 35 h 129"/>
                    <a:gd name="T18" fmla="*/ 321 w 321"/>
                    <a:gd name="T19" fmla="*/ 58 h 129"/>
                    <a:gd name="T20" fmla="*/ 321 w 321"/>
                    <a:gd name="T21" fmla="*/ 82 h 129"/>
                    <a:gd name="T22" fmla="*/ 284 w 321"/>
                    <a:gd name="T23" fmla="*/ 93 h 129"/>
                    <a:gd name="T24" fmla="*/ 264 w 321"/>
                    <a:gd name="T25" fmla="*/ 117 h 129"/>
                    <a:gd name="T26" fmla="*/ 227 w 321"/>
                    <a:gd name="T27" fmla="*/ 117 h 129"/>
                    <a:gd name="T28" fmla="*/ 188 w 321"/>
                    <a:gd name="T29" fmla="*/ 128 h 129"/>
                    <a:gd name="T30" fmla="*/ 150 w 321"/>
                    <a:gd name="T31" fmla="*/ 128 h 129"/>
                    <a:gd name="T32" fmla="*/ 113 w 321"/>
                    <a:gd name="T33" fmla="*/ 128 h 129"/>
                    <a:gd name="T34" fmla="*/ 94 w 321"/>
                    <a:gd name="T35" fmla="*/ 105 h 129"/>
                    <a:gd name="T36" fmla="*/ 74 w 321"/>
                    <a:gd name="T37" fmla="*/ 82 h 129"/>
                    <a:gd name="T38" fmla="*/ 57 w 321"/>
                    <a:gd name="T39" fmla="*/ 58 h 129"/>
                    <a:gd name="T40" fmla="*/ 18 w 321"/>
                    <a:gd name="T41" fmla="*/ 58 h 129"/>
                    <a:gd name="T42" fmla="*/ 0 w 321"/>
                    <a:gd name="T43" fmla="*/ 47 h 12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321"/>
                    <a:gd name="T67" fmla="*/ 0 h 129"/>
                    <a:gd name="T68" fmla="*/ 321 w 321"/>
                    <a:gd name="T69" fmla="*/ 129 h 129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321" h="129">
                      <a:moveTo>
                        <a:pt x="0" y="47"/>
                      </a:moveTo>
                      <a:lnTo>
                        <a:pt x="37" y="23"/>
                      </a:lnTo>
                      <a:lnTo>
                        <a:pt x="74" y="12"/>
                      </a:lnTo>
                      <a:lnTo>
                        <a:pt x="113" y="12"/>
                      </a:lnTo>
                      <a:lnTo>
                        <a:pt x="150" y="0"/>
                      </a:lnTo>
                      <a:lnTo>
                        <a:pt x="187" y="12"/>
                      </a:lnTo>
                      <a:lnTo>
                        <a:pt x="226" y="23"/>
                      </a:lnTo>
                      <a:lnTo>
                        <a:pt x="263" y="23"/>
                      </a:lnTo>
                      <a:lnTo>
                        <a:pt x="301" y="35"/>
                      </a:lnTo>
                      <a:lnTo>
                        <a:pt x="320" y="58"/>
                      </a:lnTo>
                      <a:lnTo>
                        <a:pt x="320" y="82"/>
                      </a:lnTo>
                      <a:lnTo>
                        <a:pt x="283" y="93"/>
                      </a:lnTo>
                      <a:lnTo>
                        <a:pt x="263" y="117"/>
                      </a:lnTo>
                      <a:lnTo>
                        <a:pt x="226" y="117"/>
                      </a:lnTo>
                      <a:lnTo>
                        <a:pt x="187" y="128"/>
                      </a:lnTo>
                      <a:lnTo>
                        <a:pt x="150" y="128"/>
                      </a:lnTo>
                      <a:lnTo>
                        <a:pt x="113" y="128"/>
                      </a:lnTo>
                      <a:lnTo>
                        <a:pt x="94" y="105"/>
                      </a:lnTo>
                      <a:lnTo>
                        <a:pt x="74" y="82"/>
                      </a:lnTo>
                      <a:lnTo>
                        <a:pt x="57" y="58"/>
                      </a:lnTo>
                      <a:lnTo>
                        <a:pt x="18" y="58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AD6900"/>
                </a:solidFill>
                <a:ln w="12700" cap="rnd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ea typeface="Arial" pitchFamily="-84" charset="0"/>
                    <a:cs typeface="Arial" pitchFamily="-84" charset="0"/>
                  </a:endParaRPr>
                </a:p>
              </p:txBody>
            </p:sp>
          </p:grpSp>
          <p:grpSp>
            <p:nvGrpSpPr>
              <p:cNvPr id="148" name="Group 147"/>
              <p:cNvGrpSpPr/>
              <p:nvPr/>
            </p:nvGrpSpPr>
            <p:grpSpPr>
              <a:xfrm>
                <a:off x="1498598" y="4701613"/>
                <a:ext cx="1249399" cy="1193815"/>
                <a:chOff x="1350998" y="4701613"/>
                <a:chExt cx="1473200" cy="1193815"/>
              </a:xfrm>
            </p:grpSpPr>
            <p:sp>
              <p:nvSpPr>
                <p:cNvPr id="131" name="Freeform 130"/>
                <p:cNvSpPr/>
                <p:nvPr/>
              </p:nvSpPr>
              <p:spPr>
                <a:xfrm>
                  <a:off x="1350998" y="4701613"/>
                  <a:ext cx="1168400" cy="1193815"/>
                </a:xfrm>
                <a:custGeom>
                  <a:avLst/>
                  <a:gdLst>
                    <a:gd name="connsiteX0" fmla="*/ 698500 w 1168400"/>
                    <a:gd name="connsiteY0" fmla="*/ 76215 h 1193815"/>
                    <a:gd name="connsiteX1" fmla="*/ 952500 w 1168400"/>
                    <a:gd name="connsiteY1" fmla="*/ 63515 h 1193815"/>
                    <a:gd name="connsiteX2" fmla="*/ 990600 w 1168400"/>
                    <a:gd name="connsiteY2" fmla="*/ 101615 h 1193815"/>
                    <a:gd name="connsiteX3" fmla="*/ 1041400 w 1168400"/>
                    <a:gd name="connsiteY3" fmla="*/ 177815 h 1193815"/>
                    <a:gd name="connsiteX4" fmla="*/ 1066800 w 1168400"/>
                    <a:gd name="connsiteY4" fmla="*/ 241315 h 1193815"/>
                    <a:gd name="connsiteX5" fmla="*/ 1117600 w 1168400"/>
                    <a:gd name="connsiteY5" fmla="*/ 292115 h 1193815"/>
                    <a:gd name="connsiteX6" fmla="*/ 1130300 w 1168400"/>
                    <a:gd name="connsiteY6" fmla="*/ 330215 h 1193815"/>
                    <a:gd name="connsiteX7" fmla="*/ 1155700 w 1168400"/>
                    <a:gd name="connsiteY7" fmla="*/ 838215 h 1193815"/>
                    <a:gd name="connsiteX8" fmla="*/ 1168400 w 1168400"/>
                    <a:gd name="connsiteY8" fmla="*/ 1016015 h 1193815"/>
                    <a:gd name="connsiteX9" fmla="*/ 1155700 w 1168400"/>
                    <a:gd name="connsiteY9" fmla="*/ 1143015 h 1193815"/>
                    <a:gd name="connsiteX10" fmla="*/ 1117600 w 1168400"/>
                    <a:gd name="connsiteY10" fmla="*/ 1155715 h 1193815"/>
                    <a:gd name="connsiteX11" fmla="*/ 1028700 w 1168400"/>
                    <a:gd name="connsiteY11" fmla="*/ 1168415 h 1193815"/>
                    <a:gd name="connsiteX12" fmla="*/ 901700 w 1168400"/>
                    <a:gd name="connsiteY12" fmla="*/ 1193815 h 1193815"/>
                    <a:gd name="connsiteX13" fmla="*/ 622300 w 1168400"/>
                    <a:gd name="connsiteY13" fmla="*/ 1168415 h 1193815"/>
                    <a:gd name="connsiteX14" fmla="*/ 469900 w 1168400"/>
                    <a:gd name="connsiteY14" fmla="*/ 1143015 h 1193815"/>
                    <a:gd name="connsiteX15" fmla="*/ 444500 w 1168400"/>
                    <a:gd name="connsiteY15" fmla="*/ 1041415 h 1193815"/>
                    <a:gd name="connsiteX16" fmla="*/ 419100 w 1168400"/>
                    <a:gd name="connsiteY16" fmla="*/ 914415 h 1193815"/>
                    <a:gd name="connsiteX17" fmla="*/ 444500 w 1168400"/>
                    <a:gd name="connsiteY17" fmla="*/ 368315 h 1193815"/>
                    <a:gd name="connsiteX18" fmla="*/ 469900 w 1168400"/>
                    <a:gd name="connsiteY18" fmla="*/ 330215 h 1193815"/>
                    <a:gd name="connsiteX19" fmla="*/ 406400 w 1168400"/>
                    <a:gd name="connsiteY19" fmla="*/ 419115 h 1193815"/>
                    <a:gd name="connsiteX20" fmla="*/ 368300 w 1168400"/>
                    <a:gd name="connsiteY20" fmla="*/ 469915 h 1193815"/>
                    <a:gd name="connsiteX21" fmla="*/ 330200 w 1168400"/>
                    <a:gd name="connsiteY21" fmla="*/ 508015 h 1193815"/>
                    <a:gd name="connsiteX22" fmla="*/ 292100 w 1168400"/>
                    <a:gd name="connsiteY22" fmla="*/ 609615 h 1193815"/>
                    <a:gd name="connsiteX23" fmla="*/ 203200 w 1168400"/>
                    <a:gd name="connsiteY23" fmla="*/ 736615 h 1193815"/>
                    <a:gd name="connsiteX24" fmla="*/ 177800 w 1168400"/>
                    <a:gd name="connsiteY24" fmla="*/ 774715 h 1193815"/>
                    <a:gd name="connsiteX25" fmla="*/ 127000 w 1168400"/>
                    <a:gd name="connsiteY25" fmla="*/ 723915 h 1193815"/>
                    <a:gd name="connsiteX26" fmla="*/ 88900 w 1168400"/>
                    <a:gd name="connsiteY26" fmla="*/ 673115 h 1193815"/>
                    <a:gd name="connsiteX27" fmla="*/ 25400 w 1168400"/>
                    <a:gd name="connsiteY27" fmla="*/ 635015 h 1193815"/>
                    <a:gd name="connsiteX28" fmla="*/ 0 w 1168400"/>
                    <a:gd name="connsiteY28" fmla="*/ 584215 h 1193815"/>
                    <a:gd name="connsiteX29" fmla="*/ 101600 w 1168400"/>
                    <a:gd name="connsiteY29" fmla="*/ 419115 h 1193815"/>
                    <a:gd name="connsiteX30" fmla="*/ 139700 w 1168400"/>
                    <a:gd name="connsiteY30" fmla="*/ 355615 h 1193815"/>
                    <a:gd name="connsiteX31" fmla="*/ 203200 w 1168400"/>
                    <a:gd name="connsiteY31" fmla="*/ 292115 h 1193815"/>
                    <a:gd name="connsiteX32" fmla="*/ 228600 w 1168400"/>
                    <a:gd name="connsiteY32" fmla="*/ 254015 h 1193815"/>
                    <a:gd name="connsiteX33" fmla="*/ 266700 w 1168400"/>
                    <a:gd name="connsiteY33" fmla="*/ 241315 h 1193815"/>
                    <a:gd name="connsiteX34" fmla="*/ 317500 w 1168400"/>
                    <a:gd name="connsiteY34" fmla="*/ 215915 h 1193815"/>
                    <a:gd name="connsiteX35" fmla="*/ 355600 w 1168400"/>
                    <a:gd name="connsiteY35" fmla="*/ 177815 h 1193815"/>
                    <a:gd name="connsiteX36" fmla="*/ 406400 w 1168400"/>
                    <a:gd name="connsiteY36" fmla="*/ 139715 h 1193815"/>
                    <a:gd name="connsiteX37" fmla="*/ 444500 w 1168400"/>
                    <a:gd name="connsiteY37" fmla="*/ 114315 h 1193815"/>
                    <a:gd name="connsiteX38" fmla="*/ 571500 w 1168400"/>
                    <a:gd name="connsiteY38" fmla="*/ 88915 h 1193815"/>
                    <a:gd name="connsiteX39" fmla="*/ 609600 w 1168400"/>
                    <a:gd name="connsiteY39" fmla="*/ 50815 h 1193815"/>
                    <a:gd name="connsiteX40" fmla="*/ 698500 w 1168400"/>
                    <a:gd name="connsiteY40" fmla="*/ 15 h 1193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168400" h="1193815">
                      <a:moveTo>
                        <a:pt x="698500" y="76215"/>
                      </a:moveTo>
                      <a:cubicBezTo>
                        <a:pt x="783167" y="71982"/>
                        <a:pt x="868046" y="56171"/>
                        <a:pt x="952500" y="63515"/>
                      </a:cubicBezTo>
                      <a:cubicBezTo>
                        <a:pt x="970393" y="65071"/>
                        <a:pt x="979573" y="87438"/>
                        <a:pt x="990600" y="101615"/>
                      </a:cubicBezTo>
                      <a:cubicBezTo>
                        <a:pt x="1009342" y="125712"/>
                        <a:pt x="1024467" y="152415"/>
                        <a:pt x="1041400" y="177815"/>
                      </a:cubicBezTo>
                      <a:cubicBezTo>
                        <a:pt x="1054046" y="196783"/>
                        <a:pt x="1054154" y="222347"/>
                        <a:pt x="1066800" y="241315"/>
                      </a:cubicBezTo>
                      <a:cubicBezTo>
                        <a:pt x="1080084" y="261240"/>
                        <a:pt x="1100667" y="275182"/>
                        <a:pt x="1117600" y="292115"/>
                      </a:cubicBezTo>
                      <a:cubicBezTo>
                        <a:pt x="1121833" y="304815"/>
                        <a:pt x="1127396" y="317147"/>
                        <a:pt x="1130300" y="330215"/>
                      </a:cubicBezTo>
                      <a:cubicBezTo>
                        <a:pt x="1165109" y="486855"/>
                        <a:pt x="1150988" y="725121"/>
                        <a:pt x="1155700" y="838215"/>
                      </a:cubicBezTo>
                      <a:cubicBezTo>
                        <a:pt x="1158174" y="897581"/>
                        <a:pt x="1164167" y="956748"/>
                        <a:pt x="1168400" y="1016015"/>
                      </a:cubicBezTo>
                      <a:cubicBezTo>
                        <a:pt x="1164167" y="1058348"/>
                        <a:pt x="1170239" y="1103032"/>
                        <a:pt x="1155700" y="1143015"/>
                      </a:cubicBezTo>
                      <a:cubicBezTo>
                        <a:pt x="1151125" y="1155596"/>
                        <a:pt x="1130727" y="1153090"/>
                        <a:pt x="1117600" y="1155715"/>
                      </a:cubicBezTo>
                      <a:cubicBezTo>
                        <a:pt x="1088247" y="1161586"/>
                        <a:pt x="1058179" y="1163213"/>
                        <a:pt x="1028700" y="1168415"/>
                      </a:cubicBezTo>
                      <a:cubicBezTo>
                        <a:pt x="986185" y="1175918"/>
                        <a:pt x="901700" y="1193815"/>
                        <a:pt x="901700" y="1193815"/>
                      </a:cubicBezTo>
                      <a:cubicBezTo>
                        <a:pt x="815649" y="1187196"/>
                        <a:pt x="710012" y="1180945"/>
                        <a:pt x="622300" y="1168415"/>
                      </a:cubicBezTo>
                      <a:cubicBezTo>
                        <a:pt x="571317" y="1161132"/>
                        <a:pt x="469900" y="1143015"/>
                        <a:pt x="469900" y="1143015"/>
                      </a:cubicBezTo>
                      <a:cubicBezTo>
                        <a:pt x="453542" y="1093941"/>
                        <a:pt x="454717" y="1102717"/>
                        <a:pt x="444500" y="1041415"/>
                      </a:cubicBezTo>
                      <a:cubicBezTo>
                        <a:pt x="425042" y="924669"/>
                        <a:pt x="443441" y="987439"/>
                        <a:pt x="419100" y="914415"/>
                      </a:cubicBezTo>
                      <a:cubicBezTo>
                        <a:pt x="427567" y="732382"/>
                        <a:pt x="428713" y="549860"/>
                        <a:pt x="444500" y="368315"/>
                      </a:cubicBezTo>
                      <a:cubicBezTo>
                        <a:pt x="445822" y="353109"/>
                        <a:pt x="480693" y="319422"/>
                        <a:pt x="469900" y="330215"/>
                      </a:cubicBezTo>
                      <a:cubicBezTo>
                        <a:pt x="449147" y="350968"/>
                        <a:pt x="424428" y="393876"/>
                        <a:pt x="406400" y="419115"/>
                      </a:cubicBezTo>
                      <a:cubicBezTo>
                        <a:pt x="394097" y="436339"/>
                        <a:pt x="382075" y="453844"/>
                        <a:pt x="368300" y="469915"/>
                      </a:cubicBezTo>
                      <a:cubicBezTo>
                        <a:pt x="356611" y="483552"/>
                        <a:pt x="340639" y="493400"/>
                        <a:pt x="330200" y="508015"/>
                      </a:cubicBezTo>
                      <a:cubicBezTo>
                        <a:pt x="281819" y="575748"/>
                        <a:pt x="323382" y="539230"/>
                        <a:pt x="292100" y="609615"/>
                      </a:cubicBezTo>
                      <a:cubicBezTo>
                        <a:pt x="267692" y="664533"/>
                        <a:pt x="239070" y="688788"/>
                        <a:pt x="203200" y="736615"/>
                      </a:cubicBezTo>
                      <a:cubicBezTo>
                        <a:pt x="194042" y="748826"/>
                        <a:pt x="186267" y="762015"/>
                        <a:pt x="177800" y="774715"/>
                      </a:cubicBezTo>
                      <a:cubicBezTo>
                        <a:pt x="160867" y="757782"/>
                        <a:pt x="142769" y="741937"/>
                        <a:pt x="127000" y="723915"/>
                      </a:cubicBezTo>
                      <a:cubicBezTo>
                        <a:pt x="113062" y="707985"/>
                        <a:pt x="104830" y="687053"/>
                        <a:pt x="88900" y="673115"/>
                      </a:cubicBezTo>
                      <a:cubicBezTo>
                        <a:pt x="70323" y="656860"/>
                        <a:pt x="46567" y="647715"/>
                        <a:pt x="25400" y="635015"/>
                      </a:cubicBezTo>
                      <a:cubicBezTo>
                        <a:pt x="16933" y="618082"/>
                        <a:pt x="0" y="603147"/>
                        <a:pt x="0" y="584215"/>
                      </a:cubicBezTo>
                      <a:cubicBezTo>
                        <a:pt x="0" y="510607"/>
                        <a:pt x="62994" y="470590"/>
                        <a:pt x="101600" y="419115"/>
                      </a:cubicBezTo>
                      <a:cubicBezTo>
                        <a:pt x="116411" y="399368"/>
                        <a:pt x="124280" y="374890"/>
                        <a:pt x="139700" y="355615"/>
                      </a:cubicBezTo>
                      <a:cubicBezTo>
                        <a:pt x="158400" y="332240"/>
                        <a:pt x="183488" y="314643"/>
                        <a:pt x="203200" y="292115"/>
                      </a:cubicBezTo>
                      <a:cubicBezTo>
                        <a:pt x="213251" y="280628"/>
                        <a:pt x="216681" y="263550"/>
                        <a:pt x="228600" y="254015"/>
                      </a:cubicBezTo>
                      <a:cubicBezTo>
                        <a:pt x="239053" y="245652"/>
                        <a:pt x="254395" y="246588"/>
                        <a:pt x="266700" y="241315"/>
                      </a:cubicBezTo>
                      <a:cubicBezTo>
                        <a:pt x="284101" y="233857"/>
                        <a:pt x="302094" y="226919"/>
                        <a:pt x="317500" y="215915"/>
                      </a:cubicBezTo>
                      <a:cubicBezTo>
                        <a:pt x="332115" y="205476"/>
                        <a:pt x="341963" y="189504"/>
                        <a:pt x="355600" y="177815"/>
                      </a:cubicBezTo>
                      <a:cubicBezTo>
                        <a:pt x="371671" y="164040"/>
                        <a:pt x="389176" y="152018"/>
                        <a:pt x="406400" y="139715"/>
                      </a:cubicBezTo>
                      <a:cubicBezTo>
                        <a:pt x="418820" y="130843"/>
                        <a:pt x="429911" y="118804"/>
                        <a:pt x="444500" y="114315"/>
                      </a:cubicBezTo>
                      <a:cubicBezTo>
                        <a:pt x="485763" y="101619"/>
                        <a:pt x="529167" y="97382"/>
                        <a:pt x="571500" y="88915"/>
                      </a:cubicBezTo>
                      <a:cubicBezTo>
                        <a:pt x="584200" y="76215"/>
                        <a:pt x="595423" y="61842"/>
                        <a:pt x="609600" y="50815"/>
                      </a:cubicBezTo>
                      <a:cubicBezTo>
                        <a:pt x="677933" y="-2333"/>
                        <a:pt x="656852" y="15"/>
                        <a:pt x="698500" y="15"/>
                      </a:cubicBezTo>
                    </a:path>
                  </a:pathLst>
                </a:custGeom>
                <a:solidFill>
                  <a:schemeClr val="bg2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Freeform 131"/>
                <p:cNvSpPr/>
                <p:nvPr/>
              </p:nvSpPr>
              <p:spPr>
                <a:xfrm>
                  <a:off x="2049498" y="4765128"/>
                  <a:ext cx="177804" cy="281468"/>
                </a:xfrm>
                <a:custGeom>
                  <a:avLst/>
                  <a:gdLst>
                    <a:gd name="connsiteX0" fmla="*/ 0 w 177804"/>
                    <a:gd name="connsiteY0" fmla="*/ 0 h 281468"/>
                    <a:gd name="connsiteX1" fmla="*/ 38100 w 177804"/>
                    <a:gd name="connsiteY1" fmla="*/ 76200 h 281468"/>
                    <a:gd name="connsiteX2" fmla="*/ 63500 w 177804"/>
                    <a:gd name="connsiteY2" fmla="*/ 139700 h 281468"/>
                    <a:gd name="connsiteX3" fmla="*/ 114300 w 177804"/>
                    <a:gd name="connsiteY3" fmla="*/ 228600 h 281468"/>
                    <a:gd name="connsiteX4" fmla="*/ 127000 w 177804"/>
                    <a:gd name="connsiteY4" fmla="*/ 279400 h 281468"/>
                    <a:gd name="connsiteX5" fmla="*/ 139700 w 177804"/>
                    <a:gd name="connsiteY5" fmla="*/ 203200 h 281468"/>
                    <a:gd name="connsiteX6" fmla="*/ 152400 w 177804"/>
                    <a:gd name="connsiteY6" fmla="*/ 165100 h 281468"/>
                    <a:gd name="connsiteX7" fmla="*/ 165100 w 177804"/>
                    <a:gd name="connsiteY7" fmla="*/ 101600 h 281468"/>
                    <a:gd name="connsiteX8" fmla="*/ 177800 w 177804"/>
                    <a:gd name="connsiteY8" fmla="*/ 0 h 28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7804" h="281468">
                      <a:moveTo>
                        <a:pt x="0" y="0"/>
                      </a:moveTo>
                      <a:cubicBezTo>
                        <a:pt x="12700" y="25400"/>
                        <a:pt x="26349" y="50347"/>
                        <a:pt x="38100" y="76200"/>
                      </a:cubicBezTo>
                      <a:cubicBezTo>
                        <a:pt x="47534" y="96954"/>
                        <a:pt x="54241" y="118868"/>
                        <a:pt x="63500" y="139700"/>
                      </a:cubicBezTo>
                      <a:cubicBezTo>
                        <a:pt x="84984" y="188039"/>
                        <a:pt x="87059" y="187738"/>
                        <a:pt x="114300" y="228600"/>
                      </a:cubicBezTo>
                      <a:cubicBezTo>
                        <a:pt x="118533" y="245533"/>
                        <a:pt x="114658" y="291742"/>
                        <a:pt x="127000" y="279400"/>
                      </a:cubicBezTo>
                      <a:cubicBezTo>
                        <a:pt x="145208" y="261192"/>
                        <a:pt x="134114" y="228337"/>
                        <a:pt x="139700" y="203200"/>
                      </a:cubicBezTo>
                      <a:cubicBezTo>
                        <a:pt x="142604" y="190132"/>
                        <a:pt x="149153" y="178087"/>
                        <a:pt x="152400" y="165100"/>
                      </a:cubicBezTo>
                      <a:cubicBezTo>
                        <a:pt x="157635" y="144159"/>
                        <a:pt x="161551" y="122892"/>
                        <a:pt x="165100" y="101600"/>
                      </a:cubicBezTo>
                      <a:cubicBezTo>
                        <a:pt x="178399" y="21808"/>
                        <a:pt x="177800" y="40753"/>
                        <a:pt x="177800" y="0"/>
                      </a:cubicBezTo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solidFill>
                    <a:srgbClr val="4A452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Freeform 132"/>
                <p:cNvSpPr/>
                <p:nvPr/>
              </p:nvSpPr>
              <p:spPr>
                <a:xfrm>
                  <a:off x="2354298" y="4765128"/>
                  <a:ext cx="469900" cy="699337"/>
                </a:xfrm>
                <a:custGeom>
                  <a:avLst/>
                  <a:gdLst>
                    <a:gd name="connsiteX0" fmla="*/ 0 w 469900"/>
                    <a:gd name="connsiteY0" fmla="*/ 0 h 699337"/>
                    <a:gd name="connsiteX1" fmla="*/ 101600 w 469900"/>
                    <a:gd name="connsiteY1" fmla="*/ 139700 h 699337"/>
                    <a:gd name="connsiteX2" fmla="*/ 139700 w 469900"/>
                    <a:gd name="connsiteY2" fmla="*/ 190500 h 699337"/>
                    <a:gd name="connsiteX3" fmla="*/ 177800 w 469900"/>
                    <a:gd name="connsiteY3" fmla="*/ 228600 h 699337"/>
                    <a:gd name="connsiteX4" fmla="*/ 203200 w 469900"/>
                    <a:gd name="connsiteY4" fmla="*/ 266700 h 699337"/>
                    <a:gd name="connsiteX5" fmla="*/ 279400 w 469900"/>
                    <a:gd name="connsiteY5" fmla="*/ 317500 h 699337"/>
                    <a:gd name="connsiteX6" fmla="*/ 317500 w 469900"/>
                    <a:gd name="connsiteY6" fmla="*/ 342900 h 699337"/>
                    <a:gd name="connsiteX7" fmla="*/ 355600 w 469900"/>
                    <a:gd name="connsiteY7" fmla="*/ 393700 h 699337"/>
                    <a:gd name="connsiteX8" fmla="*/ 406400 w 469900"/>
                    <a:gd name="connsiteY8" fmla="*/ 431800 h 699337"/>
                    <a:gd name="connsiteX9" fmla="*/ 469900 w 469900"/>
                    <a:gd name="connsiteY9" fmla="*/ 508000 h 699337"/>
                    <a:gd name="connsiteX10" fmla="*/ 431800 w 469900"/>
                    <a:gd name="connsiteY10" fmla="*/ 647700 h 699337"/>
                    <a:gd name="connsiteX11" fmla="*/ 355600 w 469900"/>
                    <a:gd name="connsiteY11" fmla="*/ 698500 h 699337"/>
                    <a:gd name="connsiteX12" fmla="*/ 190500 w 469900"/>
                    <a:gd name="connsiteY12" fmla="*/ 685800 h 699337"/>
                    <a:gd name="connsiteX13" fmla="*/ 165100 w 469900"/>
                    <a:gd name="connsiteY13" fmla="*/ 609600 h 699337"/>
                    <a:gd name="connsiteX14" fmla="*/ 127000 w 469900"/>
                    <a:gd name="connsiteY14" fmla="*/ 558800 h 699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69900" h="699337">
                      <a:moveTo>
                        <a:pt x="0" y="0"/>
                      </a:moveTo>
                      <a:lnTo>
                        <a:pt x="101600" y="139700"/>
                      </a:lnTo>
                      <a:cubicBezTo>
                        <a:pt x="114117" y="156769"/>
                        <a:pt x="124733" y="175533"/>
                        <a:pt x="139700" y="190500"/>
                      </a:cubicBezTo>
                      <a:cubicBezTo>
                        <a:pt x="152400" y="203200"/>
                        <a:pt x="166302" y="214802"/>
                        <a:pt x="177800" y="228600"/>
                      </a:cubicBezTo>
                      <a:cubicBezTo>
                        <a:pt x="187571" y="240326"/>
                        <a:pt x="191713" y="256649"/>
                        <a:pt x="203200" y="266700"/>
                      </a:cubicBezTo>
                      <a:cubicBezTo>
                        <a:pt x="226174" y="286802"/>
                        <a:pt x="254000" y="300567"/>
                        <a:pt x="279400" y="317500"/>
                      </a:cubicBezTo>
                      <a:cubicBezTo>
                        <a:pt x="292100" y="325967"/>
                        <a:pt x="308342" y="330689"/>
                        <a:pt x="317500" y="342900"/>
                      </a:cubicBezTo>
                      <a:cubicBezTo>
                        <a:pt x="330200" y="359833"/>
                        <a:pt x="340633" y="378733"/>
                        <a:pt x="355600" y="393700"/>
                      </a:cubicBezTo>
                      <a:cubicBezTo>
                        <a:pt x="370567" y="408667"/>
                        <a:pt x="390329" y="418025"/>
                        <a:pt x="406400" y="431800"/>
                      </a:cubicBezTo>
                      <a:cubicBezTo>
                        <a:pt x="444428" y="464395"/>
                        <a:pt x="443771" y="468806"/>
                        <a:pt x="469900" y="508000"/>
                      </a:cubicBezTo>
                      <a:cubicBezTo>
                        <a:pt x="465939" y="527804"/>
                        <a:pt x="446674" y="637784"/>
                        <a:pt x="431800" y="647700"/>
                      </a:cubicBezTo>
                      <a:lnTo>
                        <a:pt x="355600" y="698500"/>
                      </a:lnTo>
                      <a:cubicBezTo>
                        <a:pt x="300567" y="694267"/>
                        <a:pt x="240518" y="709142"/>
                        <a:pt x="190500" y="685800"/>
                      </a:cubicBezTo>
                      <a:cubicBezTo>
                        <a:pt x="166238" y="674478"/>
                        <a:pt x="179952" y="631877"/>
                        <a:pt x="165100" y="609600"/>
                      </a:cubicBezTo>
                      <a:cubicBezTo>
                        <a:pt x="136379" y="566519"/>
                        <a:pt x="150493" y="582293"/>
                        <a:pt x="127000" y="558800"/>
                      </a:cubicBezTo>
                    </a:path>
                  </a:pathLst>
                </a:custGeom>
                <a:solidFill>
                  <a:schemeClr val="bg2"/>
                </a:solidFill>
                <a:ln>
                  <a:solidFill>
                    <a:srgbClr val="4A452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8" name="Left-Right Arrow 177"/>
            <p:cNvSpPr/>
            <p:nvPr/>
          </p:nvSpPr>
          <p:spPr>
            <a:xfrm>
              <a:off x="3657600" y="3657600"/>
              <a:ext cx="1333500" cy="564944"/>
            </a:xfrm>
            <a:prstGeom prst="leftRight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1F497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810000" y="3200400"/>
              <a:ext cx="12103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protocol</a:t>
              </a:r>
              <a:endParaRPr lang="en-US" sz="2400" dirty="0"/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304800" y="6470590"/>
            <a:ext cx="774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N=2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0848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33800"/>
            <a:ext cx="7772400" cy="1470025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Panelists</a:t>
            </a:r>
            <a:endParaRPr lang="en-US" dirty="0"/>
          </a:p>
        </p:txBody>
      </p:sp>
      <p:pic>
        <p:nvPicPr>
          <p:cNvPr id="4" name="Picture 3" descr="20130307114117-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505200"/>
            <a:ext cx="3048000" cy="3352800"/>
          </a:xfrm>
          <a:prstGeom prst="rect">
            <a:avLst/>
          </a:prstGeom>
        </p:spPr>
      </p:pic>
      <p:pic>
        <p:nvPicPr>
          <p:cNvPr id="5" name="Picture 4" descr="nickolai-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04800"/>
            <a:ext cx="2971232" cy="2590800"/>
          </a:xfrm>
          <a:prstGeom prst="rect">
            <a:avLst/>
          </a:prstGeom>
        </p:spPr>
      </p:pic>
      <p:pic>
        <p:nvPicPr>
          <p:cNvPr id="6" name="Picture 5" descr="vino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04800"/>
            <a:ext cx="2514600" cy="2819400"/>
          </a:xfrm>
          <a:prstGeom prst="rect">
            <a:avLst/>
          </a:prstGeom>
        </p:spPr>
      </p:pic>
      <p:pic>
        <p:nvPicPr>
          <p:cNvPr id="7" name="Picture 6" descr="2013photo-lowr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025" y="152400"/>
            <a:ext cx="2667000" cy="3213679"/>
          </a:xfrm>
          <a:prstGeom prst="rect">
            <a:avLst/>
          </a:prstGeom>
        </p:spPr>
      </p:pic>
      <p:pic>
        <p:nvPicPr>
          <p:cNvPr id="8" name="Picture 7" descr="goldwasser_8627889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519" y="3843688"/>
            <a:ext cx="3048000" cy="301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975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296400" cy="1143000"/>
          </a:xfrm>
        </p:spPr>
        <p:txBody>
          <a:bodyPr/>
          <a:lstStyle/>
          <a:p>
            <a:r>
              <a:rPr lang="en-US" sz="4000" dirty="0" smtClean="0"/>
              <a:t>Example 3:Financial Stability of our society [AKL11]</a:t>
            </a:r>
            <a:endParaRPr lang="en-US" sz="4000" dirty="0"/>
          </a:p>
        </p:txBody>
      </p:sp>
      <p:grpSp>
        <p:nvGrpSpPr>
          <p:cNvPr id="8" name="Group 7"/>
          <p:cNvGrpSpPr/>
          <p:nvPr/>
        </p:nvGrpSpPr>
        <p:grpSpPr>
          <a:xfrm>
            <a:off x="990600" y="1600200"/>
            <a:ext cx="7429500" cy="3657600"/>
            <a:chOff x="495300" y="1524000"/>
            <a:chExt cx="8204200" cy="4394200"/>
          </a:xfrm>
        </p:grpSpPr>
        <p:sp>
          <p:nvSpPr>
            <p:cNvPr id="71" name="Freeform 70"/>
            <p:cNvSpPr/>
            <p:nvPr/>
          </p:nvSpPr>
          <p:spPr>
            <a:xfrm>
              <a:off x="2527300" y="1955800"/>
              <a:ext cx="0" cy="165100"/>
            </a:xfrm>
            <a:custGeom>
              <a:avLst/>
              <a:gdLst>
                <a:gd name="connsiteX0" fmla="*/ 0 w 0"/>
                <a:gd name="connsiteY0" fmla="*/ 0 h 165100"/>
                <a:gd name="connsiteX1" fmla="*/ 0 w 0"/>
                <a:gd name="connsiteY1" fmla="*/ 1651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5100">
                  <a:moveTo>
                    <a:pt x="0" y="0"/>
                  </a:moveTo>
                  <a:lnTo>
                    <a:pt x="0" y="165100"/>
                  </a:lnTo>
                </a:path>
              </a:pathLst>
            </a:cu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1077281" y="1574800"/>
              <a:ext cx="2026591" cy="457829"/>
            </a:xfrm>
            <a:custGeom>
              <a:avLst/>
              <a:gdLst>
                <a:gd name="connsiteX0" fmla="*/ 192697 w 2384678"/>
                <a:gd name="connsiteY0" fmla="*/ 14213 h 484742"/>
                <a:gd name="connsiteX1" fmla="*/ 751497 w 2384678"/>
                <a:gd name="connsiteY1" fmla="*/ 52313 h 484742"/>
                <a:gd name="connsiteX2" fmla="*/ 1056297 w 2384678"/>
                <a:gd name="connsiteY2" fmla="*/ 77713 h 484742"/>
                <a:gd name="connsiteX3" fmla="*/ 1780197 w 2384678"/>
                <a:gd name="connsiteY3" fmla="*/ 65013 h 484742"/>
                <a:gd name="connsiteX4" fmla="*/ 1843697 w 2384678"/>
                <a:gd name="connsiteY4" fmla="*/ 52313 h 484742"/>
                <a:gd name="connsiteX5" fmla="*/ 1957997 w 2384678"/>
                <a:gd name="connsiteY5" fmla="*/ 39613 h 484742"/>
                <a:gd name="connsiteX6" fmla="*/ 2059597 w 2384678"/>
                <a:gd name="connsiteY6" fmla="*/ 26913 h 484742"/>
                <a:gd name="connsiteX7" fmla="*/ 2275497 w 2384678"/>
                <a:gd name="connsiteY7" fmla="*/ 1513 h 484742"/>
                <a:gd name="connsiteX8" fmla="*/ 2377097 w 2384678"/>
                <a:gd name="connsiteY8" fmla="*/ 26913 h 484742"/>
                <a:gd name="connsiteX9" fmla="*/ 2364397 w 2384678"/>
                <a:gd name="connsiteY9" fmla="*/ 153913 h 484742"/>
                <a:gd name="connsiteX10" fmla="*/ 2338997 w 2384678"/>
                <a:gd name="connsiteY10" fmla="*/ 446013 h 484742"/>
                <a:gd name="connsiteX11" fmla="*/ 2135797 w 2384678"/>
                <a:gd name="connsiteY11" fmla="*/ 433313 h 484742"/>
                <a:gd name="connsiteX12" fmla="*/ 2046897 w 2384678"/>
                <a:gd name="connsiteY12" fmla="*/ 420613 h 484742"/>
                <a:gd name="connsiteX13" fmla="*/ 1475397 w 2384678"/>
                <a:gd name="connsiteY13" fmla="*/ 433313 h 484742"/>
                <a:gd name="connsiteX14" fmla="*/ 65697 w 2384678"/>
                <a:gd name="connsiteY14" fmla="*/ 420613 h 484742"/>
                <a:gd name="connsiteX15" fmla="*/ 78397 w 2384678"/>
                <a:gd name="connsiteY15" fmla="*/ 1513 h 484742"/>
                <a:gd name="connsiteX16" fmla="*/ 268897 w 2384678"/>
                <a:gd name="connsiteY16" fmla="*/ 26913 h 484742"/>
                <a:gd name="connsiteX17" fmla="*/ 294297 w 2384678"/>
                <a:gd name="connsiteY17" fmla="*/ 26913 h 484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84678" h="484742">
                  <a:moveTo>
                    <a:pt x="192697" y="14213"/>
                  </a:moveTo>
                  <a:cubicBezTo>
                    <a:pt x="569755" y="37779"/>
                    <a:pt x="231451" y="16031"/>
                    <a:pt x="751497" y="52313"/>
                  </a:cubicBezTo>
                  <a:cubicBezTo>
                    <a:pt x="997403" y="69469"/>
                    <a:pt x="868411" y="56837"/>
                    <a:pt x="1056297" y="77713"/>
                  </a:cubicBezTo>
                  <a:lnTo>
                    <a:pt x="1780197" y="65013"/>
                  </a:lnTo>
                  <a:cubicBezTo>
                    <a:pt x="1801772" y="64317"/>
                    <a:pt x="1822328" y="55366"/>
                    <a:pt x="1843697" y="52313"/>
                  </a:cubicBezTo>
                  <a:cubicBezTo>
                    <a:pt x="1881646" y="46892"/>
                    <a:pt x="1919925" y="44092"/>
                    <a:pt x="1957997" y="39613"/>
                  </a:cubicBezTo>
                  <a:lnTo>
                    <a:pt x="2059597" y="26913"/>
                  </a:lnTo>
                  <a:cubicBezTo>
                    <a:pt x="2271258" y="3395"/>
                    <a:pt x="2105870" y="25745"/>
                    <a:pt x="2275497" y="1513"/>
                  </a:cubicBezTo>
                  <a:cubicBezTo>
                    <a:pt x="2309364" y="9980"/>
                    <a:pt x="2359507" y="-3241"/>
                    <a:pt x="2377097" y="26913"/>
                  </a:cubicBezTo>
                  <a:cubicBezTo>
                    <a:pt x="2398534" y="63662"/>
                    <a:pt x="2368083" y="111528"/>
                    <a:pt x="2364397" y="153913"/>
                  </a:cubicBezTo>
                  <a:cubicBezTo>
                    <a:pt x="2332471" y="521062"/>
                    <a:pt x="2369493" y="141050"/>
                    <a:pt x="2338997" y="446013"/>
                  </a:cubicBezTo>
                  <a:cubicBezTo>
                    <a:pt x="2271264" y="441780"/>
                    <a:pt x="2203407" y="439192"/>
                    <a:pt x="2135797" y="433313"/>
                  </a:cubicBezTo>
                  <a:cubicBezTo>
                    <a:pt x="2105975" y="430720"/>
                    <a:pt x="2076831" y="420613"/>
                    <a:pt x="2046897" y="420613"/>
                  </a:cubicBezTo>
                  <a:cubicBezTo>
                    <a:pt x="1856350" y="420613"/>
                    <a:pt x="1665897" y="429080"/>
                    <a:pt x="1475397" y="433313"/>
                  </a:cubicBezTo>
                  <a:cubicBezTo>
                    <a:pt x="1005497" y="429080"/>
                    <a:pt x="514659" y="559383"/>
                    <a:pt x="65697" y="420613"/>
                  </a:cubicBezTo>
                  <a:cubicBezTo>
                    <a:pt x="-67834" y="379340"/>
                    <a:pt x="36709" y="134915"/>
                    <a:pt x="78397" y="1513"/>
                  </a:cubicBezTo>
                  <a:cubicBezTo>
                    <a:pt x="81108" y="-7163"/>
                    <a:pt x="247033" y="24180"/>
                    <a:pt x="268897" y="26913"/>
                  </a:cubicBezTo>
                  <a:cubicBezTo>
                    <a:pt x="277298" y="27963"/>
                    <a:pt x="285830" y="26913"/>
                    <a:pt x="294297" y="26913"/>
                  </a:cubicBezTo>
                </a:path>
              </a:pathLst>
            </a:custGeom>
            <a:solidFill>
              <a:srgbClr val="D9D9D9"/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495300" y="2074263"/>
              <a:ext cx="2938834" cy="3843937"/>
            </a:xfrm>
            <a:custGeom>
              <a:avLst/>
              <a:gdLst>
                <a:gd name="connsiteX0" fmla="*/ 13429 w 1969229"/>
                <a:gd name="connsiteY0" fmla="*/ 1075337 h 3843937"/>
                <a:gd name="connsiteX1" fmla="*/ 597629 w 1969229"/>
                <a:gd name="connsiteY1" fmla="*/ 1088037 h 3843937"/>
                <a:gd name="connsiteX2" fmla="*/ 635729 w 1969229"/>
                <a:gd name="connsiteY2" fmla="*/ 1100737 h 3843937"/>
                <a:gd name="connsiteX3" fmla="*/ 648429 w 1969229"/>
                <a:gd name="connsiteY3" fmla="*/ 1151537 h 3843937"/>
                <a:gd name="connsiteX4" fmla="*/ 661129 w 1969229"/>
                <a:gd name="connsiteY4" fmla="*/ 1215037 h 3843937"/>
                <a:gd name="connsiteX5" fmla="*/ 673829 w 1969229"/>
                <a:gd name="connsiteY5" fmla="*/ 1557937 h 3843937"/>
                <a:gd name="connsiteX6" fmla="*/ 750029 w 1969229"/>
                <a:gd name="connsiteY6" fmla="*/ 1545237 h 3843937"/>
                <a:gd name="connsiteX7" fmla="*/ 724629 w 1969229"/>
                <a:gd name="connsiteY7" fmla="*/ 1291237 h 3843937"/>
                <a:gd name="connsiteX8" fmla="*/ 673829 w 1969229"/>
                <a:gd name="connsiteY8" fmla="*/ 1062637 h 3843937"/>
                <a:gd name="connsiteX9" fmla="*/ 661129 w 1969229"/>
                <a:gd name="connsiteY9" fmla="*/ 973737 h 3843937"/>
                <a:gd name="connsiteX10" fmla="*/ 635729 w 1969229"/>
                <a:gd name="connsiteY10" fmla="*/ 872137 h 3843937"/>
                <a:gd name="connsiteX11" fmla="*/ 623029 w 1969229"/>
                <a:gd name="connsiteY11" fmla="*/ 97437 h 3843937"/>
                <a:gd name="connsiteX12" fmla="*/ 750029 w 1969229"/>
                <a:gd name="connsiteY12" fmla="*/ 84737 h 3843937"/>
                <a:gd name="connsiteX13" fmla="*/ 838929 w 1969229"/>
                <a:gd name="connsiteY13" fmla="*/ 59337 h 3843937"/>
                <a:gd name="connsiteX14" fmla="*/ 1067529 w 1969229"/>
                <a:gd name="connsiteY14" fmla="*/ 33937 h 3843937"/>
                <a:gd name="connsiteX15" fmla="*/ 1169129 w 1969229"/>
                <a:gd name="connsiteY15" fmla="*/ 21237 h 3843937"/>
                <a:gd name="connsiteX16" fmla="*/ 1600929 w 1969229"/>
                <a:gd name="connsiteY16" fmla="*/ 33937 h 3843937"/>
                <a:gd name="connsiteX17" fmla="*/ 1575529 w 1969229"/>
                <a:gd name="connsiteY17" fmla="*/ 249837 h 3843937"/>
                <a:gd name="connsiteX18" fmla="*/ 1550129 w 1969229"/>
                <a:gd name="connsiteY18" fmla="*/ 440337 h 3843937"/>
                <a:gd name="connsiteX19" fmla="*/ 1524729 w 1969229"/>
                <a:gd name="connsiteY19" fmla="*/ 694337 h 3843937"/>
                <a:gd name="connsiteX20" fmla="*/ 1486629 w 1969229"/>
                <a:gd name="connsiteY20" fmla="*/ 948337 h 3843937"/>
                <a:gd name="connsiteX21" fmla="*/ 1766029 w 1969229"/>
                <a:gd name="connsiteY21" fmla="*/ 2002437 h 3843937"/>
                <a:gd name="connsiteX22" fmla="*/ 1816829 w 1969229"/>
                <a:gd name="connsiteY22" fmla="*/ 2015137 h 3843937"/>
                <a:gd name="connsiteX23" fmla="*/ 1905729 w 1969229"/>
                <a:gd name="connsiteY23" fmla="*/ 2561237 h 3843937"/>
                <a:gd name="connsiteX24" fmla="*/ 1931129 w 1969229"/>
                <a:gd name="connsiteY24" fmla="*/ 2612037 h 3843937"/>
                <a:gd name="connsiteX25" fmla="*/ 1969229 w 1969229"/>
                <a:gd name="connsiteY25" fmla="*/ 2751737 h 3843937"/>
                <a:gd name="connsiteX26" fmla="*/ 1943829 w 1969229"/>
                <a:gd name="connsiteY26" fmla="*/ 2954937 h 3843937"/>
                <a:gd name="connsiteX27" fmla="*/ 1931129 w 1969229"/>
                <a:gd name="connsiteY27" fmla="*/ 3031137 h 3843937"/>
                <a:gd name="connsiteX28" fmla="*/ 1905729 w 1969229"/>
                <a:gd name="connsiteY28" fmla="*/ 3221637 h 3843937"/>
                <a:gd name="connsiteX29" fmla="*/ 1893029 w 1969229"/>
                <a:gd name="connsiteY29" fmla="*/ 3424837 h 3843937"/>
                <a:gd name="connsiteX30" fmla="*/ 1867629 w 1969229"/>
                <a:gd name="connsiteY30" fmla="*/ 3577237 h 3843937"/>
                <a:gd name="connsiteX31" fmla="*/ 1854929 w 1969229"/>
                <a:gd name="connsiteY31" fmla="*/ 3666137 h 3843937"/>
                <a:gd name="connsiteX32" fmla="*/ 1092929 w 1969229"/>
                <a:gd name="connsiteY32" fmla="*/ 3666137 h 3843937"/>
                <a:gd name="connsiteX33" fmla="*/ 1054829 w 1969229"/>
                <a:gd name="connsiteY33" fmla="*/ 3678837 h 3843937"/>
                <a:gd name="connsiteX34" fmla="*/ 953229 w 1969229"/>
                <a:gd name="connsiteY34" fmla="*/ 3704237 h 3843937"/>
                <a:gd name="connsiteX35" fmla="*/ 889729 w 1969229"/>
                <a:gd name="connsiteY35" fmla="*/ 3729637 h 3843937"/>
                <a:gd name="connsiteX36" fmla="*/ 838929 w 1969229"/>
                <a:gd name="connsiteY36" fmla="*/ 3755037 h 3843937"/>
                <a:gd name="connsiteX37" fmla="*/ 762729 w 1969229"/>
                <a:gd name="connsiteY37" fmla="*/ 3780437 h 3843937"/>
                <a:gd name="connsiteX38" fmla="*/ 724629 w 1969229"/>
                <a:gd name="connsiteY38" fmla="*/ 3793137 h 3843937"/>
                <a:gd name="connsiteX39" fmla="*/ 686529 w 1969229"/>
                <a:gd name="connsiteY39" fmla="*/ 3818537 h 3843937"/>
                <a:gd name="connsiteX40" fmla="*/ 597629 w 1969229"/>
                <a:gd name="connsiteY40" fmla="*/ 3843937 h 3843937"/>
                <a:gd name="connsiteX41" fmla="*/ 254729 w 1969229"/>
                <a:gd name="connsiteY41" fmla="*/ 3831237 h 3843937"/>
                <a:gd name="connsiteX42" fmla="*/ 178529 w 1969229"/>
                <a:gd name="connsiteY42" fmla="*/ 3805837 h 3843937"/>
                <a:gd name="connsiteX43" fmla="*/ 140429 w 1969229"/>
                <a:gd name="connsiteY43" fmla="*/ 3755037 h 3843937"/>
                <a:gd name="connsiteX44" fmla="*/ 64229 w 1969229"/>
                <a:gd name="connsiteY44" fmla="*/ 3704237 h 3843937"/>
                <a:gd name="connsiteX45" fmla="*/ 26129 w 1969229"/>
                <a:gd name="connsiteY45" fmla="*/ 3501037 h 3843937"/>
                <a:gd name="connsiteX46" fmla="*/ 729 w 1969229"/>
                <a:gd name="connsiteY46" fmla="*/ 3259737 h 384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969229" h="3843937">
                  <a:moveTo>
                    <a:pt x="13429" y="1075337"/>
                  </a:moveTo>
                  <a:lnTo>
                    <a:pt x="597629" y="1088037"/>
                  </a:lnTo>
                  <a:cubicBezTo>
                    <a:pt x="611005" y="1088583"/>
                    <a:pt x="627366" y="1090284"/>
                    <a:pt x="635729" y="1100737"/>
                  </a:cubicBezTo>
                  <a:cubicBezTo>
                    <a:pt x="646633" y="1114367"/>
                    <a:pt x="644643" y="1134498"/>
                    <a:pt x="648429" y="1151537"/>
                  </a:cubicBezTo>
                  <a:cubicBezTo>
                    <a:pt x="653112" y="1172609"/>
                    <a:pt x="656896" y="1193870"/>
                    <a:pt x="661129" y="1215037"/>
                  </a:cubicBezTo>
                  <a:cubicBezTo>
                    <a:pt x="665362" y="1329337"/>
                    <a:pt x="644094" y="1447491"/>
                    <a:pt x="673829" y="1557937"/>
                  </a:cubicBezTo>
                  <a:cubicBezTo>
                    <a:pt x="680523" y="1582802"/>
                    <a:pt x="745211" y="1570533"/>
                    <a:pt x="750029" y="1545237"/>
                  </a:cubicBezTo>
                  <a:cubicBezTo>
                    <a:pt x="765950" y="1461651"/>
                    <a:pt x="735875" y="1375580"/>
                    <a:pt x="724629" y="1291237"/>
                  </a:cubicBezTo>
                  <a:cubicBezTo>
                    <a:pt x="706885" y="1158154"/>
                    <a:pt x="697973" y="1183359"/>
                    <a:pt x="673829" y="1062637"/>
                  </a:cubicBezTo>
                  <a:cubicBezTo>
                    <a:pt x="667958" y="1033284"/>
                    <a:pt x="667000" y="1003090"/>
                    <a:pt x="661129" y="973737"/>
                  </a:cubicBezTo>
                  <a:cubicBezTo>
                    <a:pt x="654283" y="939506"/>
                    <a:pt x="635729" y="872137"/>
                    <a:pt x="635729" y="872137"/>
                  </a:cubicBezTo>
                  <a:cubicBezTo>
                    <a:pt x="631496" y="613904"/>
                    <a:pt x="585927" y="353026"/>
                    <a:pt x="623029" y="97437"/>
                  </a:cubicBezTo>
                  <a:cubicBezTo>
                    <a:pt x="629141" y="55334"/>
                    <a:pt x="708132" y="92131"/>
                    <a:pt x="750029" y="84737"/>
                  </a:cubicBezTo>
                  <a:cubicBezTo>
                    <a:pt x="780379" y="79381"/>
                    <a:pt x="808497" y="64206"/>
                    <a:pt x="838929" y="59337"/>
                  </a:cubicBezTo>
                  <a:cubicBezTo>
                    <a:pt x="914635" y="47224"/>
                    <a:pt x="991452" y="43447"/>
                    <a:pt x="1067529" y="33937"/>
                  </a:cubicBezTo>
                  <a:lnTo>
                    <a:pt x="1169129" y="21237"/>
                  </a:lnTo>
                  <a:cubicBezTo>
                    <a:pt x="1313062" y="25470"/>
                    <a:pt x="1475426" y="-36658"/>
                    <a:pt x="1600929" y="33937"/>
                  </a:cubicBezTo>
                  <a:cubicBezTo>
                    <a:pt x="1664086" y="69463"/>
                    <a:pt x="1584901" y="177983"/>
                    <a:pt x="1575529" y="249837"/>
                  </a:cubicBezTo>
                  <a:cubicBezTo>
                    <a:pt x="1547429" y="465273"/>
                    <a:pt x="1579217" y="149456"/>
                    <a:pt x="1550129" y="440337"/>
                  </a:cubicBezTo>
                  <a:cubicBezTo>
                    <a:pt x="1544360" y="498030"/>
                    <a:pt x="1534065" y="632095"/>
                    <a:pt x="1524729" y="694337"/>
                  </a:cubicBezTo>
                  <a:cubicBezTo>
                    <a:pt x="1476343" y="1016912"/>
                    <a:pt x="1517619" y="669427"/>
                    <a:pt x="1486629" y="948337"/>
                  </a:cubicBezTo>
                  <a:cubicBezTo>
                    <a:pt x="1545688" y="2159049"/>
                    <a:pt x="1189421" y="1950018"/>
                    <a:pt x="1766029" y="2002437"/>
                  </a:cubicBezTo>
                  <a:cubicBezTo>
                    <a:pt x="1783412" y="2004017"/>
                    <a:pt x="1799896" y="2010904"/>
                    <a:pt x="1816829" y="2015137"/>
                  </a:cubicBezTo>
                  <a:cubicBezTo>
                    <a:pt x="2034944" y="2160547"/>
                    <a:pt x="1867912" y="2019197"/>
                    <a:pt x="1905729" y="2561237"/>
                  </a:cubicBezTo>
                  <a:cubicBezTo>
                    <a:pt x="1907047" y="2580123"/>
                    <a:pt x="1924098" y="2594459"/>
                    <a:pt x="1931129" y="2612037"/>
                  </a:cubicBezTo>
                  <a:cubicBezTo>
                    <a:pt x="1956910" y="2676489"/>
                    <a:pt x="1956474" y="2687964"/>
                    <a:pt x="1969229" y="2751737"/>
                  </a:cubicBezTo>
                  <a:cubicBezTo>
                    <a:pt x="1960762" y="2819470"/>
                    <a:pt x="1953052" y="2887302"/>
                    <a:pt x="1943829" y="2954937"/>
                  </a:cubicBezTo>
                  <a:cubicBezTo>
                    <a:pt x="1940350" y="2980451"/>
                    <a:pt x="1935045" y="3005686"/>
                    <a:pt x="1931129" y="3031137"/>
                  </a:cubicBezTo>
                  <a:cubicBezTo>
                    <a:pt x="1925665" y="3066655"/>
                    <a:pt x="1908389" y="3189722"/>
                    <a:pt x="1905729" y="3221637"/>
                  </a:cubicBezTo>
                  <a:cubicBezTo>
                    <a:pt x="1900093" y="3289268"/>
                    <a:pt x="1898908" y="3357227"/>
                    <a:pt x="1893029" y="3424837"/>
                  </a:cubicBezTo>
                  <a:cubicBezTo>
                    <a:pt x="1885483" y="3511621"/>
                    <a:pt x="1880282" y="3501319"/>
                    <a:pt x="1867629" y="3577237"/>
                  </a:cubicBezTo>
                  <a:cubicBezTo>
                    <a:pt x="1862708" y="3606764"/>
                    <a:pt x="1859162" y="3636504"/>
                    <a:pt x="1854929" y="3666137"/>
                  </a:cubicBezTo>
                  <a:cubicBezTo>
                    <a:pt x="1577135" y="3596688"/>
                    <a:pt x="1780410" y="3642833"/>
                    <a:pt x="1092929" y="3666137"/>
                  </a:cubicBezTo>
                  <a:cubicBezTo>
                    <a:pt x="1079550" y="3666591"/>
                    <a:pt x="1067744" y="3675315"/>
                    <a:pt x="1054829" y="3678837"/>
                  </a:cubicBezTo>
                  <a:cubicBezTo>
                    <a:pt x="1021150" y="3688022"/>
                    <a:pt x="985641" y="3691272"/>
                    <a:pt x="953229" y="3704237"/>
                  </a:cubicBezTo>
                  <a:cubicBezTo>
                    <a:pt x="932062" y="3712704"/>
                    <a:pt x="910561" y="3720378"/>
                    <a:pt x="889729" y="3729637"/>
                  </a:cubicBezTo>
                  <a:cubicBezTo>
                    <a:pt x="872429" y="3737326"/>
                    <a:pt x="856507" y="3748006"/>
                    <a:pt x="838929" y="3755037"/>
                  </a:cubicBezTo>
                  <a:cubicBezTo>
                    <a:pt x="814070" y="3764981"/>
                    <a:pt x="788129" y="3771970"/>
                    <a:pt x="762729" y="3780437"/>
                  </a:cubicBezTo>
                  <a:cubicBezTo>
                    <a:pt x="750029" y="3784670"/>
                    <a:pt x="735768" y="3785711"/>
                    <a:pt x="724629" y="3793137"/>
                  </a:cubicBezTo>
                  <a:cubicBezTo>
                    <a:pt x="711929" y="3801604"/>
                    <a:pt x="700181" y="3811711"/>
                    <a:pt x="686529" y="3818537"/>
                  </a:cubicBezTo>
                  <a:cubicBezTo>
                    <a:pt x="668309" y="3827647"/>
                    <a:pt x="613905" y="3839868"/>
                    <a:pt x="597629" y="3843937"/>
                  </a:cubicBezTo>
                  <a:cubicBezTo>
                    <a:pt x="483329" y="3839704"/>
                    <a:pt x="368638" y="3841592"/>
                    <a:pt x="254729" y="3831237"/>
                  </a:cubicBezTo>
                  <a:cubicBezTo>
                    <a:pt x="228065" y="3828813"/>
                    <a:pt x="178529" y="3805837"/>
                    <a:pt x="178529" y="3805837"/>
                  </a:cubicBezTo>
                  <a:cubicBezTo>
                    <a:pt x="165829" y="3788904"/>
                    <a:pt x="156249" y="3769099"/>
                    <a:pt x="140429" y="3755037"/>
                  </a:cubicBezTo>
                  <a:cubicBezTo>
                    <a:pt x="117613" y="3734756"/>
                    <a:pt x="64229" y="3704237"/>
                    <a:pt x="64229" y="3704237"/>
                  </a:cubicBezTo>
                  <a:cubicBezTo>
                    <a:pt x="4894" y="3615235"/>
                    <a:pt x="51996" y="3699350"/>
                    <a:pt x="26129" y="3501037"/>
                  </a:cubicBezTo>
                  <a:cubicBezTo>
                    <a:pt x="-6743" y="3249018"/>
                    <a:pt x="729" y="3494570"/>
                    <a:pt x="729" y="3259737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495300" y="3111500"/>
              <a:ext cx="25400" cy="2387600"/>
            </a:xfrm>
            <a:custGeom>
              <a:avLst/>
              <a:gdLst>
                <a:gd name="connsiteX0" fmla="*/ 25400 w 25400"/>
                <a:gd name="connsiteY0" fmla="*/ 2387600 h 2387600"/>
                <a:gd name="connsiteX1" fmla="*/ 12700 w 25400"/>
                <a:gd name="connsiteY1" fmla="*/ 2006600 h 2387600"/>
                <a:gd name="connsiteX2" fmla="*/ 0 w 25400"/>
                <a:gd name="connsiteY2" fmla="*/ 1803400 h 2387600"/>
                <a:gd name="connsiteX3" fmla="*/ 12700 w 25400"/>
                <a:gd name="connsiteY3" fmla="*/ 114300 h 2387600"/>
                <a:gd name="connsiteX4" fmla="*/ 25400 w 25400"/>
                <a:gd name="connsiteY4" fmla="*/ 0 h 238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" h="2387600">
                  <a:moveTo>
                    <a:pt x="25400" y="2387600"/>
                  </a:moveTo>
                  <a:cubicBezTo>
                    <a:pt x="21167" y="2260600"/>
                    <a:pt x="18220" y="2133551"/>
                    <a:pt x="12700" y="2006600"/>
                  </a:cubicBezTo>
                  <a:cubicBezTo>
                    <a:pt x="9752" y="1938799"/>
                    <a:pt x="0" y="1871265"/>
                    <a:pt x="0" y="1803400"/>
                  </a:cubicBezTo>
                  <a:cubicBezTo>
                    <a:pt x="0" y="1240351"/>
                    <a:pt x="4771" y="677293"/>
                    <a:pt x="12700" y="114300"/>
                  </a:cubicBezTo>
                  <a:cubicBezTo>
                    <a:pt x="13240" y="75969"/>
                    <a:pt x="25400" y="0"/>
                    <a:pt x="25400" y="0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77281" y="1587500"/>
              <a:ext cx="1760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/>
                  <a:cs typeface="Comic Sans MS"/>
                </a:rPr>
                <a:t>   </a:t>
              </a:r>
              <a:r>
                <a:rPr lang="en-US" dirty="0" err="1" smtClean="0">
                  <a:latin typeface="Comic Sans MS"/>
                  <a:cs typeface="Comic Sans MS"/>
                </a:rPr>
                <a:t>Merril</a:t>
              </a:r>
              <a:r>
                <a:rPr lang="en-US" dirty="0" smtClean="0">
                  <a:latin typeface="Comic Sans MS"/>
                  <a:cs typeface="Comic Sans MS"/>
                </a:rPr>
                <a:t> Lynch</a:t>
              </a:r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1524000" y="22606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1848712" y="22606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2444196" y="22606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128112" y="22606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1676400" y="28194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2001112" y="28194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2279096" y="28194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612834" y="31877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937546" y="31877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 flipH="1">
              <a:off x="1137984" y="3187700"/>
              <a:ext cx="22994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6388100" y="2107487"/>
              <a:ext cx="2311400" cy="3747767"/>
            </a:xfrm>
            <a:custGeom>
              <a:avLst/>
              <a:gdLst>
                <a:gd name="connsiteX0" fmla="*/ 355600 w 2311400"/>
                <a:gd name="connsiteY0" fmla="*/ 38813 h 3747767"/>
                <a:gd name="connsiteX1" fmla="*/ 838200 w 2311400"/>
                <a:gd name="connsiteY1" fmla="*/ 64213 h 3747767"/>
                <a:gd name="connsiteX2" fmla="*/ 825500 w 2311400"/>
                <a:gd name="connsiteY2" fmla="*/ 724613 h 3747767"/>
                <a:gd name="connsiteX3" fmla="*/ 863600 w 2311400"/>
                <a:gd name="connsiteY3" fmla="*/ 1473913 h 3747767"/>
                <a:gd name="connsiteX4" fmla="*/ 1028700 w 2311400"/>
                <a:gd name="connsiteY4" fmla="*/ 1486613 h 3747767"/>
                <a:gd name="connsiteX5" fmla="*/ 1155700 w 2311400"/>
                <a:gd name="connsiteY5" fmla="*/ 1512013 h 3747767"/>
                <a:gd name="connsiteX6" fmla="*/ 1308100 w 2311400"/>
                <a:gd name="connsiteY6" fmla="*/ 1537413 h 3747767"/>
                <a:gd name="connsiteX7" fmla="*/ 1295400 w 2311400"/>
                <a:gd name="connsiteY7" fmla="*/ 1296113 h 3747767"/>
                <a:gd name="connsiteX8" fmla="*/ 1257300 w 2311400"/>
                <a:gd name="connsiteY8" fmla="*/ 1004013 h 3747767"/>
                <a:gd name="connsiteX9" fmla="*/ 1219200 w 2311400"/>
                <a:gd name="connsiteY9" fmla="*/ 584913 h 3747767"/>
                <a:gd name="connsiteX10" fmla="*/ 1206500 w 2311400"/>
                <a:gd name="connsiteY10" fmla="*/ 394413 h 3747767"/>
                <a:gd name="connsiteX11" fmla="*/ 1193800 w 2311400"/>
                <a:gd name="connsiteY11" fmla="*/ 64213 h 3747767"/>
                <a:gd name="connsiteX12" fmla="*/ 1181100 w 2311400"/>
                <a:gd name="connsiteY12" fmla="*/ 13413 h 3747767"/>
                <a:gd name="connsiteX13" fmla="*/ 1524000 w 2311400"/>
                <a:gd name="connsiteY13" fmla="*/ 38813 h 3747767"/>
                <a:gd name="connsiteX14" fmla="*/ 2311400 w 2311400"/>
                <a:gd name="connsiteY14" fmla="*/ 64213 h 3747767"/>
                <a:gd name="connsiteX15" fmla="*/ 2273300 w 2311400"/>
                <a:gd name="connsiteY15" fmla="*/ 229313 h 3747767"/>
                <a:gd name="connsiteX16" fmla="*/ 2260600 w 2311400"/>
                <a:gd name="connsiteY16" fmla="*/ 343613 h 3747767"/>
                <a:gd name="connsiteX17" fmla="*/ 2235200 w 2311400"/>
                <a:gd name="connsiteY17" fmla="*/ 521413 h 3747767"/>
                <a:gd name="connsiteX18" fmla="*/ 2222500 w 2311400"/>
                <a:gd name="connsiteY18" fmla="*/ 711913 h 3747767"/>
                <a:gd name="connsiteX19" fmla="*/ 2209800 w 2311400"/>
                <a:gd name="connsiteY19" fmla="*/ 1131013 h 3747767"/>
                <a:gd name="connsiteX20" fmla="*/ 2197100 w 2311400"/>
                <a:gd name="connsiteY20" fmla="*/ 1423113 h 3747767"/>
                <a:gd name="connsiteX21" fmla="*/ 2184400 w 2311400"/>
                <a:gd name="connsiteY21" fmla="*/ 2147013 h 3747767"/>
                <a:gd name="connsiteX22" fmla="*/ 2159000 w 2311400"/>
                <a:gd name="connsiteY22" fmla="*/ 2299413 h 3747767"/>
                <a:gd name="connsiteX23" fmla="*/ 2159000 w 2311400"/>
                <a:gd name="connsiteY23" fmla="*/ 3251913 h 3747767"/>
                <a:gd name="connsiteX24" fmla="*/ 2171700 w 2311400"/>
                <a:gd name="connsiteY24" fmla="*/ 3366213 h 3747767"/>
                <a:gd name="connsiteX25" fmla="*/ 2184400 w 2311400"/>
                <a:gd name="connsiteY25" fmla="*/ 3544013 h 3747767"/>
                <a:gd name="connsiteX26" fmla="*/ 2171700 w 2311400"/>
                <a:gd name="connsiteY26" fmla="*/ 3721813 h 3747767"/>
                <a:gd name="connsiteX27" fmla="*/ 2133600 w 2311400"/>
                <a:gd name="connsiteY27" fmla="*/ 3747213 h 3747767"/>
                <a:gd name="connsiteX28" fmla="*/ 2032000 w 2311400"/>
                <a:gd name="connsiteY28" fmla="*/ 3734513 h 3747767"/>
                <a:gd name="connsiteX29" fmla="*/ 1968500 w 2311400"/>
                <a:gd name="connsiteY29" fmla="*/ 3721813 h 3747767"/>
                <a:gd name="connsiteX30" fmla="*/ 1917700 w 2311400"/>
                <a:gd name="connsiteY30" fmla="*/ 3696413 h 3747767"/>
                <a:gd name="connsiteX31" fmla="*/ 1828800 w 2311400"/>
                <a:gd name="connsiteY31" fmla="*/ 3671013 h 3747767"/>
                <a:gd name="connsiteX32" fmla="*/ 1689100 w 2311400"/>
                <a:gd name="connsiteY32" fmla="*/ 3658313 h 3747767"/>
                <a:gd name="connsiteX33" fmla="*/ 1638300 w 2311400"/>
                <a:gd name="connsiteY33" fmla="*/ 3645613 h 3747767"/>
                <a:gd name="connsiteX34" fmla="*/ 990600 w 2311400"/>
                <a:gd name="connsiteY34" fmla="*/ 3658313 h 3747767"/>
                <a:gd name="connsiteX35" fmla="*/ 800100 w 2311400"/>
                <a:gd name="connsiteY35" fmla="*/ 3709113 h 3747767"/>
                <a:gd name="connsiteX36" fmla="*/ 723900 w 2311400"/>
                <a:gd name="connsiteY36" fmla="*/ 3734513 h 3747767"/>
                <a:gd name="connsiteX37" fmla="*/ 673100 w 2311400"/>
                <a:gd name="connsiteY37" fmla="*/ 3747213 h 3747767"/>
                <a:gd name="connsiteX38" fmla="*/ 457200 w 2311400"/>
                <a:gd name="connsiteY38" fmla="*/ 3734513 h 3747767"/>
                <a:gd name="connsiteX39" fmla="*/ 406400 w 2311400"/>
                <a:gd name="connsiteY39" fmla="*/ 3709113 h 3747767"/>
                <a:gd name="connsiteX40" fmla="*/ 279400 w 2311400"/>
                <a:gd name="connsiteY40" fmla="*/ 3683713 h 3747767"/>
                <a:gd name="connsiteX41" fmla="*/ 165100 w 2311400"/>
                <a:gd name="connsiteY41" fmla="*/ 3645613 h 3747767"/>
                <a:gd name="connsiteX42" fmla="*/ 76200 w 2311400"/>
                <a:gd name="connsiteY42" fmla="*/ 3620213 h 3747767"/>
                <a:gd name="connsiteX43" fmla="*/ 0 w 2311400"/>
                <a:gd name="connsiteY43" fmla="*/ 3620213 h 374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311400" h="3747767">
                  <a:moveTo>
                    <a:pt x="355600" y="38813"/>
                  </a:moveTo>
                  <a:cubicBezTo>
                    <a:pt x="516467" y="47280"/>
                    <a:pt x="747147" y="-68675"/>
                    <a:pt x="838200" y="64213"/>
                  </a:cubicBezTo>
                  <a:cubicBezTo>
                    <a:pt x="962649" y="245842"/>
                    <a:pt x="821534" y="504475"/>
                    <a:pt x="825500" y="724613"/>
                  </a:cubicBezTo>
                  <a:cubicBezTo>
                    <a:pt x="830005" y="974662"/>
                    <a:pt x="799161" y="1232268"/>
                    <a:pt x="863600" y="1473913"/>
                  </a:cubicBezTo>
                  <a:cubicBezTo>
                    <a:pt x="877822" y="1527245"/>
                    <a:pt x="973667" y="1482380"/>
                    <a:pt x="1028700" y="1486613"/>
                  </a:cubicBezTo>
                  <a:cubicBezTo>
                    <a:pt x="1071033" y="1495080"/>
                    <a:pt x="1113116" y="1504916"/>
                    <a:pt x="1155700" y="1512013"/>
                  </a:cubicBezTo>
                  <a:cubicBezTo>
                    <a:pt x="1334080" y="1541743"/>
                    <a:pt x="1193781" y="1508833"/>
                    <a:pt x="1308100" y="1537413"/>
                  </a:cubicBezTo>
                  <a:cubicBezTo>
                    <a:pt x="1358802" y="1410658"/>
                    <a:pt x="1330856" y="1514757"/>
                    <a:pt x="1295400" y="1296113"/>
                  </a:cubicBezTo>
                  <a:cubicBezTo>
                    <a:pt x="1279682" y="1199188"/>
                    <a:pt x="1268641" y="1101547"/>
                    <a:pt x="1257300" y="1004013"/>
                  </a:cubicBezTo>
                  <a:cubicBezTo>
                    <a:pt x="1239905" y="854420"/>
                    <a:pt x="1229670" y="731497"/>
                    <a:pt x="1219200" y="584913"/>
                  </a:cubicBezTo>
                  <a:cubicBezTo>
                    <a:pt x="1214666" y="521434"/>
                    <a:pt x="1209601" y="457978"/>
                    <a:pt x="1206500" y="394413"/>
                  </a:cubicBezTo>
                  <a:cubicBezTo>
                    <a:pt x="1201133" y="284396"/>
                    <a:pt x="1201127" y="174117"/>
                    <a:pt x="1193800" y="64213"/>
                  </a:cubicBezTo>
                  <a:cubicBezTo>
                    <a:pt x="1192639" y="46797"/>
                    <a:pt x="1164033" y="17070"/>
                    <a:pt x="1181100" y="13413"/>
                  </a:cubicBezTo>
                  <a:cubicBezTo>
                    <a:pt x="1201601" y="9020"/>
                    <a:pt x="1485088" y="37235"/>
                    <a:pt x="1524000" y="38813"/>
                  </a:cubicBezTo>
                  <a:lnTo>
                    <a:pt x="2311400" y="64213"/>
                  </a:lnTo>
                  <a:cubicBezTo>
                    <a:pt x="2298700" y="119246"/>
                    <a:pt x="2283403" y="173744"/>
                    <a:pt x="2273300" y="229313"/>
                  </a:cubicBezTo>
                  <a:cubicBezTo>
                    <a:pt x="2266443" y="267029"/>
                    <a:pt x="2265558" y="305601"/>
                    <a:pt x="2260600" y="343613"/>
                  </a:cubicBezTo>
                  <a:cubicBezTo>
                    <a:pt x="2252857" y="402979"/>
                    <a:pt x="2243667" y="462146"/>
                    <a:pt x="2235200" y="521413"/>
                  </a:cubicBezTo>
                  <a:cubicBezTo>
                    <a:pt x="2230967" y="584913"/>
                    <a:pt x="2225149" y="648327"/>
                    <a:pt x="2222500" y="711913"/>
                  </a:cubicBezTo>
                  <a:cubicBezTo>
                    <a:pt x="2216682" y="851556"/>
                    <a:pt x="2214788" y="991338"/>
                    <a:pt x="2209800" y="1131013"/>
                  </a:cubicBezTo>
                  <a:cubicBezTo>
                    <a:pt x="2206322" y="1228410"/>
                    <a:pt x="2201333" y="1325746"/>
                    <a:pt x="2197100" y="1423113"/>
                  </a:cubicBezTo>
                  <a:cubicBezTo>
                    <a:pt x="2192867" y="1664413"/>
                    <a:pt x="2194883" y="1905904"/>
                    <a:pt x="2184400" y="2147013"/>
                  </a:cubicBezTo>
                  <a:cubicBezTo>
                    <a:pt x="2182163" y="2198465"/>
                    <a:pt x="2159000" y="2299413"/>
                    <a:pt x="2159000" y="2299413"/>
                  </a:cubicBezTo>
                  <a:cubicBezTo>
                    <a:pt x="2138604" y="2748133"/>
                    <a:pt x="2138540" y="2617638"/>
                    <a:pt x="2159000" y="3251913"/>
                  </a:cubicBezTo>
                  <a:cubicBezTo>
                    <a:pt x="2160236" y="3290228"/>
                    <a:pt x="2168379" y="3328023"/>
                    <a:pt x="2171700" y="3366213"/>
                  </a:cubicBezTo>
                  <a:cubicBezTo>
                    <a:pt x="2176847" y="3425407"/>
                    <a:pt x="2180167" y="3484746"/>
                    <a:pt x="2184400" y="3544013"/>
                  </a:cubicBezTo>
                  <a:cubicBezTo>
                    <a:pt x="2180167" y="3603280"/>
                    <a:pt x="2186111" y="3664169"/>
                    <a:pt x="2171700" y="3721813"/>
                  </a:cubicBezTo>
                  <a:cubicBezTo>
                    <a:pt x="2167998" y="3736621"/>
                    <a:pt x="2148801" y="3745831"/>
                    <a:pt x="2133600" y="3747213"/>
                  </a:cubicBezTo>
                  <a:cubicBezTo>
                    <a:pt x="2099610" y="3750303"/>
                    <a:pt x="2065733" y="3739703"/>
                    <a:pt x="2032000" y="3734513"/>
                  </a:cubicBezTo>
                  <a:cubicBezTo>
                    <a:pt x="2010665" y="3731231"/>
                    <a:pt x="1989667" y="3726046"/>
                    <a:pt x="1968500" y="3721813"/>
                  </a:cubicBezTo>
                  <a:cubicBezTo>
                    <a:pt x="1951567" y="3713346"/>
                    <a:pt x="1935101" y="3703871"/>
                    <a:pt x="1917700" y="3696413"/>
                  </a:cubicBezTo>
                  <a:cubicBezTo>
                    <a:pt x="1900005" y="3688830"/>
                    <a:pt x="1844392" y="3673092"/>
                    <a:pt x="1828800" y="3671013"/>
                  </a:cubicBezTo>
                  <a:cubicBezTo>
                    <a:pt x="1782451" y="3664833"/>
                    <a:pt x="1735667" y="3662546"/>
                    <a:pt x="1689100" y="3658313"/>
                  </a:cubicBezTo>
                  <a:cubicBezTo>
                    <a:pt x="1672167" y="3654080"/>
                    <a:pt x="1655601" y="3647920"/>
                    <a:pt x="1638300" y="3645613"/>
                  </a:cubicBezTo>
                  <a:cubicBezTo>
                    <a:pt x="1401151" y="3613993"/>
                    <a:pt x="1286408" y="3643523"/>
                    <a:pt x="990600" y="3658313"/>
                  </a:cubicBezTo>
                  <a:cubicBezTo>
                    <a:pt x="671244" y="3764765"/>
                    <a:pt x="1031729" y="3651206"/>
                    <a:pt x="800100" y="3709113"/>
                  </a:cubicBezTo>
                  <a:cubicBezTo>
                    <a:pt x="774125" y="3715607"/>
                    <a:pt x="749545" y="3726820"/>
                    <a:pt x="723900" y="3734513"/>
                  </a:cubicBezTo>
                  <a:cubicBezTo>
                    <a:pt x="707182" y="3739529"/>
                    <a:pt x="690033" y="3742980"/>
                    <a:pt x="673100" y="3747213"/>
                  </a:cubicBezTo>
                  <a:cubicBezTo>
                    <a:pt x="601133" y="3742980"/>
                    <a:pt x="528567" y="3744708"/>
                    <a:pt x="457200" y="3734513"/>
                  </a:cubicBezTo>
                  <a:cubicBezTo>
                    <a:pt x="438458" y="3731836"/>
                    <a:pt x="424604" y="3714314"/>
                    <a:pt x="406400" y="3709113"/>
                  </a:cubicBezTo>
                  <a:cubicBezTo>
                    <a:pt x="364889" y="3697253"/>
                    <a:pt x="279400" y="3683713"/>
                    <a:pt x="279400" y="3683713"/>
                  </a:cubicBezTo>
                  <a:cubicBezTo>
                    <a:pt x="194898" y="3641462"/>
                    <a:pt x="263577" y="3670232"/>
                    <a:pt x="165100" y="3645613"/>
                  </a:cubicBezTo>
                  <a:cubicBezTo>
                    <a:pt x="128998" y="3636587"/>
                    <a:pt x="115792" y="3624172"/>
                    <a:pt x="76200" y="3620213"/>
                  </a:cubicBezTo>
                  <a:cubicBezTo>
                    <a:pt x="50926" y="3617686"/>
                    <a:pt x="25400" y="3620213"/>
                    <a:pt x="0" y="362021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6814751" y="22606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7741512" y="21971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8336996" y="21971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8020912" y="21971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6814751" y="27686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7893912" y="27051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8171896" y="27051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6768671" y="32512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8214716" y="3213100"/>
              <a:ext cx="251169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7974832" y="3187700"/>
              <a:ext cx="135485" cy="431800"/>
            </a:xfrm>
            <a:custGeom>
              <a:avLst/>
              <a:gdLst>
                <a:gd name="connsiteX0" fmla="*/ 12700 w 251169"/>
                <a:gd name="connsiteY0" fmla="*/ 63500 h 431800"/>
                <a:gd name="connsiteX1" fmla="*/ 241300 w 251169"/>
                <a:gd name="connsiteY1" fmla="*/ 76200 h 431800"/>
                <a:gd name="connsiteX2" fmla="*/ 228600 w 251169"/>
                <a:gd name="connsiteY2" fmla="*/ 165100 h 431800"/>
                <a:gd name="connsiteX3" fmla="*/ 203200 w 251169"/>
                <a:gd name="connsiteY3" fmla="*/ 431800 h 431800"/>
                <a:gd name="connsiteX4" fmla="*/ 76200 w 251169"/>
                <a:gd name="connsiteY4" fmla="*/ 393700 h 431800"/>
                <a:gd name="connsiteX5" fmla="*/ 38100 w 251169"/>
                <a:gd name="connsiteY5" fmla="*/ 381000 h 431800"/>
                <a:gd name="connsiteX6" fmla="*/ 0 w 251169"/>
                <a:gd name="connsiteY6" fmla="*/ 368300 h 431800"/>
                <a:gd name="connsiteX7" fmla="*/ 12700 w 251169"/>
                <a:gd name="connsiteY7" fmla="*/ 50800 h 431800"/>
                <a:gd name="connsiteX8" fmla="*/ 38100 w 251169"/>
                <a:gd name="connsiteY8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169" h="431800">
                  <a:moveTo>
                    <a:pt x="12700" y="63500"/>
                  </a:moveTo>
                  <a:cubicBezTo>
                    <a:pt x="88900" y="67733"/>
                    <a:pt x="172246" y="43704"/>
                    <a:pt x="241300" y="76200"/>
                  </a:cubicBezTo>
                  <a:cubicBezTo>
                    <a:pt x="268385" y="88946"/>
                    <a:pt x="231438" y="135301"/>
                    <a:pt x="228600" y="165100"/>
                  </a:cubicBezTo>
                  <a:cubicBezTo>
                    <a:pt x="198935" y="476587"/>
                    <a:pt x="231776" y="231771"/>
                    <a:pt x="203200" y="431800"/>
                  </a:cubicBezTo>
                  <a:cubicBezTo>
                    <a:pt x="126425" y="412606"/>
                    <a:pt x="168959" y="424620"/>
                    <a:pt x="76200" y="393700"/>
                  </a:cubicBezTo>
                  <a:lnTo>
                    <a:pt x="38100" y="381000"/>
                  </a:lnTo>
                  <a:lnTo>
                    <a:pt x="0" y="368300"/>
                  </a:lnTo>
                  <a:cubicBezTo>
                    <a:pt x="4233" y="262467"/>
                    <a:pt x="5154" y="156449"/>
                    <a:pt x="12700" y="50800"/>
                  </a:cubicBezTo>
                  <a:cubicBezTo>
                    <a:pt x="14945" y="19368"/>
                    <a:pt x="21456" y="16644"/>
                    <a:pt x="38100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871030" y="1625600"/>
              <a:ext cx="14659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Mass General</a:t>
              </a:r>
              <a:endParaRPr lang="en-US" dirty="0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1637265" y="1994932"/>
              <a:ext cx="1042435" cy="138668"/>
            </a:xfrm>
            <a:custGeom>
              <a:avLst/>
              <a:gdLst>
                <a:gd name="connsiteX0" fmla="*/ 0 w 0"/>
                <a:gd name="connsiteY0" fmla="*/ 0 h 165100"/>
                <a:gd name="connsiteX1" fmla="*/ 0 w 0"/>
                <a:gd name="connsiteY1" fmla="*/ 1651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5100">
                  <a:moveTo>
                    <a:pt x="0" y="0"/>
                  </a:moveTo>
                  <a:lnTo>
                    <a:pt x="0" y="165100"/>
                  </a:lnTo>
                </a:path>
              </a:pathLst>
            </a:cu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8011593" y="1956832"/>
              <a:ext cx="0" cy="165100"/>
            </a:xfrm>
            <a:custGeom>
              <a:avLst/>
              <a:gdLst>
                <a:gd name="connsiteX0" fmla="*/ 0 w 0"/>
                <a:gd name="connsiteY0" fmla="*/ 0 h 165100"/>
                <a:gd name="connsiteX1" fmla="*/ 0 w 0"/>
                <a:gd name="connsiteY1" fmla="*/ 1651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5100">
                  <a:moveTo>
                    <a:pt x="0" y="0"/>
                  </a:moveTo>
                  <a:lnTo>
                    <a:pt x="0" y="165100"/>
                  </a:lnTo>
                </a:path>
              </a:pathLst>
            </a:cu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6561574" y="1575832"/>
              <a:ext cx="2026591" cy="457829"/>
            </a:xfrm>
            <a:custGeom>
              <a:avLst/>
              <a:gdLst>
                <a:gd name="connsiteX0" fmla="*/ 192697 w 2384678"/>
                <a:gd name="connsiteY0" fmla="*/ 14213 h 484742"/>
                <a:gd name="connsiteX1" fmla="*/ 751497 w 2384678"/>
                <a:gd name="connsiteY1" fmla="*/ 52313 h 484742"/>
                <a:gd name="connsiteX2" fmla="*/ 1056297 w 2384678"/>
                <a:gd name="connsiteY2" fmla="*/ 77713 h 484742"/>
                <a:gd name="connsiteX3" fmla="*/ 1780197 w 2384678"/>
                <a:gd name="connsiteY3" fmla="*/ 65013 h 484742"/>
                <a:gd name="connsiteX4" fmla="*/ 1843697 w 2384678"/>
                <a:gd name="connsiteY4" fmla="*/ 52313 h 484742"/>
                <a:gd name="connsiteX5" fmla="*/ 1957997 w 2384678"/>
                <a:gd name="connsiteY5" fmla="*/ 39613 h 484742"/>
                <a:gd name="connsiteX6" fmla="*/ 2059597 w 2384678"/>
                <a:gd name="connsiteY6" fmla="*/ 26913 h 484742"/>
                <a:gd name="connsiteX7" fmla="*/ 2275497 w 2384678"/>
                <a:gd name="connsiteY7" fmla="*/ 1513 h 484742"/>
                <a:gd name="connsiteX8" fmla="*/ 2377097 w 2384678"/>
                <a:gd name="connsiteY8" fmla="*/ 26913 h 484742"/>
                <a:gd name="connsiteX9" fmla="*/ 2364397 w 2384678"/>
                <a:gd name="connsiteY9" fmla="*/ 153913 h 484742"/>
                <a:gd name="connsiteX10" fmla="*/ 2338997 w 2384678"/>
                <a:gd name="connsiteY10" fmla="*/ 446013 h 484742"/>
                <a:gd name="connsiteX11" fmla="*/ 2135797 w 2384678"/>
                <a:gd name="connsiteY11" fmla="*/ 433313 h 484742"/>
                <a:gd name="connsiteX12" fmla="*/ 2046897 w 2384678"/>
                <a:gd name="connsiteY12" fmla="*/ 420613 h 484742"/>
                <a:gd name="connsiteX13" fmla="*/ 1475397 w 2384678"/>
                <a:gd name="connsiteY13" fmla="*/ 433313 h 484742"/>
                <a:gd name="connsiteX14" fmla="*/ 65697 w 2384678"/>
                <a:gd name="connsiteY14" fmla="*/ 420613 h 484742"/>
                <a:gd name="connsiteX15" fmla="*/ 78397 w 2384678"/>
                <a:gd name="connsiteY15" fmla="*/ 1513 h 484742"/>
                <a:gd name="connsiteX16" fmla="*/ 268897 w 2384678"/>
                <a:gd name="connsiteY16" fmla="*/ 26913 h 484742"/>
                <a:gd name="connsiteX17" fmla="*/ 294297 w 2384678"/>
                <a:gd name="connsiteY17" fmla="*/ 26913 h 484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84678" h="484742">
                  <a:moveTo>
                    <a:pt x="192697" y="14213"/>
                  </a:moveTo>
                  <a:cubicBezTo>
                    <a:pt x="569755" y="37779"/>
                    <a:pt x="231451" y="16031"/>
                    <a:pt x="751497" y="52313"/>
                  </a:cubicBezTo>
                  <a:cubicBezTo>
                    <a:pt x="997403" y="69469"/>
                    <a:pt x="868411" y="56837"/>
                    <a:pt x="1056297" y="77713"/>
                  </a:cubicBezTo>
                  <a:lnTo>
                    <a:pt x="1780197" y="65013"/>
                  </a:lnTo>
                  <a:cubicBezTo>
                    <a:pt x="1801772" y="64317"/>
                    <a:pt x="1822328" y="55366"/>
                    <a:pt x="1843697" y="52313"/>
                  </a:cubicBezTo>
                  <a:cubicBezTo>
                    <a:pt x="1881646" y="46892"/>
                    <a:pt x="1919925" y="44092"/>
                    <a:pt x="1957997" y="39613"/>
                  </a:cubicBezTo>
                  <a:lnTo>
                    <a:pt x="2059597" y="26913"/>
                  </a:lnTo>
                  <a:cubicBezTo>
                    <a:pt x="2271258" y="3395"/>
                    <a:pt x="2105870" y="25745"/>
                    <a:pt x="2275497" y="1513"/>
                  </a:cubicBezTo>
                  <a:cubicBezTo>
                    <a:pt x="2309364" y="9980"/>
                    <a:pt x="2359507" y="-3241"/>
                    <a:pt x="2377097" y="26913"/>
                  </a:cubicBezTo>
                  <a:cubicBezTo>
                    <a:pt x="2398534" y="63662"/>
                    <a:pt x="2368083" y="111528"/>
                    <a:pt x="2364397" y="153913"/>
                  </a:cubicBezTo>
                  <a:cubicBezTo>
                    <a:pt x="2332471" y="521062"/>
                    <a:pt x="2369493" y="141050"/>
                    <a:pt x="2338997" y="446013"/>
                  </a:cubicBezTo>
                  <a:cubicBezTo>
                    <a:pt x="2271264" y="441780"/>
                    <a:pt x="2203407" y="439192"/>
                    <a:pt x="2135797" y="433313"/>
                  </a:cubicBezTo>
                  <a:cubicBezTo>
                    <a:pt x="2105975" y="430720"/>
                    <a:pt x="2076831" y="420613"/>
                    <a:pt x="2046897" y="420613"/>
                  </a:cubicBezTo>
                  <a:cubicBezTo>
                    <a:pt x="1856350" y="420613"/>
                    <a:pt x="1665897" y="429080"/>
                    <a:pt x="1475397" y="433313"/>
                  </a:cubicBezTo>
                  <a:cubicBezTo>
                    <a:pt x="1005497" y="429080"/>
                    <a:pt x="514659" y="559383"/>
                    <a:pt x="65697" y="420613"/>
                  </a:cubicBezTo>
                  <a:cubicBezTo>
                    <a:pt x="-67834" y="379340"/>
                    <a:pt x="36709" y="134915"/>
                    <a:pt x="78397" y="1513"/>
                  </a:cubicBezTo>
                  <a:cubicBezTo>
                    <a:pt x="81108" y="-7163"/>
                    <a:pt x="247033" y="24180"/>
                    <a:pt x="268897" y="26913"/>
                  </a:cubicBezTo>
                  <a:cubicBezTo>
                    <a:pt x="277298" y="27963"/>
                    <a:pt x="285830" y="26913"/>
                    <a:pt x="294297" y="26913"/>
                  </a:cubicBezTo>
                </a:path>
              </a:pathLst>
            </a:custGeom>
            <a:solidFill>
              <a:srgbClr val="D9D9D9"/>
            </a:solidFill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561573" y="1588531"/>
              <a:ext cx="2026591" cy="480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omic Sans MS"/>
                  <a:cs typeface="Comic Sans MS"/>
                </a:rPr>
                <a:t> </a:t>
              </a:r>
              <a:r>
                <a:rPr lang="en-US" dirty="0" smtClean="0">
                  <a:latin typeface="Comic Sans MS"/>
                  <a:cs typeface="Comic Sans MS"/>
                </a:rPr>
                <a:t>Lehman </a:t>
              </a:r>
              <a:r>
                <a:rPr lang="en-US" dirty="0" smtClean="0">
                  <a:latin typeface="Comic Sans MS"/>
                  <a:cs typeface="Comic Sans MS"/>
                </a:rPr>
                <a:t>Bros.</a:t>
              </a:r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77" name="Freeform 76"/>
            <p:cNvSpPr/>
            <p:nvPr/>
          </p:nvSpPr>
          <p:spPr>
            <a:xfrm>
              <a:off x="7121558" y="1995964"/>
              <a:ext cx="1042435" cy="138668"/>
            </a:xfrm>
            <a:custGeom>
              <a:avLst/>
              <a:gdLst>
                <a:gd name="connsiteX0" fmla="*/ 0 w 0"/>
                <a:gd name="connsiteY0" fmla="*/ 0 h 165100"/>
                <a:gd name="connsiteX1" fmla="*/ 0 w 0"/>
                <a:gd name="connsiteY1" fmla="*/ 1651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5100">
                  <a:moveTo>
                    <a:pt x="0" y="0"/>
                  </a:moveTo>
                  <a:lnTo>
                    <a:pt x="0" y="165100"/>
                  </a:lnTo>
                </a:path>
              </a:pathLst>
            </a:custGeom>
            <a:ln w="571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Left-Right-Up Arrow 162"/>
            <p:cNvSpPr/>
            <p:nvPr/>
          </p:nvSpPr>
          <p:spPr>
            <a:xfrm>
              <a:off x="3952745" y="3667090"/>
              <a:ext cx="1736700" cy="1218895"/>
            </a:xfrm>
            <a:prstGeom prst="leftRightUpArrow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343400" y="4953000"/>
              <a:ext cx="977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Protocol</a:t>
              </a:r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6350000" y="2146300"/>
              <a:ext cx="375851" cy="3581400"/>
            </a:xfrm>
            <a:custGeom>
              <a:avLst/>
              <a:gdLst>
                <a:gd name="connsiteX0" fmla="*/ 45651 w 375851"/>
                <a:gd name="connsiteY0" fmla="*/ 3581400 h 3581400"/>
                <a:gd name="connsiteX1" fmla="*/ 45651 w 375851"/>
                <a:gd name="connsiteY1" fmla="*/ 2032000 h 3581400"/>
                <a:gd name="connsiteX2" fmla="*/ 96451 w 375851"/>
                <a:gd name="connsiteY2" fmla="*/ 2019300 h 3581400"/>
                <a:gd name="connsiteX3" fmla="*/ 185351 w 375851"/>
                <a:gd name="connsiteY3" fmla="*/ 1981200 h 3581400"/>
                <a:gd name="connsiteX4" fmla="*/ 223451 w 375851"/>
                <a:gd name="connsiteY4" fmla="*/ 1485900 h 3581400"/>
                <a:gd name="connsiteX5" fmla="*/ 261551 w 375851"/>
                <a:gd name="connsiteY5" fmla="*/ 1016000 h 3581400"/>
                <a:gd name="connsiteX6" fmla="*/ 274251 w 375851"/>
                <a:gd name="connsiteY6" fmla="*/ 850900 h 3581400"/>
                <a:gd name="connsiteX7" fmla="*/ 299651 w 375851"/>
                <a:gd name="connsiteY7" fmla="*/ 596900 h 3581400"/>
                <a:gd name="connsiteX8" fmla="*/ 325051 w 375851"/>
                <a:gd name="connsiteY8" fmla="*/ 368300 h 3581400"/>
                <a:gd name="connsiteX9" fmla="*/ 350451 w 375851"/>
                <a:gd name="connsiteY9" fmla="*/ 254000 h 3581400"/>
                <a:gd name="connsiteX10" fmla="*/ 363151 w 375851"/>
                <a:gd name="connsiteY10" fmla="*/ 114300 h 3581400"/>
                <a:gd name="connsiteX11" fmla="*/ 375851 w 375851"/>
                <a:gd name="connsiteY11" fmla="*/ 0 h 358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5851" h="3581400">
                  <a:moveTo>
                    <a:pt x="45651" y="3581400"/>
                  </a:moveTo>
                  <a:cubicBezTo>
                    <a:pt x="-24212" y="3022497"/>
                    <a:pt x="-5508" y="3208653"/>
                    <a:pt x="45651" y="2032000"/>
                  </a:cubicBezTo>
                  <a:cubicBezTo>
                    <a:pt x="46409" y="2014562"/>
                    <a:pt x="79668" y="2024095"/>
                    <a:pt x="96451" y="2019300"/>
                  </a:cubicBezTo>
                  <a:cubicBezTo>
                    <a:pt x="140054" y="2006842"/>
                    <a:pt x="140195" y="2003778"/>
                    <a:pt x="185351" y="1981200"/>
                  </a:cubicBezTo>
                  <a:cubicBezTo>
                    <a:pt x="277378" y="1797145"/>
                    <a:pt x="207562" y="1954621"/>
                    <a:pt x="223451" y="1485900"/>
                  </a:cubicBezTo>
                  <a:cubicBezTo>
                    <a:pt x="242265" y="930877"/>
                    <a:pt x="218610" y="1388157"/>
                    <a:pt x="261551" y="1016000"/>
                  </a:cubicBezTo>
                  <a:cubicBezTo>
                    <a:pt x="267878" y="961168"/>
                    <a:pt x="269667" y="905905"/>
                    <a:pt x="274251" y="850900"/>
                  </a:cubicBezTo>
                  <a:cubicBezTo>
                    <a:pt x="288311" y="682177"/>
                    <a:pt x="283518" y="750168"/>
                    <a:pt x="299651" y="596900"/>
                  </a:cubicBezTo>
                  <a:cubicBezTo>
                    <a:pt x="304206" y="553624"/>
                    <a:pt x="316332" y="417706"/>
                    <a:pt x="325051" y="368300"/>
                  </a:cubicBezTo>
                  <a:cubicBezTo>
                    <a:pt x="331834" y="329864"/>
                    <a:pt x="341984" y="292100"/>
                    <a:pt x="350451" y="254000"/>
                  </a:cubicBezTo>
                  <a:cubicBezTo>
                    <a:pt x="354684" y="207433"/>
                    <a:pt x="358498" y="160827"/>
                    <a:pt x="363151" y="114300"/>
                  </a:cubicBezTo>
                  <a:cubicBezTo>
                    <a:pt x="366965" y="76156"/>
                    <a:pt x="375851" y="0"/>
                    <a:pt x="375851" y="0"/>
                  </a:cubicBezTo>
                </a:path>
              </a:pathLst>
            </a:custGeom>
            <a:solidFill>
              <a:srgbClr val="D9D9D9"/>
            </a:solidFill>
            <a:ln>
              <a:solidFill>
                <a:srgbClr val="00000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3733800" y="1524000"/>
              <a:ext cx="1634268" cy="1828800"/>
              <a:chOff x="3886200" y="1168400"/>
              <a:chExt cx="1354868" cy="2247900"/>
            </a:xfrm>
          </p:grpSpPr>
          <p:sp>
            <p:nvSpPr>
              <p:cNvPr id="116" name="Freeform 115"/>
              <p:cNvSpPr/>
              <p:nvPr/>
            </p:nvSpPr>
            <p:spPr>
              <a:xfrm>
                <a:off x="3886200" y="2222485"/>
                <a:ext cx="1168400" cy="1193815"/>
              </a:xfrm>
              <a:custGeom>
                <a:avLst/>
                <a:gdLst>
                  <a:gd name="connsiteX0" fmla="*/ 698500 w 1168400"/>
                  <a:gd name="connsiteY0" fmla="*/ 76215 h 1193815"/>
                  <a:gd name="connsiteX1" fmla="*/ 952500 w 1168400"/>
                  <a:gd name="connsiteY1" fmla="*/ 63515 h 1193815"/>
                  <a:gd name="connsiteX2" fmla="*/ 990600 w 1168400"/>
                  <a:gd name="connsiteY2" fmla="*/ 101615 h 1193815"/>
                  <a:gd name="connsiteX3" fmla="*/ 1041400 w 1168400"/>
                  <a:gd name="connsiteY3" fmla="*/ 177815 h 1193815"/>
                  <a:gd name="connsiteX4" fmla="*/ 1066800 w 1168400"/>
                  <a:gd name="connsiteY4" fmla="*/ 241315 h 1193815"/>
                  <a:gd name="connsiteX5" fmla="*/ 1117600 w 1168400"/>
                  <a:gd name="connsiteY5" fmla="*/ 292115 h 1193815"/>
                  <a:gd name="connsiteX6" fmla="*/ 1130300 w 1168400"/>
                  <a:gd name="connsiteY6" fmla="*/ 330215 h 1193815"/>
                  <a:gd name="connsiteX7" fmla="*/ 1155700 w 1168400"/>
                  <a:gd name="connsiteY7" fmla="*/ 838215 h 1193815"/>
                  <a:gd name="connsiteX8" fmla="*/ 1168400 w 1168400"/>
                  <a:gd name="connsiteY8" fmla="*/ 1016015 h 1193815"/>
                  <a:gd name="connsiteX9" fmla="*/ 1155700 w 1168400"/>
                  <a:gd name="connsiteY9" fmla="*/ 1143015 h 1193815"/>
                  <a:gd name="connsiteX10" fmla="*/ 1117600 w 1168400"/>
                  <a:gd name="connsiteY10" fmla="*/ 1155715 h 1193815"/>
                  <a:gd name="connsiteX11" fmla="*/ 1028700 w 1168400"/>
                  <a:gd name="connsiteY11" fmla="*/ 1168415 h 1193815"/>
                  <a:gd name="connsiteX12" fmla="*/ 901700 w 1168400"/>
                  <a:gd name="connsiteY12" fmla="*/ 1193815 h 1193815"/>
                  <a:gd name="connsiteX13" fmla="*/ 622300 w 1168400"/>
                  <a:gd name="connsiteY13" fmla="*/ 1168415 h 1193815"/>
                  <a:gd name="connsiteX14" fmla="*/ 469900 w 1168400"/>
                  <a:gd name="connsiteY14" fmla="*/ 1143015 h 1193815"/>
                  <a:gd name="connsiteX15" fmla="*/ 444500 w 1168400"/>
                  <a:gd name="connsiteY15" fmla="*/ 1041415 h 1193815"/>
                  <a:gd name="connsiteX16" fmla="*/ 419100 w 1168400"/>
                  <a:gd name="connsiteY16" fmla="*/ 914415 h 1193815"/>
                  <a:gd name="connsiteX17" fmla="*/ 444500 w 1168400"/>
                  <a:gd name="connsiteY17" fmla="*/ 368315 h 1193815"/>
                  <a:gd name="connsiteX18" fmla="*/ 469900 w 1168400"/>
                  <a:gd name="connsiteY18" fmla="*/ 330215 h 1193815"/>
                  <a:gd name="connsiteX19" fmla="*/ 406400 w 1168400"/>
                  <a:gd name="connsiteY19" fmla="*/ 419115 h 1193815"/>
                  <a:gd name="connsiteX20" fmla="*/ 368300 w 1168400"/>
                  <a:gd name="connsiteY20" fmla="*/ 469915 h 1193815"/>
                  <a:gd name="connsiteX21" fmla="*/ 330200 w 1168400"/>
                  <a:gd name="connsiteY21" fmla="*/ 508015 h 1193815"/>
                  <a:gd name="connsiteX22" fmla="*/ 292100 w 1168400"/>
                  <a:gd name="connsiteY22" fmla="*/ 609615 h 1193815"/>
                  <a:gd name="connsiteX23" fmla="*/ 203200 w 1168400"/>
                  <a:gd name="connsiteY23" fmla="*/ 736615 h 1193815"/>
                  <a:gd name="connsiteX24" fmla="*/ 177800 w 1168400"/>
                  <a:gd name="connsiteY24" fmla="*/ 774715 h 1193815"/>
                  <a:gd name="connsiteX25" fmla="*/ 127000 w 1168400"/>
                  <a:gd name="connsiteY25" fmla="*/ 723915 h 1193815"/>
                  <a:gd name="connsiteX26" fmla="*/ 88900 w 1168400"/>
                  <a:gd name="connsiteY26" fmla="*/ 673115 h 1193815"/>
                  <a:gd name="connsiteX27" fmla="*/ 25400 w 1168400"/>
                  <a:gd name="connsiteY27" fmla="*/ 635015 h 1193815"/>
                  <a:gd name="connsiteX28" fmla="*/ 0 w 1168400"/>
                  <a:gd name="connsiteY28" fmla="*/ 584215 h 1193815"/>
                  <a:gd name="connsiteX29" fmla="*/ 101600 w 1168400"/>
                  <a:gd name="connsiteY29" fmla="*/ 419115 h 1193815"/>
                  <a:gd name="connsiteX30" fmla="*/ 139700 w 1168400"/>
                  <a:gd name="connsiteY30" fmla="*/ 355615 h 1193815"/>
                  <a:gd name="connsiteX31" fmla="*/ 203200 w 1168400"/>
                  <a:gd name="connsiteY31" fmla="*/ 292115 h 1193815"/>
                  <a:gd name="connsiteX32" fmla="*/ 228600 w 1168400"/>
                  <a:gd name="connsiteY32" fmla="*/ 254015 h 1193815"/>
                  <a:gd name="connsiteX33" fmla="*/ 266700 w 1168400"/>
                  <a:gd name="connsiteY33" fmla="*/ 241315 h 1193815"/>
                  <a:gd name="connsiteX34" fmla="*/ 317500 w 1168400"/>
                  <a:gd name="connsiteY34" fmla="*/ 215915 h 1193815"/>
                  <a:gd name="connsiteX35" fmla="*/ 355600 w 1168400"/>
                  <a:gd name="connsiteY35" fmla="*/ 177815 h 1193815"/>
                  <a:gd name="connsiteX36" fmla="*/ 406400 w 1168400"/>
                  <a:gd name="connsiteY36" fmla="*/ 139715 h 1193815"/>
                  <a:gd name="connsiteX37" fmla="*/ 444500 w 1168400"/>
                  <a:gd name="connsiteY37" fmla="*/ 114315 h 1193815"/>
                  <a:gd name="connsiteX38" fmla="*/ 571500 w 1168400"/>
                  <a:gd name="connsiteY38" fmla="*/ 88915 h 1193815"/>
                  <a:gd name="connsiteX39" fmla="*/ 609600 w 1168400"/>
                  <a:gd name="connsiteY39" fmla="*/ 50815 h 1193815"/>
                  <a:gd name="connsiteX40" fmla="*/ 698500 w 1168400"/>
                  <a:gd name="connsiteY40" fmla="*/ 15 h 1193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68400" h="1193815">
                    <a:moveTo>
                      <a:pt x="698500" y="76215"/>
                    </a:moveTo>
                    <a:cubicBezTo>
                      <a:pt x="783167" y="71982"/>
                      <a:pt x="868046" y="56171"/>
                      <a:pt x="952500" y="63515"/>
                    </a:cubicBezTo>
                    <a:cubicBezTo>
                      <a:pt x="970393" y="65071"/>
                      <a:pt x="979573" y="87438"/>
                      <a:pt x="990600" y="101615"/>
                    </a:cubicBezTo>
                    <a:cubicBezTo>
                      <a:pt x="1009342" y="125712"/>
                      <a:pt x="1024467" y="152415"/>
                      <a:pt x="1041400" y="177815"/>
                    </a:cubicBezTo>
                    <a:cubicBezTo>
                      <a:pt x="1054046" y="196783"/>
                      <a:pt x="1054154" y="222347"/>
                      <a:pt x="1066800" y="241315"/>
                    </a:cubicBezTo>
                    <a:cubicBezTo>
                      <a:pt x="1080084" y="261240"/>
                      <a:pt x="1100667" y="275182"/>
                      <a:pt x="1117600" y="292115"/>
                    </a:cubicBezTo>
                    <a:cubicBezTo>
                      <a:pt x="1121833" y="304815"/>
                      <a:pt x="1127396" y="317147"/>
                      <a:pt x="1130300" y="330215"/>
                    </a:cubicBezTo>
                    <a:cubicBezTo>
                      <a:pt x="1165109" y="486855"/>
                      <a:pt x="1150988" y="725121"/>
                      <a:pt x="1155700" y="838215"/>
                    </a:cubicBezTo>
                    <a:cubicBezTo>
                      <a:pt x="1158174" y="897581"/>
                      <a:pt x="1164167" y="956748"/>
                      <a:pt x="1168400" y="1016015"/>
                    </a:cubicBezTo>
                    <a:cubicBezTo>
                      <a:pt x="1164167" y="1058348"/>
                      <a:pt x="1170239" y="1103032"/>
                      <a:pt x="1155700" y="1143015"/>
                    </a:cubicBezTo>
                    <a:cubicBezTo>
                      <a:pt x="1151125" y="1155596"/>
                      <a:pt x="1130727" y="1153090"/>
                      <a:pt x="1117600" y="1155715"/>
                    </a:cubicBezTo>
                    <a:cubicBezTo>
                      <a:pt x="1088247" y="1161586"/>
                      <a:pt x="1058179" y="1163213"/>
                      <a:pt x="1028700" y="1168415"/>
                    </a:cubicBezTo>
                    <a:cubicBezTo>
                      <a:pt x="986185" y="1175918"/>
                      <a:pt x="901700" y="1193815"/>
                      <a:pt x="901700" y="1193815"/>
                    </a:cubicBezTo>
                    <a:cubicBezTo>
                      <a:pt x="815649" y="1187196"/>
                      <a:pt x="710012" y="1180945"/>
                      <a:pt x="622300" y="1168415"/>
                    </a:cubicBezTo>
                    <a:cubicBezTo>
                      <a:pt x="571317" y="1161132"/>
                      <a:pt x="469900" y="1143015"/>
                      <a:pt x="469900" y="1143015"/>
                    </a:cubicBezTo>
                    <a:cubicBezTo>
                      <a:pt x="453542" y="1093941"/>
                      <a:pt x="454717" y="1102717"/>
                      <a:pt x="444500" y="1041415"/>
                    </a:cubicBezTo>
                    <a:cubicBezTo>
                      <a:pt x="425042" y="924669"/>
                      <a:pt x="443441" y="987439"/>
                      <a:pt x="419100" y="914415"/>
                    </a:cubicBezTo>
                    <a:cubicBezTo>
                      <a:pt x="427567" y="732382"/>
                      <a:pt x="428713" y="549860"/>
                      <a:pt x="444500" y="368315"/>
                    </a:cubicBezTo>
                    <a:cubicBezTo>
                      <a:pt x="445822" y="353109"/>
                      <a:pt x="480693" y="319422"/>
                      <a:pt x="469900" y="330215"/>
                    </a:cubicBezTo>
                    <a:cubicBezTo>
                      <a:pt x="449147" y="350968"/>
                      <a:pt x="424428" y="393876"/>
                      <a:pt x="406400" y="419115"/>
                    </a:cubicBezTo>
                    <a:cubicBezTo>
                      <a:pt x="394097" y="436339"/>
                      <a:pt x="382075" y="453844"/>
                      <a:pt x="368300" y="469915"/>
                    </a:cubicBezTo>
                    <a:cubicBezTo>
                      <a:pt x="356611" y="483552"/>
                      <a:pt x="340639" y="493400"/>
                      <a:pt x="330200" y="508015"/>
                    </a:cubicBezTo>
                    <a:cubicBezTo>
                      <a:pt x="281819" y="575748"/>
                      <a:pt x="323382" y="539230"/>
                      <a:pt x="292100" y="609615"/>
                    </a:cubicBezTo>
                    <a:cubicBezTo>
                      <a:pt x="267692" y="664533"/>
                      <a:pt x="239070" y="688788"/>
                      <a:pt x="203200" y="736615"/>
                    </a:cubicBezTo>
                    <a:cubicBezTo>
                      <a:pt x="194042" y="748826"/>
                      <a:pt x="186267" y="762015"/>
                      <a:pt x="177800" y="774715"/>
                    </a:cubicBezTo>
                    <a:cubicBezTo>
                      <a:pt x="160867" y="757782"/>
                      <a:pt x="142769" y="741937"/>
                      <a:pt x="127000" y="723915"/>
                    </a:cubicBezTo>
                    <a:cubicBezTo>
                      <a:pt x="113062" y="707985"/>
                      <a:pt x="104830" y="687053"/>
                      <a:pt x="88900" y="673115"/>
                    </a:cubicBezTo>
                    <a:cubicBezTo>
                      <a:pt x="70323" y="656860"/>
                      <a:pt x="46567" y="647715"/>
                      <a:pt x="25400" y="635015"/>
                    </a:cubicBezTo>
                    <a:cubicBezTo>
                      <a:pt x="16933" y="618082"/>
                      <a:pt x="0" y="603147"/>
                      <a:pt x="0" y="584215"/>
                    </a:cubicBezTo>
                    <a:cubicBezTo>
                      <a:pt x="0" y="510607"/>
                      <a:pt x="62994" y="470590"/>
                      <a:pt x="101600" y="419115"/>
                    </a:cubicBezTo>
                    <a:cubicBezTo>
                      <a:pt x="116411" y="399368"/>
                      <a:pt x="124280" y="374890"/>
                      <a:pt x="139700" y="355615"/>
                    </a:cubicBezTo>
                    <a:cubicBezTo>
                      <a:pt x="158400" y="332240"/>
                      <a:pt x="183488" y="314643"/>
                      <a:pt x="203200" y="292115"/>
                    </a:cubicBezTo>
                    <a:cubicBezTo>
                      <a:pt x="213251" y="280628"/>
                      <a:pt x="216681" y="263550"/>
                      <a:pt x="228600" y="254015"/>
                    </a:cubicBezTo>
                    <a:cubicBezTo>
                      <a:pt x="239053" y="245652"/>
                      <a:pt x="254395" y="246588"/>
                      <a:pt x="266700" y="241315"/>
                    </a:cubicBezTo>
                    <a:cubicBezTo>
                      <a:pt x="284101" y="233857"/>
                      <a:pt x="302094" y="226919"/>
                      <a:pt x="317500" y="215915"/>
                    </a:cubicBezTo>
                    <a:cubicBezTo>
                      <a:pt x="332115" y="205476"/>
                      <a:pt x="341963" y="189504"/>
                      <a:pt x="355600" y="177815"/>
                    </a:cubicBezTo>
                    <a:cubicBezTo>
                      <a:pt x="371671" y="164040"/>
                      <a:pt x="389176" y="152018"/>
                      <a:pt x="406400" y="139715"/>
                    </a:cubicBezTo>
                    <a:cubicBezTo>
                      <a:pt x="418820" y="130843"/>
                      <a:pt x="429911" y="118804"/>
                      <a:pt x="444500" y="114315"/>
                    </a:cubicBezTo>
                    <a:cubicBezTo>
                      <a:pt x="485763" y="101619"/>
                      <a:pt x="529167" y="97382"/>
                      <a:pt x="571500" y="88915"/>
                    </a:cubicBezTo>
                    <a:cubicBezTo>
                      <a:pt x="584200" y="76215"/>
                      <a:pt x="595423" y="61842"/>
                      <a:pt x="609600" y="50815"/>
                    </a:cubicBezTo>
                    <a:cubicBezTo>
                      <a:pt x="677933" y="-2333"/>
                      <a:pt x="656852" y="15"/>
                      <a:pt x="698500" y="15"/>
                    </a:cubicBezTo>
                  </a:path>
                </a:pathLst>
              </a:custGeom>
              <a:solidFill>
                <a:schemeClr val="bg2"/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Freeform 116"/>
              <p:cNvSpPr/>
              <p:nvPr/>
            </p:nvSpPr>
            <p:spPr>
              <a:xfrm>
                <a:off x="4584700" y="2286000"/>
                <a:ext cx="177804" cy="281468"/>
              </a:xfrm>
              <a:custGeom>
                <a:avLst/>
                <a:gdLst>
                  <a:gd name="connsiteX0" fmla="*/ 0 w 177804"/>
                  <a:gd name="connsiteY0" fmla="*/ 0 h 281468"/>
                  <a:gd name="connsiteX1" fmla="*/ 38100 w 177804"/>
                  <a:gd name="connsiteY1" fmla="*/ 76200 h 281468"/>
                  <a:gd name="connsiteX2" fmla="*/ 63500 w 177804"/>
                  <a:gd name="connsiteY2" fmla="*/ 139700 h 281468"/>
                  <a:gd name="connsiteX3" fmla="*/ 114300 w 177804"/>
                  <a:gd name="connsiteY3" fmla="*/ 228600 h 281468"/>
                  <a:gd name="connsiteX4" fmla="*/ 127000 w 177804"/>
                  <a:gd name="connsiteY4" fmla="*/ 279400 h 281468"/>
                  <a:gd name="connsiteX5" fmla="*/ 139700 w 177804"/>
                  <a:gd name="connsiteY5" fmla="*/ 203200 h 281468"/>
                  <a:gd name="connsiteX6" fmla="*/ 152400 w 177804"/>
                  <a:gd name="connsiteY6" fmla="*/ 165100 h 281468"/>
                  <a:gd name="connsiteX7" fmla="*/ 165100 w 177804"/>
                  <a:gd name="connsiteY7" fmla="*/ 101600 h 281468"/>
                  <a:gd name="connsiteX8" fmla="*/ 177800 w 177804"/>
                  <a:gd name="connsiteY8" fmla="*/ 0 h 28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7804" h="281468">
                    <a:moveTo>
                      <a:pt x="0" y="0"/>
                    </a:moveTo>
                    <a:cubicBezTo>
                      <a:pt x="12700" y="25400"/>
                      <a:pt x="26349" y="50347"/>
                      <a:pt x="38100" y="76200"/>
                    </a:cubicBezTo>
                    <a:cubicBezTo>
                      <a:pt x="47534" y="96954"/>
                      <a:pt x="54241" y="118868"/>
                      <a:pt x="63500" y="139700"/>
                    </a:cubicBezTo>
                    <a:cubicBezTo>
                      <a:pt x="84984" y="188039"/>
                      <a:pt x="87059" y="187738"/>
                      <a:pt x="114300" y="228600"/>
                    </a:cubicBezTo>
                    <a:cubicBezTo>
                      <a:pt x="118533" y="245533"/>
                      <a:pt x="114658" y="291742"/>
                      <a:pt x="127000" y="279400"/>
                    </a:cubicBezTo>
                    <a:cubicBezTo>
                      <a:pt x="145208" y="261192"/>
                      <a:pt x="134114" y="228337"/>
                      <a:pt x="139700" y="203200"/>
                    </a:cubicBezTo>
                    <a:cubicBezTo>
                      <a:pt x="142604" y="190132"/>
                      <a:pt x="149153" y="178087"/>
                      <a:pt x="152400" y="165100"/>
                    </a:cubicBezTo>
                    <a:cubicBezTo>
                      <a:pt x="157635" y="144159"/>
                      <a:pt x="161551" y="122892"/>
                      <a:pt x="165100" y="101600"/>
                    </a:cubicBezTo>
                    <a:cubicBezTo>
                      <a:pt x="178399" y="21808"/>
                      <a:pt x="177800" y="40753"/>
                      <a:pt x="177800" y="0"/>
                    </a:cubicBez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rgbClr val="4A452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4432300" y="1727200"/>
                <a:ext cx="537676" cy="546100"/>
              </a:xfrm>
              <a:custGeom>
                <a:avLst/>
                <a:gdLst>
                  <a:gd name="connsiteX0" fmla="*/ 254000 w 537676"/>
                  <a:gd name="connsiteY0" fmla="*/ 0 h 546100"/>
                  <a:gd name="connsiteX1" fmla="*/ 152400 w 537676"/>
                  <a:gd name="connsiteY1" fmla="*/ 12700 h 546100"/>
                  <a:gd name="connsiteX2" fmla="*/ 63500 w 537676"/>
                  <a:gd name="connsiteY2" fmla="*/ 38100 h 546100"/>
                  <a:gd name="connsiteX3" fmla="*/ 0 w 537676"/>
                  <a:gd name="connsiteY3" fmla="*/ 152400 h 546100"/>
                  <a:gd name="connsiteX4" fmla="*/ 25400 w 537676"/>
                  <a:gd name="connsiteY4" fmla="*/ 393700 h 546100"/>
                  <a:gd name="connsiteX5" fmla="*/ 50800 w 537676"/>
                  <a:gd name="connsiteY5" fmla="*/ 431800 h 546100"/>
                  <a:gd name="connsiteX6" fmla="*/ 63500 w 537676"/>
                  <a:gd name="connsiteY6" fmla="*/ 469900 h 546100"/>
                  <a:gd name="connsiteX7" fmla="*/ 101600 w 537676"/>
                  <a:gd name="connsiteY7" fmla="*/ 482600 h 546100"/>
                  <a:gd name="connsiteX8" fmla="*/ 215900 w 537676"/>
                  <a:gd name="connsiteY8" fmla="*/ 546100 h 546100"/>
                  <a:gd name="connsiteX9" fmla="*/ 406400 w 537676"/>
                  <a:gd name="connsiteY9" fmla="*/ 520700 h 546100"/>
                  <a:gd name="connsiteX10" fmla="*/ 482600 w 537676"/>
                  <a:gd name="connsiteY10" fmla="*/ 444500 h 546100"/>
                  <a:gd name="connsiteX11" fmla="*/ 495300 w 537676"/>
                  <a:gd name="connsiteY11" fmla="*/ 406400 h 546100"/>
                  <a:gd name="connsiteX12" fmla="*/ 520700 w 537676"/>
                  <a:gd name="connsiteY12" fmla="*/ 368300 h 546100"/>
                  <a:gd name="connsiteX13" fmla="*/ 520700 w 537676"/>
                  <a:gd name="connsiteY13" fmla="*/ 177800 h 546100"/>
                  <a:gd name="connsiteX14" fmla="*/ 444500 w 537676"/>
                  <a:gd name="connsiteY14" fmla="*/ 101600 h 546100"/>
                  <a:gd name="connsiteX15" fmla="*/ 317500 w 537676"/>
                  <a:gd name="connsiteY15" fmla="*/ 25400 h 546100"/>
                  <a:gd name="connsiteX16" fmla="*/ 241300 w 537676"/>
                  <a:gd name="connsiteY16" fmla="*/ 0 h 546100"/>
                  <a:gd name="connsiteX17" fmla="*/ 190500 w 537676"/>
                  <a:gd name="connsiteY17" fmla="*/ 0 h 54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37676" h="546100">
                    <a:moveTo>
                      <a:pt x="254000" y="0"/>
                    </a:moveTo>
                    <a:cubicBezTo>
                      <a:pt x="220133" y="4233"/>
                      <a:pt x="186066" y="7089"/>
                      <a:pt x="152400" y="12700"/>
                    </a:cubicBezTo>
                    <a:cubicBezTo>
                      <a:pt x="120506" y="18016"/>
                      <a:pt x="93697" y="28034"/>
                      <a:pt x="63500" y="38100"/>
                    </a:cubicBezTo>
                    <a:cubicBezTo>
                      <a:pt x="5274" y="125439"/>
                      <a:pt x="22353" y="85340"/>
                      <a:pt x="0" y="152400"/>
                    </a:cubicBezTo>
                    <a:cubicBezTo>
                      <a:pt x="363" y="157847"/>
                      <a:pt x="967" y="336689"/>
                      <a:pt x="25400" y="393700"/>
                    </a:cubicBezTo>
                    <a:cubicBezTo>
                      <a:pt x="31413" y="407729"/>
                      <a:pt x="43974" y="418148"/>
                      <a:pt x="50800" y="431800"/>
                    </a:cubicBezTo>
                    <a:cubicBezTo>
                      <a:pt x="56787" y="443774"/>
                      <a:pt x="54034" y="460434"/>
                      <a:pt x="63500" y="469900"/>
                    </a:cubicBezTo>
                    <a:cubicBezTo>
                      <a:pt x="72966" y="479366"/>
                      <a:pt x="89898" y="476099"/>
                      <a:pt x="101600" y="482600"/>
                    </a:cubicBezTo>
                    <a:cubicBezTo>
                      <a:pt x="232608" y="555382"/>
                      <a:pt x="129689" y="517363"/>
                      <a:pt x="215900" y="546100"/>
                    </a:cubicBezTo>
                    <a:cubicBezTo>
                      <a:pt x="279400" y="537633"/>
                      <a:pt x="344447" y="537003"/>
                      <a:pt x="406400" y="520700"/>
                    </a:cubicBezTo>
                    <a:cubicBezTo>
                      <a:pt x="436921" y="512668"/>
                      <a:pt x="468887" y="471925"/>
                      <a:pt x="482600" y="444500"/>
                    </a:cubicBezTo>
                    <a:cubicBezTo>
                      <a:pt x="488587" y="432526"/>
                      <a:pt x="489313" y="418374"/>
                      <a:pt x="495300" y="406400"/>
                    </a:cubicBezTo>
                    <a:cubicBezTo>
                      <a:pt x="502126" y="392748"/>
                      <a:pt x="512233" y="381000"/>
                      <a:pt x="520700" y="368300"/>
                    </a:cubicBezTo>
                    <a:cubicBezTo>
                      <a:pt x="533767" y="302964"/>
                      <a:pt x="551269" y="247672"/>
                      <a:pt x="520700" y="177800"/>
                    </a:cubicBezTo>
                    <a:cubicBezTo>
                      <a:pt x="506302" y="144891"/>
                      <a:pt x="474388" y="121525"/>
                      <a:pt x="444500" y="101600"/>
                    </a:cubicBezTo>
                    <a:cubicBezTo>
                      <a:pt x="399775" y="71783"/>
                      <a:pt x="366315" y="44926"/>
                      <a:pt x="317500" y="25400"/>
                    </a:cubicBezTo>
                    <a:cubicBezTo>
                      <a:pt x="292641" y="15456"/>
                      <a:pt x="268074" y="0"/>
                      <a:pt x="241300" y="0"/>
                    </a:cubicBezTo>
                    <a:lnTo>
                      <a:pt x="190500" y="0"/>
                    </a:lnTo>
                  </a:path>
                </a:pathLst>
              </a:custGeom>
              <a:solidFill>
                <a:srgbClr val="F3BBAD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4318000" y="1168400"/>
                <a:ext cx="762000" cy="736600"/>
              </a:xfrm>
              <a:custGeom>
                <a:avLst/>
                <a:gdLst>
                  <a:gd name="connsiteX0" fmla="*/ 0 w 762000"/>
                  <a:gd name="connsiteY0" fmla="*/ 609600 h 736600"/>
                  <a:gd name="connsiteX1" fmla="*/ 152400 w 762000"/>
                  <a:gd name="connsiteY1" fmla="*/ 622300 h 736600"/>
                  <a:gd name="connsiteX2" fmla="*/ 330200 w 762000"/>
                  <a:gd name="connsiteY2" fmla="*/ 647700 h 736600"/>
                  <a:gd name="connsiteX3" fmla="*/ 698500 w 762000"/>
                  <a:gd name="connsiteY3" fmla="*/ 635000 h 736600"/>
                  <a:gd name="connsiteX4" fmla="*/ 736600 w 762000"/>
                  <a:gd name="connsiteY4" fmla="*/ 609600 h 736600"/>
                  <a:gd name="connsiteX5" fmla="*/ 749300 w 762000"/>
                  <a:gd name="connsiteY5" fmla="*/ 558800 h 736600"/>
                  <a:gd name="connsiteX6" fmla="*/ 762000 w 762000"/>
                  <a:gd name="connsiteY6" fmla="*/ 520700 h 736600"/>
                  <a:gd name="connsiteX7" fmla="*/ 723900 w 762000"/>
                  <a:gd name="connsiteY7" fmla="*/ 508000 h 736600"/>
                  <a:gd name="connsiteX8" fmla="*/ 685800 w 762000"/>
                  <a:gd name="connsiteY8" fmla="*/ 520700 h 736600"/>
                  <a:gd name="connsiteX9" fmla="*/ 609600 w 762000"/>
                  <a:gd name="connsiteY9" fmla="*/ 584200 h 736600"/>
                  <a:gd name="connsiteX10" fmla="*/ 546100 w 762000"/>
                  <a:gd name="connsiteY10" fmla="*/ 279400 h 736600"/>
                  <a:gd name="connsiteX11" fmla="*/ 571500 w 762000"/>
                  <a:gd name="connsiteY11" fmla="*/ 215900 h 736600"/>
                  <a:gd name="connsiteX12" fmla="*/ 622300 w 762000"/>
                  <a:gd name="connsiteY12" fmla="*/ 127000 h 736600"/>
                  <a:gd name="connsiteX13" fmla="*/ 660400 w 762000"/>
                  <a:gd name="connsiteY13" fmla="*/ 76200 h 736600"/>
                  <a:gd name="connsiteX14" fmla="*/ 698500 w 762000"/>
                  <a:gd name="connsiteY14" fmla="*/ 50800 h 736600"/>
                  <a:gd name="connsiteX15" fmla="*/ 736600 w 762000"/>
                  <a:gd name="connsiteY15" fmla="*/ 12700 h 736600"/>
                  <a:gd name="connsiteX16" fmla="*/ 698500 w 762000"/>
                  <a:gd name="connsiteY16" fmla="*/ 0 h 736600"/>
                  <a:gd name="connsiteX17" fmla="*/ 508000 w 762000"/>
                  <a:gd name="connsiteY17" fmla="*/ 25400 h 736600"/>
                  <a:gd name="connsiteX18" fmla="*/ 292100 w 762000"/>
                  <a:gd name="connsiteY18" fmla="*/ 38100 h 736600"/>
                  <a:gd name="connsiteX19" fmla="*/ 228600 w 762000"/>
                  <a:gd name="connsiteY19" fmla="*/ 50800 h 736600"/>
                  <a:gd name="connsiteX20" fmla="*/ 152400 w 762000"/>
                  <a:gd name="connsiteY20" fmla="*/ 63500 h 736600"/>
                  <a:gd name="connsiteX21" fmla="*/ 101600 w 762000"/>
                  <a:gd name="connsiteY21" fmla="*/ 76200 h 736600"/>
                  <a:gd name="connsiteX22" fmla="*/ 165100 w 762000"/>
                  <a:gd name="connsiteY22" fmla="*/ 190500 h 736600"/>
                  <a:gd name="connsiteX23" fmla="*/ 190500 w 762000"/>
                  <a:gd name="connsiteY23" fmla="*/ 241300 h 736600"/>
                  <a:gd name="connsiteX24" fmla="*/ 215900 w 762000"/>
                  <a:gd name="connsiteY24" fmla="*/ 279400 h 736600"/>
                  <a:gd name="connsiteX25" fmla="*/ 241300 w 762000"/>
                  <a:gd name="connsiteY25" fmla="*/ 368300 h 736600"/>
                  <a:gd name="connsiteX26" fmla="*/ 266700 w 762000"/>
                  <a:gd name="connsiteY26" fmla="*/ 406400 h 736600"/>
                  <a:gd name="connsiteX27" fmla="*/ 279400 w 762000"/>
                  <a:gd name="connsiteY27" fmla="*/ 444500 h 736600"/>
                  <a:gd name="connsiteX28" fmla="*/ 50800 w 762000"/>
                  <a:gd name="connsiteY28" fmla="*/ 558800 h 736600"/>
                  <a:gd name="connsiteX29" fmla="*/ 63500 w 762000"/>
                  <a:gd name="connsiteY29" fmla="*/ 622300 h 736600"/>
                  <a:gd name="connsiteX30" fmla="*/ 101600 w 762000"/>
                  <a:gd name="connsiteY30" fmla="*/ 685800 h 736600"/>
                  <a:gd name="connsiteX31" fmla="*/ 127000 w 762000"/>
                  <a:gd name="connsiteY31" fmla="*/ 736600 h 73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0" h="736600">
                    <a:moveTo>
                      <a:pt x="0" y="609600"/>
                    </a:moveTo>
                    <a:lnTo>
                      <a:pt x="152400" y="622300"/>
                    </a:lnTo>
                    <a:cubicBezTo>
                      <a:pt x="231870" y="630247"/>
                      <a:pt x="256309" y="635385"/>
                      <a:pt x="330200" y="647700"/>
                    </a:cubicBezTo>
                    <a:cubicBezTo>
                      <a:pt x="452967" y="643467"/>
                      <a:pt x="576197" y="646466"/>
                      <a:pt x="698500" y="635000"/>
                    </a:cubicBezTo>
                    <a:cubicBezTo>
                      <a:pt x="713697" y="633575"/>
                      <a:pt x="728133" y="622300"/>
                      <a:pt x="736600" y="609600"/>
                    </a:cubicBezTo>
                    <a:cubicBezTo>
                      <a:pt x="746282" y="595077"/>
                      <a:pt x="744505" y="575583"/>
                      <a:pt x="749300" y="558800"/>
                    </a:cubicBezTo>
                    <a:cubicBezTo>
                      <a:pt x="752978" y="545928"/>
                      <a:pt x="757767" y="533400"/>
                      <a:pt x="762000" y="520700"/>
                    </a:cubicBezTo>
                    <a:cubicBezTo>
                      <a:pt x="749300" y="516467"/>
                      <a:pt x="737287" y="508000"/>
                      <a:pt x="723900" y="508000"/>
                    </a:cubicBezTo>
                    <a:cubicBezTo>
                      <a:pt x="710513" y="508000"/>
                      <a:pt x="697774" y="514713"/>
                      <a:pt x="685800" y="520700"/>
                    </a:cubicBezTo>
                    <a:cubicBezTo>
                      <a:pt x="650437" y="538381"/>
                      <a:pt x="637687" y="556113"/>
                      <a:pt x="609600" y="584200"/>
                    </a:cubicBezTo>
                    <a:cubicBezTo>
                      <a:pt x="442520" y="556353"/>
                      <a:pt x="512402" y="593913"/>
                      <a:pt x="546100" y="279400"/>
                    </a:cubicBezTo>
                    <a:cubicBezTo>
                      <a:pt x="548529" y="256733"/>
                      <a:pt x="562241" y="236732"/>
                      <a:pt x="571500" y="215900"/>
                    </a:cubicBezTo>
                    <a:cubicBezTo>
                      <a:pt x="589009" y="176505"/>
                      <a:pt x="598264" y="160651"/>
                      <a:pt x="622300" y="127000"/>
                    </a:cubicBezTo>
                    <a:cubicBezTo>
                      <a:pt x="634603" y="109776"/>
                      <a:pt x="645433" y="91167"/>
                      <a:pt x="660400" y="76200"/>
                    </a:cubicBezTo>
                    <a:cubicBezTo>
                      <a:pt x="671193" y="65407"/>
                      <a:pt x="686774" y="60571"/>
                      <a:pt x="698500" y="50800"/>
                    </a:cubicBezTo>
                    <a:cubicBezTo>
                      <a:pt x="712298" y="39302"/>
                      <a:pt x="723900" y="25400"/>
                      <a:pt x="736600" y="12700"/>
                    </a:cubicBezTo>
                    <a:cubicBezTo>
                      <a:pt x="723900" y="8467"/>
                      <a:pt x="711887" y="0"/>
                      <a:pt x="698500" y="0"/>
                    </a:cubicBezTo>
                    <a:cubicBezTo>
                      <a:pt x="581773" y="0"/>
                      <a:pt x="606452" y="16839"/>
                      <a:pt x="508000" y="25400"/>
                    </a:cubicBezTo>
                    <a:cubicBezTo>
                      <a:pt x="436180" y="31645"/>
                      <a:pt x="364067" y="33867"/>
                      <a:pt x="292100" y="38100"/>
                    </a:cubicBezTo>
                    <a:lnTo>
                      <a:pt x="228600" y="50800"/>
                    </a:lnTo>
                    <a:cubicBezTo>
                      <a:pt x="203265" y="55406"/>
                      <a:pt x="177650" y="58450"/>
                      <a:pt x="152400" y="63500"/>
                    </a:cubicBezTo>
                    <a:cubicBezTo>
                      <a:pt x="135284" y="66923"/>
                      <a:pt x="118533" y="71967"/>
                      <a:pt x="101600" y="76200"/>
                    </a:cubicBezTo>
                    <a:cubicBezTo>
                      <a:pt x="179481" y="154081"/>
                      <a:pt x="102941" y="66182"/>
                      <a:pt x="165100" y="190500"/>
                    </a:cubicBezTo>
                    <a:cubicBezTo>
                      <a:pt x="173567" y="207433"/>
                      <a:pt x="181107" y="224862"/>
                      <a:pt x="190500" y="241300"/>
                    </a:cubicBezTo>
                    <a:cubicBezTo>
                      <a:pt x="198073" y="254552"/>
                      <a:pt x="209074" y="265748"/>
                      <a:pt x="215900" y="279400"/>
                    </a:cubicBezTo>
                    <a:cubicBezTo>
                      <a:pt x="240614" y="328828"/>
                      <a:pt x="216885" y="311333"/>
                      <a:pt x="241300" y="368300"/>
                    </a:cubicBezTo>
                    <a:cubicBezTo>
                      <a:pt x="247313" y="382329"/>
                      <a:pt x="259874" y="392748"/>
                      <a:pt x="266700" y="406400"/>
                    </a:cubicBezTo>
                    <a:cubicBezTo>
                      <a:pt x="272687" y="418374"/>
                      <a:pt x="275167" y="431800"/>
                      <a:pt x="279400" y="444500"/>
                    </a:cubicBezTo>
                    <a:cubicBezTo>
                      <a:pt x="252851" y="656892"/>
                      <a:pt x="311137" y="461174"/>
                      <a:pt x="50800" y="558800"/>
                    </a:cubicBezTo>
                    <a:cubicBezTo>
                      <a:pt x="30589" y="566379"/>
                      <a:pt x="55483" y="602258"/>
                      <a:pt x="63500" y="622300"/>
                    </a:cubicBezTo>
                    <a:cubicBezTo>
                      <a:pt x="72668" y="645219"/>
                      <a:pt x="89612" y="664222"/>
                      <a:pt x="101600" y="685800"/>
                    </a:cubicBezTo>
                    <a:cubicBezTo>
                      <a:pt x="110794" y="702350"/>
                      <a:pt x="127000" y="736600"/>
                      <a:pt x="127000" y="73660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solidFill>
                  <a:srgbClr val="5959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4583189" y="2108199"/>
                <a:ext cx="179315" cy="45719"/>
              </a:xfrm>
              <a:custGeom>
                <a:avLst/>
                <a:gdLst>
                  <a:gd name="connsiteX0" fmla="*/ 1511 w 118601"/>
                  <a:gd name="connsiteY0" fmla="*/ 0 h 25400"/>
                  <a:gd name="connsiteX1" fmla="*/ 77711 w 118601"/>
                  <a:gd name="connsiteY1" fmla="*/ 12700 h 25400"/>
                  <a:gd name="connsiteX2" fmla="*/ 115811 w 118601"/>
                  <a:gd name="connsiteY2" fmla="*/ 25400 h 25400"/>
                  <a:gd name="connsiteX3" fmla="*/ 26911 w 118601"/>
                  <a:gd name="connsiteY3" fmla="*/ 12700 h 25400"/>
                  <a:gd name="connsiteX4" fmla="*/ 1511 w 118601"/>
                  <a:gd name="connsiteY4" fmla="*/ 0 h 2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8601" h="25400">
                    <a:moveTo>
                      <a:pt x="1511" y="0"/>
                    </a:moveTo>
                    <a:cubicBezTo>
                      <a:pt x="9978" y="0"/>
                      <a:pt x="52574" y="7114"/>
                      <a:pt x="77711" y="12700"/>
                    </a:cubicBezTo>
                    <a:cubicBezTo>
                      <a:pt x="90779" y="15604"/>
                      <a:pt x="129198" y="25400"/>
                      <a:pt x="115811" y="25400"/>
                    </a:cubicBezTo>
                    <a:cubicBezTo>
                      <a:pt x="85877" y="25400"/>
                      <a:pt x="56614" y="16413"/>
                      <a:pt x="26911" y="12700"/>
                    </a:cubicBezTo>
                    <a:cubicBezTo>
                      <a:pt x="22710" y="12175"/>
                      <a:pt x="-6956" y="0"/>
                      <a:pt x="1511" y="0"/>
                    </a:cubicBezTo>
                    <a:close/>
                  </a:path>
                </a:pathLst>
              </a:custGeom>
              <a:ln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Freeform 173"/>
              <p:cNvSpPr/>
              <p:nvPr/>
            </p:nvSpPr>
            <p:spPr>
              <a:xfrm>
                <a:off x="4532388" y="1360488"/>
                <a:ext cx="357111" cy="158194"/>
              </a:xfrm>
              <a:custGeom>
                <a:avLst/>
                <a:gdLst>
                  <a:gd name="connsiteX0" fmla="*/ 19050 w 384169"/>
                  <a:gd name="connsiteY0" fmla="*/ 6209 h 248566"/>
                  <a:gd name="connsiteX1" fmla="*/ 374650 w 384169"/>
                  <a:gd name="connsiteY1" fmla="*/ 12559 h 248566"/>
                  <a:gd name="connsiteX2" fmla="*/ 368300 w 384169"/>
                  <a:gd name="connsiteY2" fmla="*/ 82409 h 248566"/>
                  <a:gd name="connsiteX3" fmla="*/ 355600 w 384169"/>
                  <a:gd name="connsiteY3" fmla="*/ 114159 h 248566"/>
                  <a:gd name="connsiteX4" fmla="*/ 349250 w 384169"/>
                  <a:gd name="connsiteY4" fmla="*/ 145909 h 248566"/>
                  <a:gd name="connsiteX5" fmla="*/ 330200 w 384169"/>
                  <a:gd name="connsiteY5" fmla="*/ 184009 h 248566"/>
                  <a:gd name="connsiteX6" fmla="*/ 323850 w 384169"/>
                  <a:gd name="connsiteY6" fmla="*/ 209409 h 248566"/>
                  <a:gd name="connsiteX7" fmla="*/ 317500 w 384169"/>
                  <a:gd name="connsiteY7" fmla="*/ 228459 h 248566"/>
                  <a:gd name="connsiteX8" fmla="*/ 203200 w 384169"/>
                  <a:gd name="connsiteY8" fmla="*/ 234809 h 248566"/>
                  <a:gd name="connsiteX9" fmla="*/ 82550 w 384169"/>
                  <a:gd name="connsiteY9" fmla="*/ 234809 h 248566"/>
                  <a:gd name="connsiteX10" fmla="*/ 69850 w 384169"/>
                  <a:gd name="connsiteY10" fmla="*/ 215759 h 248566"/>
                  <a:gd name="connsiteX11" fmla="*/ 57150 w 384169"/>
                  <a:gd name="connsiteY11" fmla="*/ 171309 h 248566"/>
                  <a:gd name="connsiteX12" fmla="*/ 44450 w 384169"/>
                  <a:gd name="connsiteY12" fmla="*/ 145909 h 248566"/>
                  <a:gd name="connsiteX13" fmla="*/ 31750 w 384169"/>
                  <a:gd name="connsiteY13" fmla="*/ 107809 h 248566"/>
                  <a:gd name="connsiteX14" fmla="*/ 6350 w 384169"/>
                  <a:gd name="connsiteY14" fmla="*/ 50659 h 248566"/>
                  <a:gd name="connsiteX15" fmla="*/ 0 w 384169"/>
                  <a:gd name="connsiteY15" fmla="*/ 31609 h 248566"/>
                  <a:gd name="connsiteX16" fmla="*/ 19050 w 384169"/>
                  <a:gd name="connsiteY16" fmla="*/ 6209 h 248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4169" h="248566">
                    <a:moveTo>
                      <a:pt x="19050" y="6209"/>
                    </a:moveTo>
                    <a:cubicBezTo>
                      <a:pt x="137583" y="8326"/>
                      <a:pt x="258823" y="-12712"/>
                      <a:pt x="374650" y="12559"/>
                    </a:cubicBezTo>
                    <a:cubicBezTo>
                      <a:pt x="397492" y="17543"/>
                      <a:pt x="372609" y="59430"/>
                      <a:pt x="368300" y="82409"/>
                    </a:cubicBezTo>
                    <a:cubicBezTo>
                      <a:pt x="366199" y="93612"/>
                      <a:pt x="358875" y="103241"/>
                      <a:pt x="355600" y="114159"/>
                    </a:cubicBezTo>
                    <a:cubicBezTo>
                      <a:pt x="352499" y="124497"/>
                      <a:pt x="353040" y="135803"/>
                      <a:pt x="349250" y="145909"/>
                    </a:cubicBezTo>
                    <a:cubicBezTo>
                      <a:pt x="315854" y="234965"/>
                      <a:pt x="353858" y="101205"/>
                      <a:pt x="330200" y="184009"/>
                    </a:cubicBezTo>
                    <a:cubicBezTo>
                      <a:pt x="327802" y="192400"/>
                      <a:pt x="326248" y="201018"/>
                      <a:pt x="323850" y="209409"/>
                    </a:cubicBezTo>
                    <a:cubicBezTo>
                      <a:pt x="322011" y="215845"/>
                      <a:pt x="324050" y="227080"/>
                      <a:pt x="317500" y="228459"/>
                    </a:cubicBezTo>
                    <a:cubicBezTo>
                      <a:pt x="280160" y="236320"/>
                      <a:pt x="241300" y="232692"/>
                      <a:pt x="203200" y="234809"/>
                    </a:cubicBezTo>
                    <a:cubicBezTo>
                      <a:pt x="149952" y="248121"/>
                      <a:pt x="141764" y="257584"/>
                      <a:pt x="82550" y="234809"/>
                    </a:cubicBezTo>
                    <a:cubicBezTo>
                      <a:pt x="75427" y="232069"/>
                      <a:pt x="73263" y="222585"/>
                      <a:pt x="69850" y="215759"/>
                    </a:cubicBezTo>
                    <a:cubicBezTo>
                      <a:pt x="62174" y="200407"/>
                      <a:pt x="63254" y="187585"/>
                      <a:pt x="57150" y="171309"/>
                    </a:cubicBezTo>
                    <a:cubicBezTo>
                      <a:pt x="53826" y="162446"/>
                      <a:pt x="47966" y="154698"/>
                      <a:pt x="44450" y="145909"/>
                    </a:cubicBezTo>
                    <a:cubicBezTo>
                      <a:pt x="39478" y="133480"/>
                      <a:pt x="39176" y="118948"/>
                      <a:pt x="31750" y="107809"/>
                    </a:cubicBezTo>
                    <a:cubicBezTo>
                      <a:pt x="11624" y="77620"/>
                      <a:pt x="21463" y="95999"/>
                      <a:pt x="6350" y="50659"/>
                    </a:cubicBezTo>
                    <a:cubicBezTo>
                      <a:pt x="4233" y="44309"/>
                      <a:pt x="0" y="38302"/>
                      <a:pt x="0" y="31609"/>
                    </a:cubicBezTo>
                    <a:lnTo>
                      <a:pt x="19050" y="620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4557789" y="1417638"/>
                <a:ext cx="303130" cy="281753"/>
              </a:xfrm>
              <a:custGeom>
                <a:avLst/>
                <a:gdLst>
                  <a:gd name="connsiteX0" fmla="*/ 19050 w 384169"/>
                  <a:gd name="connsiteY0" fmla="*/ 6209 h 248566"/>
                  <a:gd name="connsiteX1" fmla="*/ 374650 w 384169"/>
                  <a:gd name="connsiteY1" fmla="*/ 12559 h 248566"/>
                  <a:gd name="connsiteX2" fmla="*/ 368300 w 384169"/>
                  <a:gd name="connsiteY2" fmla="*/ 82409 h 248566"/>
                  <a:gd name="connsiteX3" fmla="*/ 355600 w 384169"/>
                  <a:gd name="connsiteY3" fmla="*/ 114159 h 248566"/>
                  <a:gd name="connsiteX4" fmla="*/ 349250 w 384169"/>
                  <a:gd name="connsiteY4" fmla="*/ 145909 h 248566"/>
                  <a:gd name="connsiteX5" fmla="*/ 330200 w 384169"/>
                  <a:gd name="connsiteY5" fmla="*/ 184009 h 248566"/>
                  <a:gd name="connsiteX6" fmla="*/ 323850 w 384169"/>
                  <a:gd name="connsiteY6" fmla="*/ 209409 h 248566"/>
                  <a:gd name="connsiteX7" fmla="*/ 317500 w 384169"/>
                  <a:gd name="connsiteY7" fmla="*/ 228459 h 248566"/>
                  <a:gd name="connsiteX8" fmla="*/ 203200 w 384169"/>
                  <a:gd name="connsiteY8" fmla="*/ 234809 h 248566"/>
                  <a:gd name="connsiteX9" fmla="*/ 82550 w 384169"/>
                  <a:gd name="connsiteY9" fmla="*/ 234809 h 248566"/>
                  <a:gd name="connsiteX10" fmla="*/ 69850 w 384169"/>
                  <a:gd name="connsiteY10" fmla="*/ 215759 h 248566"/>
                  <a:gd name="connsiteX11" fmla="*/ 57150 w 384169"/>
                  <a:gd name="connsiteY11" fmla="*/ 171309 h 248566"/>
                  <a:gd name="connsiteX12" fmla="*/ 44450 w 384169"/>
                  <a:gd name="connsiteY12" fmla="*/ 145909 h 248566"/>
                  <a:gd name="connsiteX13" fmla="*/ 31750 w 384169"/>
                  <a:gd name="connsiteY13" fmla="*/ 107809 h 248566"/>
                  <a:gd name="connsiteX14" fmla="*/ 6350 w 384169"/>
                  <a:gd name="connsiteY14" fmla="*/ 50659 h 248566"/>
                  <a:gd name="connsiteX15" fmla="*/ 0 w 384169"/>
                  <a:gd name="connsiteY15" fmla="*/ 31609 h 248566"/>
                  <a:gd name="connsiteX16" fmla="*/ 19050 w 384169"/>
                  <a:gd name="connsiteY16" fmla="*/ 6209 h 248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4169" h="248566">
                    <a:moveTo>
                      <a:pt x="19050" y="6209"/>
                    </a:moveTo>
                    <a:cubicBezTo>
                      <a:pt x="137583" y="8326"/>
                      <a:pt x="258823" y="-12712"/>
                      <a:pt x="374650" y="12559"/>
                    </a:cubicBezTo>
                    <a:cubicBezTo>
                      <a:pt x="397492" y="17543"/>
                      <a:pt x="372609" y="59430"/>
                      <a:pt x="368300" y="82409"/>
                    </a:cubicBezTo>
                    <a:cubicBezTo>
                      <a:pt x="366199" y="93612"/>
                      <a:pt x="358875" y="103241"/>
                      <a:pt x="355600" y="114159"/>
                    </a:cubicBezTo>
                    <a:cubicBezTo>
                      <a:pt x="352499" y="124497"/>
                      <a:pt x="353040" y="135803"/>
                      <a:pt x="349250" y="145909"/>
                    </a:cubicBezTo>
                    <a:cubicBezTo>
                      <a:pt x="315854" y="234965"/>
                      <a:pt x="353858" y="101205"/>
                      <a:pt x="330200" y="184009"/>
                    </a:cubicBezTo>
                    <a:cubicBezTo>
                      <a:pt x="327802" y="192400"/>
                      <a:pt x="326248" y="201018"/>
                      <a:pt x="323850" y="209409"/>
                    </a:cubicBezTo>
                    <a:cubicBezTo>
                      <a:pt x="322011" y="215845"/>
                      <a:pt x="324050" y="227080"/>
                      <a:pt x="317500" y="228459"/>
                    </a:cubicBezTo>
                    <a:cubicBezTo>
                      <a:pt x="280160" y="236320"/>
                      <a:pt x="241300" y="232692"/>
                      <a:pt x="203200" y="234809"/>
                    </a:cubicBezTo>
                    <a:cubicBezTo>
                      <a:pt x="149952" y="248121"/>
                      <a:pt x="141764" y="257584"/>
                      <a:pt x="82550" y="234809"/>
                    </a:cubicBezTo>
                    <a:cubicBezTo>
                      <a:pt x="75427" y="232069"/>
                      <a:pt x="73263" y="222585"/>
                      <a:pt x="69850" y="215759"/>
                    </a:cubicBezTo>
                    <a:cubicBezTo>
                      <a:pt x="62174" y="200407"/>
                      <a:pt x="63254" y="187585"/>
                      <a:pt x="57150" y="171309"/>
                    </a:cubicBezTo>
                    <a:cubicBezTo>
                      <a:pt x="53826" y="162446"/>
                      <a:pt x="47966" y="154698"/>
                      <a:pt x="44450" y="145909"/>
                    </a:cubicBezTo>
                    <a:cubicBezTo>
                      <a:pt x="39478" y="133480"/>
                      <a:pt x="39176" y="118948"/>
                      <a:pt x="31750" y="107809"/>
                    </a:cubicBezTo>
                    <a:cubicBezTo>
                      <a:pt x="11624" y="77620"/>
                      <a:pt x="21463" y="95999"/>
                      <a:pt x="6350" y="50659"/>
                    </a:cubicBezTo>
                    <a:cubicBezTo>
                      <a:pt x="4233" y="44309"/>
                      <a:pt x="0" y="38302"/>
                      <a:pt x="0" y="31609"/>
                    </a:cubicBezTo>
                    <a:lnTo>
                      <a:pt x="19050" y="6209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4641850" y="1485900"/>
                <a:ext cx="120654" cy="139700"/>
              </a:xfrm>
              <a:custGeom>
                <a:avLst/>
                <a:gdLst>
                  <a:gd name="connsiteX0" fmla="*/ 175789 w 423439"/>
                  <a:gd name="connsiteY0" fmla="*/ 184150 h 444500"/>
                  <a:gd name="connsiteX1" fmla="*/ 182139 w 423439"/>
                  <a:gd name="connsiteY1" fmla="*/ 139700 h 444500"/>
                  <a:gd name="connsiteX2" fmla="*/ 194839 w 423439"/>
                  <a:gd name="connsiteY2" fmla="*/ 120650 h 444500"/>
                  <a:gd name="connsiteX3" fmla="*/ 207539 w 423439"/>
                  <a:gd name="connsiteY3" fmla="*/ 88900 h 444500"/>
                  <a:gd name="connsiteX4" fmla="*/ 213889 w 423439"/>
                  <a:gd name="connsiteY4" fmla="*/ 69850 h 444500"/>
                  <a:gd name="connsiteX5" fmla="*/ 220239 w 423439"/>
                  <a:gd name="connsiteY5" fmla="*/ 38100 h 444500"/>
                  <a:gd name="connsiteX6" fmla="*/ 232939 w 423439"/>
                  <a:gd name="connsiteY6" fmla="*/ 19050 h 444500"/>
                  <a:gd name="connsiteX7" fmla="*/ 239289 w 423439"/>
                  <a:gd name="connsiteY7" fmla="*/ 0 h 444500"/>
                  <a:gd name="connsiteX8" fmla="*/ 258339 w 423439"/>
                  <a:gd name="connsiteY8" fmla="*/ 95250 h 444500"/>
                  <a:gd name="connsiteX9" fmla="*/ 277389 w 423439"/>
                  <a:gd name="connsiteY9" fmla="*/ 152400 h 444500"/>
                  <a:gd name="connsiteX10" fmla="*/ 296439 w 423439"/>
                  <a:gd name="connsiteY10" fmla="*/ 158750 h 444500"/>
                  <a:gd name="connsiteX11" fmla="*/ 315489 w 423439"/>
                  <a:gd name="connsiteY11" fmla="*/ 171450 h 444500"/>
                  <a:gd name="connsiteX12" fmla="*/ 391689 w 423439"/>
                  <a:gd name="connsiteY12" fmla="*/ 184150 h 444500"/>
                  <a:gd name="connsiteX13" fmla="*/ 423439 w 423439"/>
                  <a:gd name="connsiteY13" fmla="*/ 190500 h 444500"/>
                  <a:gd name="connsiteX14" fmla="*/ 398039 w 423439"/>
                  <a:gd name="connsiteY14" fmla="*/ 196850 h 444500"/>
                  <a:gd name="connsiteX15" fmla="*/ 359939 w 423439"/>
                  <a:gd name="connsiteY15" fmla="*/ 222250 h 444500"/>
                  <a:gd name="connsiteX16" fmla="*/ 334539 w 423439"/>
                  <a:gd name="connsiteY16" fmla="*/ 234950 h 444500"/>
                  <a:gd name="connsiteX17" fmla="*/ 315489 w 423439"/>
                  <a:gd name="connsiteY17" fmla="*/ 247650 h 444500"/>
                  <a:gd name="connsiteX18" fmla="*/ 296439 w 423439"/>
                  <a:gd name="connsiteY18" fmla="*/ 254000 h 444500"/>
                  <a:gd name="connsiteX19" fmla="*/ 302789 w 423439"/>
                  <a:gd name="connsiteY19" fmla="*/ 273050 h 444500"/>
                  <a:gd name="connsiteX20" fmla="*/ 321839 w 423439"/>
                  <a:gd name="connsiteY20" fmla="*/ 298450 h 444500"/>
                  <a:gd name="connsiteX21" fmla="*/ 353589 w 423439"/>
                  <a:gd name="connsiteY21" fmla="*/ 336550 h 444500"/>
                  <a:gd name="connsiteX22" fmla="*/ 359939 w 423439"/>
                  <a:gd name="connsiteY22" fmla="*/ 355600 h 444500"/>
                  <a:gd name="connsiteX23" fmla="*/ 372639 w 423439"/>
                  <a:gd name="connsiteY23" fmla="*/ 381000 h 444500"/>
                  <a:gd name="connsiteX24" fmla="*/ 378989 w 423439"/>
                  <a:gd name="connsiteY24" fmla="*/ 406400 h 444500"/>
                  <a:gd name="connsiteX25" fmla="*/ 385339 w 423439"/>
                  <a:gd name="connsiteY25" fmla="*/ 425450 h 444500"/>
                  <a:gd name="connsiteX26" fmla="*/ 366289 w 423439"/>
                  <a:gd name="connsiteY26" fmla="*/ 419100 h 444500"/>
                  <a:gd name="connsiteX27" fmla="*/ 328189 w 423439"/>
                  <a:gd name="connsiteY27" fmla="*/ 412750 h 444500"/>
                  <a:gd name="connsiteX28" fmla="*/ 283739 w 423439"/>
                  <a:gd name="connsiteY28" fmla="*/ 393700 h 444500"/>
                  <a:gd name="connsiteX29" fmla="*/ 264689 w 423439"/>
                  <a:gd name="connsiteY29" fmla="*/ 387350 h 444500"/>
                  <a:gd name="connsiteX30" fmla="*/ 258339 w 423439"/>
                  <a:gd name="connsiteY30" fmla="*/ 368300 h 444500"/>
                  <a:gd name="connsiteX31" fmla="*/ 213889 w 423439"/>
                  <a:gd name="connsiteY31" fmla="*/ 336550 h 444500"/>
                  <a:gd name="connsiteX32" fmla="*/ 137689 w 423439"/>
                  <a:gd name="connsiteY32" fmla="*/ 381000 h 444500"/>
                  <a:gd name="connsiteX33" fmla="*/ 112289 w 423439"/>
                  <a:gd name="connsiteY33" fmla="*/ 406400 h 444500"/>
                  <a:gd name="connsiteX34" fmla="*/ 48789 w 423439"/>
                  <a:gd name="connsiteY34" fmla="*/ 444500 h 444500"/>
                  <a:gd name="connsiteX35" fmla="*/ 74189 w 423439"/>
                  <a:gd name="connsiteY35" fmla="*/ 349250 h 444500"/>
                  <a:gd name="connsiteX36" fmla="*/ 80539 w 423439"/>
                  <a:gd name="connsiteY36" fmla="*/ 323850 h 444500"/>
                  <a:gd name="connsiteX37" fmla="*/ 93239 w 423439"/>
                  <a:gd name="connsiteY37" fmla="*/ 304800 h 444500"/>
                  <a:gd name="connsiteX38" fmla="*/ 112289 w 423439"/>
                  <a:gd name="connsiteY38" fmla="*/ 266700 h 444500"/>
                  <a:gd name="connsiteX39" fmla="*/ 74189 w 423439"/>
                  <a:gd name="connsiteY39" fmla="*/ 228600 h 444500"/>
                  <a:gd name="connsiteX40" fmla="*/ 23389 w 423439"/>
                  <a:gd name="connsiteY40" fmla="*/ 190500 h 444500"/>
                  <a:gd name="connsiteX41" fmla="*/ 175789 w 423439"/>
                  <a:gd name="connsiteY41" fmla="*/ 18415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3439" h="444500">
                    <a:moveTo>
                      <a:pt x="175789" y="184150"/>
                    </a:moveTo>
                    <a:cubicBezTo>
                      <a:pt x="202247" y="175683"/>
                      <a:pt x="177838" y="154036"/>
                      <a:pt x="182139" y="139700"/>
                    </a:cubicBezTo>
                    <a:cubicBezTo>
                      <a:pt x="184332" y="132390"/>
                      <a:pt x="191426" y="127476"/>
                      <a:pt x="194839" y="120650"/>
                    </a:cubicBezTo>
                    <a:cubicBezTo>
                      <a:pt x="199937" y="110455"/>
                      <a:pt x="203537" y="99573"/>
                      <a:pt x="207539" y="88900"/>
                    </a:cubicBezTo>
                    <a:cubicBezTo>
                      <a:pt x="209889" y="82633"/>
                      <a:pt x="212266" y="76344"/>
                      <a:pt x="213889" y="69850"/>
                    </a:cubicBezTo>
                    <a:cubicBezTo>
                      <a:pt x="216507" y="59379"/>
                      <a:pt x="216449" y="48206"/>
                      <a:pt x="220239" y="38100"/>
                    </a:cubicBezTo>
                    <a:cubicBezTo>
                      <a:pt x="222919" y="30954"/>
                      <a:pt x="229526" y="25876"/>
                      <a:pt x="232939" y="19050"/>
                    </a:cubicBezTo>
                    <a:cubicBezTo>
                      <a:pt x="235932" y="13063"/>
                      <a:pt x="237172" y="6350"/>
                      <a:pt x="239289" y="0"/>
                    </a:cubicBezTo>
                    <a:cubicBezTo>
                      <a:pt x="274453" y="105492"/>
                      <a:pt x="227026" y="-45660"/>
                      <a:pt x="258339" y="95250"/>
                    </a:cubicBezTo>
                    <a:cubicBezTo>
                      <a:pt x="262695" y="114852"/>
                      <a:pt x="258339" y="146050"/>
                      <a:pt x="277389" y="152400"/>
                    </a:cubicBezTo>
                    <a:cubicBezTo>
                      <a:pt x="283739" y="154517"/>
                      <a:pt x="290452" y="155757"/>
                      <a:pt x="296439" y="158750"/>
                    </a:cubicBezTo>
                    <a:cubicBezTo>
                      <a:pt x="303265" y="162163"/>
                      <a:pt x="308115" y="169484"/>
                      <a:pt x="315489" y="171450"/>
                    </a:cubicBezTo>
                    <a:cubicBezTo>
                      <a:pt x="340370" y="178085"/>
                      <a:pt x="366439" y="179100"/>
                      <a:pt x="391689" y="184150"/>
                    </a:cubicBezTo>
                    <a:lnTo>
                      <a:pt x="423439" y="190500"/>
                    </a:lnTo>
                    <a:cubicBezTo>
                      <a:pt x="414972" y="192617"/>
                      <a:pt x="405845" y="192947"/>
                      <a:pt x="398039" y="196850"/>
                    </a:cubicBezTo>
                    <a:cubicBezTo>
                      <a:pt x="384387" y="203676"/>
                      <a:pt x="373591" y="215424"/>
                      <a:pt x="359939" y="222250"/>
                    </a:cubicBezTo>
                    <a:cubicBezTo>
                      <a:pt x="351472" y="226483"/>
                      <a:pt x="342758" y="230254"/>
                      <a:pt x="334539" y="234950"/>
                    </a:cubicBezTo>
                    <a:cubicBezTo>
                      <a:pt x="327913" y="238736"/>
                      <a:pt x="322315" y="244237"/>
                      <a:pt x="315489" y="247650"/>
                    </a:cubicBezTo>
                    <a:cubicBezTo>
                      <a:pt x="309502" y="250643"/>
                      <a:pt x="302789" y="251883"/>
                      <a:pt x="296439" y="254000"/>
                    </a:cubicBezTo>
                    <a:cubicBezTo>
                      <a:pt x="298556" y="260350"/>
                      <a:pt x="299468" y="267238"/>
                      <a:pt x="302789" y="273050"/>
                    </a:cubicBezTo>
                    <a:cubicBezTo>
                      <a:pt x="308040" y="282239"/>
                      <a:pt x="315688" y="289838"/>
                      <a:pt x="321839" y="298450"/>
                    </a:cubicBezTo>
                    <a:cubicBezTo>
                      <a:pt x="343941" y="329392"/>
                      <a:pt x="323941" y="306902"/>
                      <a:pt x="353589" y="336550"/>
                    </a:cubicBezTo>
                    <a:cubicBezTo>
                      <a:pt x="355706" y="342900"/>
                      <a:pt x="357302" y="349448"/>
                      <a:pt x="359939" y="355600"/>
                    </a:cubicBezTo>
                    <a:cubicBezTo>
                      <a:pt x="363668" y="364301"/>
                      <a:pt x="369315" y="372137"/>
                      <a:pt x="372639" y="381000"/>
                    </a:cubicBezTo>
                    <a:cubicBezTo>
                      <a:pt x="375703" y="389172"/>
                      <a:pt x="376591" y="398009"/>
                      <a:pt x="378989" y="406400"/>
                    </a:cubicBezTo>
                    <a:cubicBezTo>
                      <a:pt x="380828" y="412836"/>
                      <a:pt x="390072" y="420717"/>
                      <a:pt x="385339" y="425450"/>
                    </a:cubicBezTo>
                    <a:cubicBezTo>
                      <a:pt x="380606" y="430183"/>
                      <a:pt x="372823" y="420552"/>
                      <a:pt x="366289" y="419100"/>
                    </a:cubicBezTo>
                    <a:cubicBezTo>
                      <a:pt x="353720" y="416307"/>
                      <a:pt x="340758" y="415543"/>
                      <a:pt x="328189" y="412750"/>
                    </a:cubicBezTo>
                    <a:cubicBezTo>
                      <a:pt x="307569" y="408168"/>
                      <a:pt x="304645" y="402660"/>
                      <a:pt x="283739" y="393700"/>
                    </a:cubicBezTo>
                    <a:cubicBezTo>
                      <a:pt x="277587" y="391063"/>
                      <a:pt x="271039" y="389467"/>
                      <a:pt x="264689" y="387350"/>
                    </a:cubicBezTo>
                    <a:cubicBezTo>
                      <a:pt x="262572" y="381000"/>
                      <a:pt x="262624" y="373442"/>
                      <a:pt x="258339" y="368300"/>
                    </a:cubicBezTo>
                    <a:cubicBezTo>
                      <a:pt x="253416" y="362393"/>
                      <a:pt x="222576" y="342341"/>
                      <a:pt x="213889" y="336550"/>
                    </a:cubicBezTo>
                    <a:cubicBezTo>
                      <a:pt x="182774" y="352108"/>
                      <a:pt x="165419" y="358816"/>
                      <a:pt x="137689" y="381000"/>
                    </a:cubicBezTo>
                    <a:cubicBezTo>
                      <a:pt x="128339" y="388480"/>
                      <a:pt x="121639" y="398920"/>
                      <a:pt x="112289" y="406400"/>
                    </a:cubicBezTo>
                    <a:cubicBezTo>
                      <a:pt x="86747" y="426834"/>
                      <a:pt x="75169" y="431310"/>
                      <a:pt x="48789" y="444500"/>
                    </a:cubicBezTo>
                    <a:cubicBezTo>
                      <a:pt x="73532" y="320783"/>
                      <a:pt x="48293" y="426938"/>
                      <a:pt x="74189" y="349250"/>
                    </a:cubicBezTo>
                    <a:cubicBezTo>
                      <a:pt x="76949" y="340971"/>
                      <a:pt x="77101" y="331872"/>
                      <a:pt x="80539" y="323850"/>
                    </a:cubicBezTo>
                    <a:cubicBezTo>
                      <a:pt x="83545" y="316835"/>
                      <a:pt x="89826" y="311626"/>
                      <a:pt x="93239" y="304800"/>
                    </a:cubicBezTo>
                    <a:cubicBezTo>
                      <a:pt x="119529" y="252220"/>
                      <a:pt x="75893" y="321295"/>
                      <a:pt x="112289" y="266700"/>
                    </a:cubicBezTo>
                    <a:cubicBezTo>
                      <a:pt x="99589" y="254000"/>
                      <a:pt x="87826" y="240289"/>
                      <a:pt x="74189" y="228600"/>
                    </a:cubicBezTo>
                    <a:cubicBezTo>
                      <a:pt x="58118" y="214825"/>
                      <a:pt x="41001" y="202241"/>
                      <a:pt x="23389" y="190500"/>
                    </a:cubicBezTo>
                    <a:cubicBezTo>
                      <a:pt x="-71069" y="127528"/>
                      <a:pt x="149331" y="192617"/>
                      <a:pt x="175789" y="1841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4787900" y="2311400"/>
                <a:ext cx="453168" cy="841882"/>
              </a:xfrm>
              <a:custGeom>
                <a:avLst/>
                <a:gdLst>
                  <a:gd name="connsiteX0" fmla="*/ 95250 w 453168"/>
                  <a:gd name="connsiteY0" fmla="*/ 0 h 841882"/>
                  <a:gd name="connsiteX1" fmla="*/ 133350 w 453168"/>
                  <a:gd name="connsiteY1" fmla="*/ 6350 h 841882"/>
                  <a:gd name="connsiteX2" fmla="*/ 171450 w 453168"/>
                  <a:gd name="connsiteY2" fmla="*/ 31750 h 841882"/>
                  <a:gd name="connsiteX3" fmla="*/ 190500 w 453168"/>
                  <a:gd name="connsiteY3" fmla="*/ 50800 h 841882"/>
                  <a:gd name="connsiteX4" fmla="*/ 228600 w 453168"/>
                  <a:gd name="connsiteY4" fmla="*/ 63500 h 841882"/>
                  <a:gd name="connsiteX5" fmla="*/ 254000 w 453168"/>
                  <a:gd name="connsiteY5" fmla="*/ 76200 h 841882"/>
                  <a:gd name="connsiteX6" fmla="*/ 273050 w 453168"/>
                  <a:gd name="connsiteY6" fmla="*/ 88900 h 841882"/>
                  <a:gd name="connsiteX7" fmla="*/ 292100 w 453168"/>
                  <a:gd name="connsiteY7" fmla="*/ 95250 h 841882"/>
                  <a:gd name="connsiteX8" fmla="*/ 311150 w 453168"/>
                  <a:gd name="connsiteY8" fmla="*/ 114300 h 841882"/>
                  <a:gd name="connsiteX9" fmla="*/ 349250 w 453168"/>
                  <a:gd name="connsiteY9" fmla="*/ 146050 h 841882"/>
                  <a:gd name="connsiteX10" fmla="*/ 355600 w 453168"/>
                  <a:gd name="connsiteY10" fmla="*/ 165100 h 841882"/>
                  <a:gd name="connsiteX11" fmla="*/ 368300 w 453168"/>
                  <a:gd name="connsiteY11" fmla="*/ 190500 h 841882"/>
                  <a:gd name="connsiteX12" fmla="*/ 374650 w 453168"/>
                  <a:gd name="connsiteY12" fmla="*/ 222250 h 841882"/>
                  <a:gd name="connsiteX13" fmla="*/ 387350 w 453168"/>
                  <a:gd name="connsiteY13" fmla="*/ 292100 h 841882"/>
                  <a:gd name="connsiteX14" fmla="*/ 355600 w 453168"/>
                  <a:gd name="connsiteY14" fmla="*/ 831850 h 841882"/>
                  <a:gd name="connsiteX15" fmla="*/ 336550 w 453168"/>
                  <a:gd name="connsiteY15" fmla="*/ 825500 h 841882"/>
                  <a:gd name="connsiteX16" fmla="*/ 311150 w 453168"/>
                  <a:gd name="connsiteY16" fmla="*/ 800100 h 841882"/>
                  <a:gd name="connsiteX17" fmla="*/ 273050 w 453168"/>
                  <a:gd name="connsiteY17" fmla="*/ 774700 h 841882"/>
                  <a:gd name="connsiteX18" fmla="*/ 260350 w 453168"/>
                  <a:gd name="connsiteY18" fmla="*/ 755650 h 841882"/>
                  <a:gd name="connsiteX19" fmla="*/ 241300 w 453168"/>
                  <a:gd name="connsiteY19" fmla="*/ 742950 h 841882"/>
                  <a:gd name="connsiteX20" fmla="*/ 190500 w 453168"/>
                  <a:gd name="connsiteY20" fmla="*/ 704850 h 841882"/>
                  <a:gd name="connsiteX21" fmla="*/ 171450 w 453168"/>
                  <a:gd name="connsiteY21" fmla="*/ 692150 h 841882"/>
                  <a:gd name="connsiteX22" fmla="*/ 107950 w 453168"/>
                  <a:gd name="connsiteY22" fmla="*/ 641350 h 841882"/>
                  <a:gd name="connsiteX23" fmla="*/ 88900 w 453168"/>
                  <a:gd name="connsiteY23" fmla="*/ 628650 h 841882"/>
                  <a:gd name="connsiteX24" fmla="*/ 69850 w 453168"/>
                  <a:gd name="connsiteY24" fmla="*/ 603250 h 841882"/>
                  <a:gd name="connsiteX25" fmla="*/ 50800 w 453168"/>
                  <a:gd name="connsiteY25" fmla="*/ 596900 h 841882"/>
                  <a:gd name="connsiteX26" fmla="*/ 38100 w 453168"/>
                  <a:gd name="connsiteY26" fmla="*/ 577850 h 841882"/>
                  <a:gd name="connsiteX27" fmla="*/ 19050 w 453168"/>
                  <a:gd name="connsiteY27" fmla="*/ 552450 h 841882"/>
                  <a:gd name="connsiteX28" fmla="*/ 12700 w 453168"/>
                  <a:gd name="connsiteY28" fmla="*/ 533400 h 841882"/>
                  <a:gd name="connsiteX29" fmla="*/ 0 w 453168"/>
                  <a:gd name="connsiteY29" fmla="*/ 514350 h 841882"/>
                  <a:gd name="connsiteX30" fmla="*/ 6350 w 453168"/>
                  <a:gd name="connsiteY30" fmla="*/ 323850 h 841882"/>
                  <a:gd name="connsiteX31" fmla="*/ 19050 w 453168"/>
                  <a:gd name="connsiteY31" fmla="*/ 304800 h 841882"/>
                  <a:gd name="connsiteX32" fmla="*/ 38100 w 453168"/>
                  <a:gd name="connsiteY32" fmla="*/ 292100 h 841882"/>
                  <a:gd name="connsiteX33" fmla="*/ 76200 w 453168"/>
                  <a:gd name="connsiteY33" fmla="*/ 266700 h 841882"/>
                  <a:gd name="connsiteX34" fmla="*/ 127000 w 453168"/>
                  <a:gd name="connsiteY34" fmla="*/ 273050 h 841882"/>
                  <a:gd name="connsiteX35" fmla="*/ 165100 w 453168"/>
                  <a:gd name="connsiteY35" fmla="*/ 298450 h 841882"/>
                  <a:gd name="connsiteX36" fmla="*/ 184150 w 453168"/>
                  <a:gd name="connsiteY36" fmla="*/ 342900 h 841882"/>
                  <a:gd name="connsiteX37" fmla="*/ 190500 w 453168"/>
                  <a:gd name="connsiteY37" fmla="*/ 368300 h 841882"/>
                  <a:gd name="connsiteX38" fmla="*/ 222250 w 453168"/>
                  <a:gd name="connsiteY38" fmla="*/ 419100 h 841882"/>
                  <a:gd name="connsiteX39" fmla="*/ 228600 w 453168"/>
                  <a:gd name="connsiteY39" fmla="*/ 438150 h 841882"/>
                  <a:gd name="connsiteX40" fmla="*/ 234950 w 453168"/>
                  <a:gd name="connsiteY40" fmla="*/ 469900 h 841882"/>
                  <a:gd name="connsiteX41" fmla="*/ 241300 w 453168"/>
                  <a:gd name="connsiteY41" fmla="*/ 495300 h 841882"/>
                  <a:gd name="connsiteX42" fmla="*/ 209550 w 453168"/>
                  <a:gd name="connsiteY42" fmla="*/ 673100 h 841882"/>
                  <a:gd name="connsiteX43" fmla="*/ 184150 w 453168"/>
                  <a:gd name="connsiteY43" fmla="*/ 692150 h 841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53168" h="841882">
                    <a:moveTo>
                      <a:pt x="95250" y="0"/>
                    </a:moveTo>
                    <a:cubicBezTo>
                      <a:pt x="107950" y="2117"/>
                      <a:pt x="121465" y="1398"/>
                      <a:pt x="133350" y="6350"/>
                    </a:cubicBezTo>
                    <a:cubicBezTo>
                      <a:pt x="147439" y="12221"/>
                      <a:pt x="160657" y="20957"/>
                      <a:pt x="171450" y="31750"/>
                    </a:cubicBezTo>
                    <a:cubicBezTo>
                      <a:pt x="177800" y="38100"/>
                      <a:pt x="182650" y="46439"/>
                      <a:pt x="190500" y="50800"/>
                    </a:cubicBezTo>
                    <a:cubicBezTo>
                      <a:pt x="202202" y="57301"/>
                      <a:pt x="216626" y="57513"/>
                      <a:pt x="228600" y="63500"/>
                    </a:cubicBezTo>
                    <a:cubicBezTo>
                      <a:pt x="237067" y="67733"/>
                      <a:pt x="245781" y="71504"/>
                      <a:pt x="254000" y="76200"/>
                    </a:cubicBezTo>
                    <a:cubicBezTo>
                      <a:pt x="260626" y="79986"/>
                      <a:pt x="266224" y="85487"/>
                      <a:pt x="273050" y="88900"/>
                    </a:cubicBezTo>
                    <a:cubicBezTo>
                      <a:pt x="279037" y="91893"/>
                      <a:pt x="285750" y="93133"/>
                      <a:pt x="292100" y="95250"/>
                    </a:cubicBezTo>
                    <a:cubicBezTo>
                      <a:pt x="298450" y="101600"/>
                      <a:pt x="304251" y="108551"/>
                      <a:pt x="311150" y="114300"/>
                    </a:cubicBezTo>
                    <a:cubicBezTo>
                      <a:pt x="364194" y="158503"/>
                      <a:pt x="293595" y="90395"/>
                      <a:pt x="349250" y="146050"/>
                    </a:cubicBezTo>
                    <a:cubicBezTo>
                      <a:pt x="351367" y="152400"/>
                      <a:pt x="352963" y="158948"/>
                      <a:pt x="355600" y="165100"/>
                    </a:cubicBezTo>
                    <a:cubicBezTo>
                      <a:pt x="359329" y="173801"/>
                      <a:pt x="365307" y="181520"/>
                      <a:pt x="368300" y="190500"/>
                    </a:cubicBezTo>
                    <a:cubicBezTo>
                      <a:pt x="371713" y="200739"/>
                      <a:pt x="372309" y="211714"/>
                      <a:pt x="374650" y="222250"/>
                    </a:cubicBezTo>
                    <a:cubicBezTo>
                      <a:pt x="386626" y="276142"/>
                      <a:pt x="376343" y="215049"/>
                      <a:pt x="387350" y="292100"/>
                    </a:cubicBezTo>
                    <a:cubicBezTo>
                      <a:pt x="382643" y="696931"/>
                      <a:pt x="557527" y="889543"/>
                      <a:pt x="355600" y="831850"/>
                    </a:cubicBezTo>
                    <a:cubicBezTo>
                      <a:pt x="349164" y="830011"/>
                      <a:pt x="342900" y="827617"/>
                      <a:pt x="336550" y="825500"/>
                    </a:cubicBezTo>
                    <a:cubicBezTo>
                      <a:pt x="328083" y="817033"/>
                      <a:pt x="320500" y="807580"/>
                      <a:pt x="311150" y="800100"/>
                    </a:cubicBezTo>
                    <a:cubicBezTo>
                      <a:pt x="299231" y="790565"/>
                      <a:pt x="273050" y="774700"/>
                      <a:pt x="273050" y="774700"/>
                    </a:cubicBezTo>
                    <a:cubicBezTo>
                      <a:pt x="268817" y="768350"/>
                      <a:pt x="265746" y="761046"/>
                      <a:pt x="260350" y="755650"/>
                    </a:cubicBezTo>
                    <a:cubicBezTo>
                      <a:pt x="254954" y="750254"/>
                      <a:pt x="247472" y="747439"/>
                      <a:pt x="241300" y="742950"/>
                    </a:cubicBezTo>
                    <a:cubicBezTo>
                      <a:pt x="224182" y="730500"/>
                      <a:pt x="208112" y="716591"/>
                      <a:pt x="190500" y="704850"/>
                    </a:cubicBezTo>
                    <a:cubicBezTo>
                      <a:pt x="184150" y="700617"/>
                      <a:pt x="177244" y="697117"/>
                      <a:pt x="171450" y="692150"/>
                    </a:cubicBezTo>
                    <a:cubicBezTo>
                      <a:pt x="108112" y="637861"/>
                      <a:pt x="190616" y="696460"/>
                      <a:pt x="107950" y="641350"/>
                    </a:cubicBezTo>
                    <a:cubicBezTo>
                      <a:pt x="101600" y="637117"/>
                      <a:pt x="93479" y="634755"/>
                      <a:pt x="88900" y="628650"/>
                    </a:cubicBezTo>
                    <a:cubicBezTo>
                      <a:pt x="82550" y="620183"/>
                      <a:pt x="77980" y="610025"/>
                      <a:pt x="69850" y="603250"/>
                    </a:cubicBezTo>
                    <a:cubicBezTo>
                      <a:pt x="64708" y="598965"/>
                      <a:pt x="57150" y="599017"/>
                      <a:pt x="50800" y="596900"/>
                    </a:cubicBezTo>
                    <a:cubicBezTo>
                      <a:pt x="46567" y="590550"/>
                      <a:pt x="42536" y="584060"/>
                      <a:pt x="38100" y="577850"/>
                    </a:cubicBezTo>
                    <a:cubicBezTo>
                      <a:pt x="31949" y="569238"/>
                      <a:pt x="24301" y="561639"/>
                      <a:pt x="19050" y="552450"/>
                    </a:cubicBezTo>
                    <a:cubicBezTo>
                      <a:pt x="15729" y="546638"/>
                      <a:pt x="15693" y="539387"/>
                      <a:pt x="12700" y="533400"/>
                    </a:cubicBezTo>
                    <a:cubicBezTo>
                      <a:pt x="9287" y="526574"/>
                      <a:pt x="4233" y="520700"/>
                      <a:pt x="0" y="514350"/>
                    </a:cubicBezTo>
                    <a:cubicBezTo>
                      <a:pt x="2117" y="450850"/>
                      <a:pt x="598" y="387124"/>
                      <a:pt x="6350" y="323850"/>
                    </a:cubicBezTo>
                    <a:cubicBezTo>
                      <a:pt x="7041" y="316250"/>
                      <a:pt x="13654" y="310196"/>
                      <a:pt x="19050" y="304800"/>
                    </a:cubicBezTo>
                    <a:cubicBezTo>
                      <a:pt x="24446" y="299404"/>
                      <a:pt x="32237" y="296986"/>
                      <a:pt x="38100" y="292100"/>
                    </a:cubicBezTo>
                    <a:cubicBezTo>
                      <a:pt x="69811" y="265674"/>
                      <a:pt x="42722" y="277859"/>
                      <a:pt x="76200" y="266700"/>
                    </a:cubicBezTo>
                    <a:cubicBezTo>
                      <a:pt x="93133" y="268817"/>
                      <a:pt x="110929" y="267310"/>
                      <a:pt x="127000" y="273050"/>
                    </a:cubicBezTo>
                    <a:cubicBezTo>
                      <a:pt x="141374" y="278184"/>
                      <a:pt x="165100" y="298450"/>
                      <a:pt x="165100" y="298450"/>
                    </a:cubicBezTo>
                    <a:cubicBezTo>
                      <a:pt x="176389" y="321028"/>
                      <a:pt x="177921" y="321099"/>
                      <a:pt x="184150" y="342900"/>
                    </a:cubicBezTo>
                    <a:cubicBezTo>
                      <a:pt x="186548" y="351291"/>
                      <a:pt x="187436" y="360128"/>
                      <a:pt x="190500" y="368300"/>
                    </a:cubicBezTo>
                    <a:cubicBezTo>
                      <a:pt x="199217" y="391544"/>
                      <a:pt x="207266" y="399121"/>
                      <a:pt x="222250" y="419100"/>
                    </a:cubicBezTo>
                    <a:cubicBezTo>
                      <a:pt x="224367" y="425450"/>
                      <a:pt x="226977" y="431656"/>
                      <a:pt x="228600" y="438150"/>
                    </a:cubicBezTo>
                    <a:cubicBezTo>
                      <a:pt x="231218" y="448621"/>
                      <a:pt x="232609" y="459364"/>
                      <a:pt x="234950" y="469900"/>
                    </a:cubicBezTo>
                    <a:cubicBezTo>
                      <a:pt x="236843" y="478419"/>
                      <a:pt x="239183" y="486833"/>
                      <a:pt x="241300" y="495300"/>
                    </a:cubicBezTo>
                    <a:cubicBezTo>
                      <a:pt x="239231" y="536676"/>
                      <a:pt x="251571" y="631079"/>
                      <a:pt x="209550" y="673100"/>
                    </a:cubicBezTo>
                    <a:cubicBezTo>
                      <a:pt x="189003" y="693647"/>
                      <a:pt x="199480" y="692150"/>
                      <a:pt x="184150" y="692150"/>
                    </a:cubicBezTo>
                  </a:path>
                </a:pathLst>
              </a:cu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4518898" y="2546298"/>
                <a:ext cx="434102" cy="393901"/>
              </a:xfrm>
              <a:custGeom>
                <a:avLst/>
                <a:gdLst>
                  <a:gd name="connsiteX0" fmla="*/ 180102 w 434102"/>
                  <a:gd name="connsiteY0" fmla="*/ 31802 h 393901"/>
                  <a:gd name="connsiteX1" fmla="*/ 142002 w 434102"/>
                  <a:gd name="connsiteY1" fmla="*/ 25452 h 393901"/>
                  <a:gd name="connsiteX2" fmla="*/ 116602 w 434102"/>
                  <a:gd name="connsiteY2" fmla="*/ 19102 h 393901"/>
                  <a:gd name="connsiteX3" fmla="*/ 78502 w 434102"/>
                  <a:gd name="connsiteY3" fmla="*/ 12752 h 393901"/>
                  <a:gd name="connsiteX4" fmla="*/ 2302 w 434102"/>
                  <a:gd name="connsiteY4" fmla="*/ 19102 h 393901"/>
                  <a:gd name="connsiteX5" fmla="*/ 15002 w 434102"/>
                  <a:gd name="connsiteY5" fmla="*/ 44502 h 393901"/>
                  <a:gd name="connsiteX6" fmla="*/ 27702 w 434102"/>
                  <a:gd name="connsiteY6" fmla="*/ 76252 h 393901"/>
                  <a:gd name="connsiteX7" fmla="*/ 46752 w 434102"/>
                  <a:gd name="connsiteY7" fmla="*/ 95302 h 393901"/>
                  <a:gd name="connsiteX8" fmla="*/ 91202 w 434102"/>
                  <a:gd name="connsiteY8" fmla="*/ 120702 h 393901"/>
                  <a:gd name="connsiteX9" fmla="*/ 110252 w 434102"/>
                  <a:gd name="connsiteY9" fmla="*/ 133402 h 393901"/>
                  <a:gd name="connsiteX10" fmla="*/ 275352 w 434102"/>
                  <a:gd name="connsiteY10" fmla="*/ 146102 h 393901"/>
                  <a:gd name="connsiteX11" fmla="*/ 300752 w 434102"/>
                  <a:gd name="connsiteY11" fmla="*/ 177852 h 393901"/>
                  <a:gd name="connsiteX12" fmla="*/ 262652 w 434102"/>
                  <a:gd name="connsiteY12" fmla="*/ 203252 h 393901"/>
                  <a:gd name="connsiteX13" fmla="*/ 269002 w 434102"/>
                  <a:gd name="connsiteY13" fmla="*/ 292152 h 393901"/>
                  <a:gd name="connsiteX14" fmla="*/ 281702 w 434102"/>
                  <a:gd name="connsiteY14" fmla="*/ 317552 h 393901"/>
                  <a:gd name="connsiteX15" fmla="*/ 345202 w 434102"/>
                  <a:gd name="connsiteY15" fmla="*/ 368352 h 393901"/>
                  <a:gd name="connsiteX16" fmla="*/ 351552 w 434102"/>
                  <a:gd name="connsiteY16" fmla="*/ 387402 h 393901"/>
                  <a:gd name="connsiteX17" fmla="*/ 421402 w 434102"/>
                  <a:gd name="connsiteY17" fmla="*/ 387402 h 393901"/>
                  <a:gd name="connsiteX18" fmla="*/ 427752 w 434102"/>
                  <a:gd name="connsiteY18" fmla="*/ 355652 h 393901"/>
                  <a:gd name="connsiteX19" fmla="*/ 434102 w 434102"/>
                  <a:gd name="connsiteY19" fmla="*/ 336602 h 393901"/>
                  <a:gd name="connsiteX20" fmla="*/ 427752 w 434102"/>
                  <a:gd name="connsiteY20" fmla="*/ 203252 h 393901"/>
                  <a:gd name="connsiteX21" fmla="*/ 408702 w 434102"/>
                  <a:gd name="connsiteY21" fmla="*/ 76252 h 393901"/>
                  <a:gd name="connsiteX22" fmla="*/ 383302 w 434102"/>
                  <a:gd name="connsiteY22" fmla="*/ 63552 h 393901"/>
                  <a:gd name="connsiteX23" fmla="*/ 364252 w 434102"/>
                  <a:gd name="connsiteY23" fmla="*/ 50852 h 393901"/>
                  <a:gd name="connsiteX24" fmla="*/ 351552 w 434102"/>
                  <a:gd name="connsiteY24" fmla="*/ 31802 h 393901"/>
                  <a:gd name="connsiteX25" fmla="*/ 300752 w 434102"/>
                  <a:gd name="connsiteY25" fmla="*/ 12752 h 393901"/>
                  <a:gd name="connsiteX26" fmla="*/ 249952 w 434102"/>
                  <a:gd name="connsiteY26" fmla="*/ 52 h 393901"/>
                  <a:gd name="connsiteX27" fmla="*/ 180102 w 434102"/>
                  <a:gd name="connsiteY27" fmla="*/ 31802 h 39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34102" h="393901">
                    <a:moveTo>
                      <a:pt x="180102" y="31802"/>
                    </a:moveTo>
                    <a:cubicBezTo>
                      <a:pt x="162110" y="36035"/>
                      <a:pt x="154627" y="27977"/>
                      <a:pt x="142002" y="25452"/>
                    </a:cubicBezTo>
                    <a:cubicBezTo>
                      <a:pt x="133444" y="23740"/>
                      <a:pt x="125160" y="20814"/>
                      <a:pt x="116602" y="19102"/>
                    </a:cubicBezTo>
                    <a:cubicBezTo>
                      <a:pt x="103977" y="16577"/>
                      <a:pt x="91202" y="14869"/>
                      <a:pt x="78502" y="12752"/>
                    </a:cubicBezTo>
                    <a:cubicBezTo>
                      <a:pt x="53102" y="14869"/>
                      <a:pt x="25099" y="7703"/>
                      <a:pt x="2302" y="19102"/>
                    </a:cubicBezTo>
                    <a:cubicBezTo>
                      <a:pt x="-6165" y="23335"/>
                      <a:pt x="11157" y="35852"/>
                      <a:pt x="15002" y="44502"/>
                    </a:cubicBezTo>
                    <a:cubicBezTo>
                      <a:pt x="19631" y="54918"/>
                      <a:pt x="21661" y="66586"/>
                      <a:pt x="27702" y="76252"/>
                    </a:cubicBezTo>
                    <a:cubicBezTo>
                      <a:pt x="32462" y="83867"/>
                      <a:pt x="39853" y="89553"/>
                      <a:pt x="46752" y="95302"/>
                    </a:cubicBezTo>
                    <a:cubicBezTo>
                      <a:pt x="63629" y="109366"/>
                      <a:pt x="71440" y="109410"/>
                      <a:pt x="91202" y="120702"/>
                    </a:cubicBezTo>
                    <a:cubicBezTo>
                      <a:pt x="97828" y="124488"/>
                      <a:pt x="102692" y="132359"/>
                      <a:pt x="110252" y="133402"/>
                    </a:cubicBezTo>
                    <a:cubicBezTo>
                      <a:pt x="164930" y="140944"/>
                      <a:pt x="220319" y="141869"/>
                      <a:pt x="275352" y="146102"/>
                    </a:cubicBezTo>
                    <a:cubicBezTo>
                      <a:pt x="278698" y="148333"/>
                      <a:pt x="310646" y="164000"/>
                      <a:pt x="300752" y="177852"/>
                    </a:cubicBezTo>
                    <a:cubicBezTo>
                      <a:pt x="291880" y="190272"/>
                      <a:pt x="262652" y="203252"/>
                      <a:pt x="262652" y="203252"/>
                    </a:cubicBezTo>
                    <a:cubicBezTo>
                      <a:pt x="264769" y="232885"/>
                      <a:pt x="264118" y="262847"/>
                      <a:pt x="269002" y="292152"/>
                    </a:cubicBezTo>
                    <a:cubicBezTo>
                      <a:pt x="270558" y="301489"/>
                      <a:pt x="275789" y="310160"/>
                      <a:pt x="281702" y="317552"/>
                    </a:cubicBezTo>
                    <a:cubicBezTo>
                      <a:pt x="311564" y="354880"/>
                      <a:pt x="311607" y="351555"/>
                      <a:pt x="345202" y="368352"/>
                    </a:cubicBezTo>
                    <a:cubicBezTo>
                      <a:pt x="347319" y="374702"/>
                      <a:pt x="346819" y="382669"/>
                      <a:pt x="351552" y="387402"/>
                    </a:cubicBezTo>
                    <a:cubicBezTo>
                      <a:pt x="365909" y="401759"/>
                      <a:pt x="417201" y="387927"/>
                      <a:pt x="421402" y="387402"/>
                    </a:cubicBezTo>
                    <a:cubicBezTo>
                      <a:pt x="423519" y="376819"/>
                      <a:pt x="425134" y="366123"/>
                      <a:pt x="427752" y="355652"/>
                    </a:cubicBezTo>
                    <a:cubicBezTo>
                      <a:pt x="429375" y="349158"/>
                      <a:pt x="434102" y="343295"/>
                      <a:pt x="434102" y="336602"/>
                    </a:cubicBezTo>
                    <a:cubicBezTo>
                      <a:pt x="434102" y="292102"/>
                      <a:pt x="430091" y="247691"/>
                      <a:pt x="427752" y="203252"/>
                    </a:cubicBezTo>
                    <a:cubicBezTo>
                      <a:pt x="427369" y="195976"/>
                      <a:pt x="440038" y="102366"/>
                      <a:pt x="408702" y="76252"/>
                    </a:cubicBezTo>
                    <a:cubicBezTo>
                      <a:pt x="401430" y="70192"/>
                      <a:pt x="391521" y="68248"/>
                      <a:pt x="383302" y="63552"/>
                    </a:cubicBezTo>
                    <a:cubicBezTo>
                      <a:pt x="376676" y="59766"/>
                      <a:pt x="370602" y="55085"/>
                      <a:pt x="364252" y="50852"/>
                    </a:cubicBezTo>
                    <a:cubicBezTo>
                      <a:pt x="360019" y="44502"/>
                      <a:pt x="357415" y="36688"/>
                      <a:pt x="351552" y="31802"/>
                    </a:cubicBezTo>
                    <a:cubicBezTo>
                      <a:pt x="336112" y="18935"/>
                      <a:pt x="318956" y="17953"/>
                      <a:pt x="300752" y="12752"/>
                    </a:cubicBezTo>
                    <a:cubicBezTo>
                      <a:pt x="279851" y="6780"/>
                      <a:pt x="274740" y="1601"/>
                      <a:pt x="249952" y="52"/>
                    </a:cubicBezTo>
                    <a:cubicBezTo>
                      <a:pt x="226714" y="-1400"/>
                      <a:pt x="198094" y="27569"/>
                      <a:pt x="180102" y="31802"/>
                    </a:cubicBezTo>
                    <a:close/>
                  </a:path>
                </a:pathLst>
              </a:custGeom>
              <a:solidFill>
                <a:srgbClr val="FAC090"/>
              </a:solidFill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4502150" y="1915138"/>
                <a:ext cx="171450" cy="97812"/>
              </a:xfrm>
              <a:custGeom>
                <a:avLst/>
                <a:gdLst>
                  <a:gd name="connsiteX0" fmla="*/ 0 w 171450"/>
                  <a:gd name="connsiteY0" fmla="*/ 2562 h 97812"/>
                  <a:gd name="connsiteX1" fmla="*/ 133350 w 171450"/>
                  <a:gd name="connsiteY1" fmla="*/ 21612 h 97812"/>
                  <a:gd name="connsiteX2" fmla="*/ 158750 w 171450"/>
                  <a:gd name="connsiteY2" fmla="*/ 59712 h 97812"/>
                  <a:gd name="connsiteX3" fmla="*/ 171450 w 171450"/>
                  <a:gd name="connsiteY3" fmla="*/ 97812 h 97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97812">
                    <a:moveTo>
                      <a:pt x="0" y="2562"/>
                    </a:moveTo>
                    <a:cubicBezTo>
                      <a:pt x="10679" y="3155"/>
                      <a:pt x="104798" y="-11019"/>
                      <a:pt x="133350" y="21612"/>
                    </a:cubicBezTo>
                    <a:cubicBezTo>
                      <a:pt x="143401" y="33099"/>
                      <a:pt x="153923" y="45232"/>
                      <a:pt x="158750" y="59712"/>
                    </a:cubicBezTo>
                    <a:lnTo>
                      <a:pt x="171450" y="97812"/>
                    </a:lnTo>
                  </a:path>
                </a:pathLst>
              </a:custGeom>
              <a:ln>
                <a:solidFill>
                  <a:srgbClr val="40404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4711700" y="1936046"/>
                <a:ext cx="152400" cy="64204"/>
              </a:xfrm>
              <a:custGeom>
                <a:avLst/>
                <a:gdLst>
                  <a:gd name="connsiteX0" fmla="*/ 0 w 152400"/>
                  <a:gd name="connsiteY0" fmla="*/ 64204 h 64204"/>
                  <a:gd name="connsiteX1" fmla="*/ 12700 w 152400"/>
                  <a:gd name="connsiteY1" fmla="*/ 32454 h 64204"/>
                  <a:gd name="connsiteX2" fmla="*/ 76200 w 152400"/>
                  <a:gd name="connsiteY2" fmla="*/ 704 h 64204"/>
                  <a:gd name="connsiteX3" fmla="*/ 152400 w 152400"/>
                  <a:gd name="connsiteY3" fmla="*/ 704 h 64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64204">
                    <a:moveTo>
                      <a:pt x="0" y="64204"/>
                    </a:moveTo>
                    <a:cubicBezTo>
                      <a:pt x="4233" y="53621"/>
                      <a:pt x="5127" y="40973"/>
                      <a:pt x="12700" y="32454"/>
                    </a:cubicBezTo>
                    <a:cubicBezTo>
                      <a:pt x="26084" y="17397"/>
                      <a:pt x="54276" y="2074"/>
                      <a:pt x="76200" y="704"/>
                    </a:cubicBezTo>
                    <a:cubicBezTo>
                      <a:pt x="101551" y="-880"/>
                      <a:pt x="127000" y="704"/>
                      <a:pt x="152400" y="704"/>
                    </a:cubicBezTo>
                  </a:path>
                </a:pathLst>
              </a:custGeom>
              <a:ln>
                <a:solidFill>
                  <a:srgbClr val="40404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4641850" y="2025650"/>
                <a:ext cx="83517" cy="63656"/>
              </a:xfrm>
              <a:custGeom>
                <a:avLst/>
                <a:gdLst>
                  <a:gd name="connsiteX0" fmla="*/ 0 w 83517"/>
                  <a:gd name="connsiteY0" fmla="*/ 50800 h 63656"/>
                  <a:gd name="connsiteX1" fmla="*/ 63500 w 83517"/>
                  <a:gd name="connsiteY1" fmla="*/ 63500 h 63656"/>
                  <a:gd name="connsiteX2" fmla="*/ 82550 w 83517"/>
                  <a:gd name="connsiteY2" fmla="*/ 57150 h 63656"/>
                  <a:gd name="connsiteX3" fmla="*/ 76200 w 83517"/>
                  <a:gd name="connsiteY3" fmla="*/ 19050 h 63656"/>
                  <a:gd name="connsiteX4" fmla="*/ 69850 w 83517"/>
                  <a:gd name="connsiteY4" fmla="*/ 0 h 6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517" h="63656">
                    <a:moveTo>
                      <a:pt x="0" y="50800"/>
                    </a:moveTo>
                    <a:cubicBezTo>
                      <a:pt x="21167" y="55033"/>
                      <a:pt x="41978" y="61844"/>
                      <a:pt x="63500" y="63500"/>
                    </a:cubicBezTo>
                    <a:cubicBezTo>
                      <a:pt x="70174" y="64013"/>
                      <a:pt x="80711" y="63586"/>
                      <a:pt x="82550" y="57150"/>
                    </a:cubicBezTo>
                    <a:cubicBezTo>
                      <a:pt x="86087" y="44770"/>
                      <a:pt x="78993" y="31619"/>
                      <a:pt x="76200" y="19050"/>
                    </a:cubicBezTo>
                    <a:cubicBezTo>
                      <a:pt x="74748" y="12516"/>
                      <a:pt x="69850" y="0"/>
                      <a:pt x="69850" y="0"/>
                    </a:cubicBezTo>
                  </a:path>
                </a:pathLst>
              </a:custGeom>
              <a:ln>
                <a:solidFill>
                  <a:srgbClr val="40404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609600" y="4191000"/>
              <a:ext cx="827719" cy="1028700"/>
              <a:chOff x="1073030" y="4398361"/>
              <a:chExt cx="793869" cy="1100739"/>
            </a:xfrm>
            <a:solidFill>
              <a:srgbClr val="F3E7B9"/>
            </a:solidFill>
          </p:grpSpPr>
          <p:sp>
            <p:nvSpPr>
              <p:cNvPr id="43" name="Freeform 42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grpFill/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8" name="Group 57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  <a:grpFill/>
            </p:grpSpPr>
            <p:sp>
              <p:nvSpPr>
                <p:cNvPr id="46" name="Freeform 45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" name="Freeform 175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77" name="Group 176"/>
            <p:cNvGrpSpPr/>
            <p:nvPr/>
          </p:nvGrpSpPr>
          <p:grpSpPr>
            <a:xfrm>
              <a:off x="762000" y="4343400"/>
              <a:ext cx="827719" cy="1028700"/>
              <a:chOff x="1073030" y="4398361"/>
              <a:chExt cx="793869" cy="1100739"/>
            </a:xfrm>
          </p:grpSpPr>
          <p:sp>
            <p:nvSpPr>
              <p:cNvPr id="178" name="Freeform 177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9" name="Group 178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</p:grpSpPr>
            <p:sp>
              <p:nvSpPr>
                <p:cNvPr id="180" name="Freeform 179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Freeform 180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Freeform 181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>
              <a:off x="914400" y="4495800"/>
              <a:ext cx="827719" cy="1028700"/>
              <a:chOff x="1073030" y="4398361"/>
              <a:chExt cx="793869" cy="1100739"/>
            </a:xfrm>
          </p:grpSpPr>
          <p:sp>
            <p:nvSpPr>
              <p:cNvPr id="184" name="Freeform 183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5" name="Group 184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</p:grpSpPr>
            <p:sp>
              <p:nvSpPr>
                <p:cNvPr id="186" name="Freeform 185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" name="Freeform 186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Freeform 187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89" name="Group 188"/>
            <p:cNvGrpSpPr/>
            <p:nvPr/>
          </p:nvGrpSpPr>
          <p:grpSpPr>
            <a:xfrm>
              <a:off x="762000" y="4343400"/>
              <a:ext cx="827719" cy="1028700"/>
              <a:chOff x="1073030" y="4398361"/>
              <a:chExt cx="793869" cy="1100739"/>
            </a:xfrm>
            <a:solidFill>
              <a:srgbClr val="F3E7B9"/>
            </a:solidFill>
          </p:grpSpPr>
          <p:sp>
            <p:nvSpPr>
              <p:cNvPr id="190" name="Freeform 189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grpFill/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1" name="Group 190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  <a:grpFill/>
            </p:grpSpPr>
            <p:sp>
              <p:nvSpPr>
                <p:cNvPr id="192" name="Freeform 191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3" name="Freeform 192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4" name="Freeform 193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95" name="Group 194"/>
            <p:cNvGrpSpPr/>
            <p:nvPr/>
          </p:nvGrpSpPr>
          <p:grpSpPr>
            <a:xfrm>
              <a:off x="914400" y="4495800"/>
              <a:ext cx="827719" cy="1028700"/>
              <a:chOff x="1073030" y="4398361"/>
              <a:chExt cx="793869" cy="1100739"/>
            </a:xfrm>
            <a:solidFill>
              <a:srgbClr val="F3E7B9"/>
            </a:solidFill>
          </p:grpSpPr>
          <p:sp>
            <p:nvSpPr>
              <p:cNvPr id="196" name="Freeform 195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grpFill/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7" name="Group 196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  <a:grpFill/>
            </p:grpSpPr>
            <p:sp>
              <p:nvSpPr>
                <p:cNvPr id="198" name="Freeform 197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9" name="Freeform 198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0" name="Freeform 199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01" name="Group 200"/>
            <p:cNvGrpSpPr/>
            <p:nvPr/>
          </p:nvGrpSpPr>
          <p:grpSpPr>
            <a:xfrm>
              <a:off x="1066800" y="4648200"/>
              <a:ext cx="827719" cy="1028700"/>
              <a:chOff x="1073030" y="4398361"/>
              <a:chExt cx="793869" cy="1100739"/>
            </a:xfrm>
            <a:solidFill>
              <a:srgbClr val="F3E7B9"/>
            </a:solidFill>
          </p:grpSpPr>
          <p:sp>
            <p:nvSpPr>
              <p:cNvPr id="202" name="Freeform 201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grpFill/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3" name="Group 202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  <a:grpFill/>
            </p:grpSpPr>
            <p:sp>
              <p:nvSpPr>
                <p:cNvPr id="204" name="Freeform 203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5" name="Freeform 204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6" name="Freeform 205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07" name="Group 206"/>
            <p:cNvGrpSpPr/>
            <p:nvPr/>
          </p:nvGrpSpPr>
          <p:grpSpPr>
            <a:xfrm>
              <a:off x="6911824" y="4226540"/>
              <a:ext cx="789618" cy="812800"/>
              <a:chOff x="1073030" y="4398361"/>
              <a:chExt cx="793869" cy="1100739"/>
            </a:xfrm>
            <a:solidFill>
              <a:srgbClr val="F3E7B9"/>
            </a:solidFill>
          </p:grpSpPr>
          <p:sp>
            <p:nvSpPr>
              <p:cNvPr id="208" name="Freeform 207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grpFill/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9" name="Group 208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  <a:grpFill/>
            </p:grpSpPr>
            <p:sp>
              <p:nvSpPr>
                <p:cNvPr id="210" name="Freeform 209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1" name="Freeform 210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2" name="Freeform 211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13" name="Group 212"/>
            <p:cNvGrpSpPr/>
            <p:nvPr/>
          </p:nvGrpSpPr>
          <p:grpSpPr>
            <a:xfrm>
              <a:off x="7064224" y="4378940"/>
              <a:ext cx="789618" cy="812800"/>
              <a:chOff x="1073030" y="4398361"/>
              <a:chExt cx="793869" cy="1100739"/>
            </a:xfrm>
            <a:solidFill>
              <a:srgbClr val="F3E7B9"/>
            </a:solidFill>
          </p:grpSpPr>
          <p:sp>
            <p:nvSpPr>
              <p:cNvPr id="214" name="Freeform 213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grpFill/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5" name="Group 214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  <a:grpFill/>
            </p:grpSpPr>
            <p:sp>
              <p:nvSpPr>
                <p:cNvPr id="216" name="Freeform 215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7" name="Freeform 216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8" name="Freeform 217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19" name="Group 218"/>
            <p:cNvGrpSpPr/>
            <p:nvPr/>
          </p:nvGrpSpPr>
          <p:grpSpPr>
            <a:xfrm>
              <a:off x="7216624" y="4531340"/>
              <a:ext cx="789618" cy="812800"/>
              <a:chOff x="1073030" y="4398361"/>
              <a:chExt cx="793869" cy="1100739"/>
            </a:xfrm>
            <a:solidFill>
              <a:srgbClr val="F3E7B9"/>
            </a:solidFill>
          </p:grpSpPr>
          <p:sp>
            <p:nvSpPr>
              <p:cNvPr id="220" name="Freeform 219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grpFill/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1" name="Group 220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  <a:grpFill/>
            </p:grpSpPr>
            <p:sp>
              <p:nvSpPr>
                <p:cNvPr id="222" name="Freeform 221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Freeform 222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4" name="Freeform 223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25" name="Group 224"/>
            <p:cNvGrpSpPr/>
            <p:nvPr/>
          </p:nvGrpSpPr>
          <p:grpSpPr>
            <a:xfrm>
              <a:off x="7064224" y="4378940"/>
              <a:ext cx="789618" cy="812800"/>
              <a:chOff x="1073030" y="4398361"/>
              <a:chExt cx="793869" cy="1100739"/>
            </a:xfrm>
            <a:solidFill>
              <a:srgbClr val="F3E7B9"/>
            </a:solidFill>
          </p:grpSpPr>
          <p:sp>
            <p:nvSpPr>
              <p:cNvPr id="226" name="Freeform 225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grpFill/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7" name="Group 226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  <a:grpFill/>
            </p:grpSpPr>
            <p:sp>
              <p:nvSpPr>
                <p:cNvPr id="228" name="Freeform 227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Freeform 228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0" name="Freeform 229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31" name="Group 230"/>
            <p:cNvGrpSpPr/>
            <p:nvPr/>
          </p:nvGrpSpPr>
          <p:grpSpPr>
            <a:xfrm>
              <a:off x="7216624" y="4531340"/>
              <a:ext cx="789618" cy="812800"/>
              <a:chOff x="1073030" y="4398361"/>
              <a:chExt cx="793869" cy="1100739"/>
            </a:xfrm>
            <a:solidFill>
              <a:srgbClr val="F3E7B9"/>
            </a:solidFill>
          </p:grpSpPr>
          <p:sp>
            <p:nvSpPr>
              <p:cNvPr id="232" name="Freeform 231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grpFill/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33" name="Group 232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  <a:grpFill/>
            </p:grpSpPr>
            <p:sp>
              <p:nvSpPr>
                <p:cNvPr id="234" name="Freeform 233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5" name="Freeform 234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6" name="Freeform 235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37" name="Group 236"/>
            <p:cNvGrpSpPr/>
            <p:nvPr/>
          </p:nvGrpSpPr>
          <p:grpSpPr>
            <a:xfrm>
              <a:off x="7369024" y="4683740"/>
              <a:ext cx="789618" cy="812800"/>
              <a:chOff x="1073030" y="4398361"/>
              <a:chExt cx="793869" cy="1100739"/>
            </a:xfrm>
            <a:solidFill>
              <a:srgbClr val="F3E7B9"/>
            </a:solidFill>
          </p:grpSpPr>
          <p:sp>
            <p:nvSpPr>
              <p:cNvPr id="238" name="Freeform 237"/>
              <p:cNvSpPr/>
              <p:nvPr/>
            </p:nvSpPr>
            <p:spPr>
              <a:xfrm>
                <a:off x="1073030" y="4398361"/>
                <a:ext cx="793869" cy="1100739"/>
              </a:xfrm>
              <a:custGeom>
                <a:avLst/>
                <a:gdLst>
                  <a:gd name="connsiteX0" fmla="*/ 419592 w 1181592"/>
                  <a:gd name="connsiteY0" fmla="*/ 165295 h 1562295"/>
                  <a:gd name="connsiteX1" fmla="*/ 254492 w 1181592"/>
                  <a:gd name="connsiteY1" fmla="*/ 177995 h 1562295"/>
                  <a:gd name="connsiteX2" fmla="*/ 267192 w 1181592"/>
                  <a:gd name="connsiteY2" fmla="*/ 241495 h 1562295"/>
                  <a:gd name="connsiteX3" fmla="*/ 305292 w 1181592"/>
                  <a:gd name="connsiteY3" fmla="*/ 254195 h 1562295"/>
                  <a:gd name="connsiteX4" fmla="*/ 330692 w 1181592"/>
                  <a:gd name="connsiteY4" fmla="*/ 292295 h 1562295"/>
                  <a:gd name="connsiteX5" fmla="*/ 394192 w 1181592"/>
                  <a:gd name="connsiteY5" fmla="*/ 368495 h 1562295"/>
                  <a:gd name="connsiteX6" fmla="*/ 381492 w 1181592"/>
                  <a:gd name="connsiteY6" fmla="*/ 495495 h 1562295"/>
                  <a:gd name="connsiteX7" fmla="*/ 368792 w 1181592"/>
                  <a:gd name="connsiteY7" fmla="*/ 533595 h 1562295"/>
                  <a:gd name="connsiteX8" fmla="*/ 292592 w 1181592"/>
                  <a:gd name="connsiteY8" fmla="*/ 609795 h 1562295"/>
                  <a:gd name="connsiteX9" fmla="*/ 241792 w 1181592"/>
                  <a:gd name="connsiteY9" fmla="*/ 685995 h 1562295"/>
                  <a:gd name="connsiteX10" fmla="*/ 203692 w 1181592"/>
                  <a:gd name="connsiteY10" fmla="*/ 724095 h 1562295"/>
                  <a:gd name="connsiteX11" fmla="*/ 152892 w 1181592"/>
                  <a:gd name="connsiteY11" fmla="*/ 762195 h 1562295"/>
                  <a:gd name="connsiteX12" fmla="*/ 51292 w 1181592"/>
                  <a:gd name="connsiteY12" fmla="*/ 863795 h 1562295"/>
                  <a:gd name="connsiteX13" fmla="*/ 38592 w 1181592"/>
                  <a:gd name="connsiteY13" fmla="*/ 914595 h 1562295"/>
                  <a:gd name="connsiteX14" fmla="*/ 492 w 1181592"/>
                  <a:gd name="connsiteY14" fmla="*/ 952695 h 1562295"/>
                  <a:gd name="connsiteX15" fmla="*/ 25892 w 1181592"/>
                  <a:gd name="connsiteY15" fmla="*/ 1232095 h 1562295"/>
                  <a:gd name="connsiteX16" fmla="*/ 38592 w 1181592"/>
                  <a:gd name="connsiteY16" fmla="*/ 1282895 h 1562295"/>
                  <a:gd name="connsiteX17" fmla="*/ 63992 w 1181592"/>
                  <a:gd name="connsiteY17" fmla="*/ 1320995 h 1562295"/>
                  <a:gd name="connsiteX18" fmla="*/ 114792 w 1181592"/>
                  <a:gd name="connsiteY18" fmla="*/ 1359095 h 1562295"/>
                  <a:gd name="connsiteX19" fmla="*/ 165592 w 1181592"/>
                  <a:gd name="connsiteY19" fmla="*/ 1384495 h 1562295"/>
                  <a:gd name="connsiteX20" fmla="*/ 597392 w 1181592"/>
                  <a:gd name="connsiteY20" fmla="*/ 1409895 h 1562295"/>
                  <a:gd name="connsiteX21" fmla="*/ 673592 w 1181592"/>
                  <a:gd name="connsiteY21" fmla="*/ 1447995 h 1562295"/>
                  <a:gd name="connsiteX22" fmla="*/ 724392 w 1181592"/>
                  <a:gd name="connsiteY22" fmla="*/ 1473395 h 1562295"/>
                  <a:gd name="connsiteX23" fmla="*/ 762492 w 1181592"/>
                  <a:gd name="connsiteY23" fmla="*/ 1498795 h 1562295"/>
                  <a:gd name="connsiteX24" fmla="*/ 838692 w 1181592"/>
                  <a:gd name="connsiteY24" fmla="*/ 1524195 h 1562295"/>
                  <a:gd name="connsiteX25" fmla="*/ 965692 w 1181592"/>
                  <a:gd name="connsiteY25" fmla="*/ 1562295 h 1562295"/>
                  <a:gd name="connsiteX26" fmla="*/ 1029192 w 1181592"/>
                  <a:gd name="connsiteY26" fmla="*/ 1549595 h 1562295"/>
                  <a:gd name="connsiteX27" fmla="*/ 1054592 w 1181592"/>
                  <a:gd name="connsiteY27" fmla="*/ 1486095 h 1562295"/>
                  <a:gd name="connsiteX28" fmla="*/ 1079992 w 1181592"/>
                  <a:gd name="connsiteY28" fmla="*/ 1435295 h 1562295"/>
                  <a:gd name="connsiteX29" fmla="*/ 1156192 w 1181592"/>
                  <a:gd name="connsiteY29" fmla="*/ 1232095 h 1562295"/>
                  <a:gd name="connsiteX30" fmla="*/ 1181592 w 1181592"/>
                  <a:gd name="connsiteY30" fmla="*/ 1193995 h 1562295"/>
                  <a:gd name="connsiteX31" fmla="*/ 1168892 w 1181592"/>
                  <a:gd name="connsiteY31" fmla="*/ 838395 h 1562295"/>
                  <a:gd name="connsiteX32" fmla="*/ 1156192 w 1181592"/>
                  <a:gd name="connsiteY32" fmla="*/ 800295 h 1562295"/>
                  <a:gd name="connsiteX33" fmla="*/ 1118092 w 1181592"/>
                  <a:gd name="connsiteY33" fmla="*/ 774895 h 1562295"/>
                  <a:gd name="connsiteX34" fmla="*/ 1041892 w 1181592"/>
                  <a:gd name="connsiteY34" fmla="*/ 724095 h 1562295"/>
                  <a:gd name="connsiteX35" fmla="*/ 1029192 w 1181592"/>
                  <a:gd name="connsiteY35" fmla="*/ 685995 h 1562295"/>
                  <a:gd name="connsiteX36" fmla="*/ 952992 w 1181592"/>
                  <a:gd name="connsiteY36" fmla="*/ 597095 h 1562295"/>
                  <a:gd name="connsiteX37" fmla="*/ 876792 w 1181592"/>
                  <a:gd name="connsiteY37" fmla="*/ 546295 h 1562295"/>
                  <a:gd name="connsiteX38" fmla="*/ 838692 w 1181592"/>
                  <a:gd name="connsiteY38" fmla="*/ 508195 h 1562295"/>
                  <a:gd name="connsiteX39" fmla="*/ 813292 w 1181592"/>
                  <a:gd name="connsiteY39" fmla="*/ 457395 h 1562295"/>
                  <a:gd name="connsiteX40" fmla="*/ 787892 w 1181592"/>
                  <a:gd name="connsiteY40" fmla="*/ 419295 h 1562295"/>
                  <a:gd name="connsiteX41" fmla="*/ 800592 w 1181592"/>
                  <a:gd name="connsiteY41" fmla="*/ 114495 h 1562295"/>
                  <a:gd name="connsiteX42" fmla="*/ 825992 w 1181592"/>
                  <a:gd name="connsiteY42" fmla="*/ 76395 h 1562295"/>
                  <a:gd name="connsiteX43" fmla="*/ 876792 w 1181592"/>
                  <a:gd name="connsiteY43" fmla="*/ 50995 h 1562295"/>
                  <a:gd name="connsiteX44" fmla="*/ 864092 w 1181592"/>
                  <a:gd name="connsiteY44" fmla="*/ 12895 h 1562295"/>
                  <a:gd name="connsiteX45" fmla="*/ 813292 w 1181592"/>
                  <a:gd name="connsiteY45" fmla="*/ 195 h 1562295"/>
                  <a:gd name="connsiteX46" fmla="*/ 648192 w 1181592"/>
                  <a:gd name="connsiteY46" fmla="*/ 25595 h 1562295"/>
                  <a:gd name="connsiteX47" fmla="*/ 571992 w 1181592"/>
                  <a:gd name="connsiteY47" fmla="*/ 89095 h 1562295"/>
                  <a:gd name="connsiteX48" fmla="*/ 521192 w 1181592"/>
                  <a:gd name="connsiteY48" fmla="*/ 165295 h 1562295"/>
                  <a:gd name="connsiteX49" fmla="*/ 419592 w 1181592"/>
                  <a:gd name="connsiteY49" fmla="*/ 165295 h 1562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81592" h="1562295">
                    <a:moveTo>
                      <a:pt x="419592" y="165295"/>
                    </a:moveTo>
                    <a:cubicBezTo>
                      <a:pt x="375142" y="167412"/>
                      <a:pt x="303861" y="153311"/>
                      <a:pt x="254492" y="177995"/>
                    </a:cubicBezTo>
                    <a:cubicBezTo>
                      <a:pt x="235185" y="187648"/>
                      <a:pt x="255218" y="223534"/>
                      <a:pt x="267192" y="241495"/>
                    </a:cubicBezTo>
                    <a:cubicBezTo>
                      <a:pt x="274618" y="252634"/>
                      <a:pt x="292592" y="249962"/>
                      <a:pt x="305292" y="254195"/>
                    </a:cubicBezTo>
                    <a:cubicBezTo>
                      <a:pt x="313759" y="266895"/>
                      <a:pt x="320921" y="280569"/>
                      <a:pt x="330692" y="292295"/>
                    </a:cubicBezTo>
                    <a:cubicBezTo>
                      <a:pt x="412180" y="390081"/>
                      <a:pt x="331129" y="273900"/>
                      <a:pt x="394192" y="368495"/>
                    </a:cubicBezTo>
                    <a:cubicBezTo>
                      <a:pt x="389959" y="410828"/>
                      <a:pt x="387961" y="453445"/>
                      <a:pt x="381492" y="495495"/>
                    </a:cubicBezTo>
                    <a:cubicBezTo>
                      <a:pt x="379456" y="508726"/>
                      <a:pt x="377011" y="523028"/>
                      <a:pt x="368792" y="533595"/>
                    </a:cubicBezTo>
                    <a:cubicBezTo>
                      <a:pt x="346739" y="561949"/>
                      <a:pt x="312517" y="579907"/>
                      <a:pt x="292592" y="609795"/>
                    </a:cubicBezTo>
                    <a:cubicBezTo>
                      <a:pt x="275659" y="635195"/>
                      <a:pt x="263378" y="664409"/>
                      <a:pt x="241792" y="685995"/>
                    </a:cubicBezTo>
                    <a:cubicBezTo>
                      <a:pt x="229092" y="698695"/>
                      <a:pt x="217329" y="712406"/>
                      <a:pt x="203692" y="724095"/>
                    </a:cubicBezTo>
                    <a:cubicBezTo>
                      <a:pt x="187621" y="737870"/>
                      <a:pt x="166954" y="746375"/>
                      <a:pt x="152892" y="762195"/>
                    </a:cubicBezTo>
                    <a:cubicBezTo>
                      <a:pt x="54809" y="872538"/>
                      <a:pt x="152207" y="813338"/>
                      <a:pt x="51292" y="863795"/>
                    </a:cubicBezTo>
                    <a:cubicBezTo>
                      <a:pt x="47059" y="880728"/>
                      <a:pt x="47252" y="899440"/>
                      <a:pt x="38592" y="914595"/>
                    </a:cubicBezTo>
                    <a:cubicBezTo>
                      <a:pt x="29681" y="930189"/>
                      <a:pt x="1210" y="934749"/>
                      <a:pt x="492" y="952695"/>
                    </a:cubicBezTo>
                    <a:cubicBezTo>
                      <a:pt x="-3246" y="1046138"/>
                      <a:pt x="15173" y="1139194"/>
                      <a:pt x="25892" y="1232095"/>
                    </a:cubicBezTo>
                    <a:cubicBezTo>
                      <a:pt x="27893" y="1249434"/>
                      <a:pt x="31716" y="1266852"/>
                      <a:pt x="38592" y="1282895"/>
                    </a:cubicBezTo>
                    <a:cubicBezTo>
                      <a:pt x="44605" y="1296924"/>
                      <a:pt x="53199" y="1310202"/>
                      <a:pt x="63992" y="1320995"/>
                    </a:cubicBezTo>
                    <a:cubicBezTo>
                      <a:pt x="78959" y="1335962"/>
                      <a:pt x="96843" y="1347877"/>
                      <a:pt x="114792" y="1359095"/>
                    </a:cubicBezTo>
                    <a:cubicBezTo>
                      <a:pt x="130846" y="1369129"/>
                      <a:pt x="146764" y="1382513"/>
                      <a:pt x="165592" y="1384495"/>
                    </a:cubicBezTo>
                    <a:cubicBezTo>
                      <a:pt x="308982" y="1399589"/>
                      <a:pt x="453459" y="1401428"/>
                      <a:pt x="597392" y="1409895"/>
                    </a:cubicBezTo>
                    <a:cubicBezTo>
                      <a:pt x="667246" y="1433180"/>
                      <a:pt x="604658" y="1408604"/>
                      <a:pt x="673592" y="1447995"/>
                    </a:cubicBezTo>
                    <a:cubicBezTo>
                      <a:pt x="690030" y="1457388"/>
                      <a:pt x="707954" y="1464002"/>
                      <a:pt x="724392" y="1473395"/>
                    </a:cubicBezTo>
                    <a:cubicBezTo>
                      <a:pt x="737644" y="1480968"/>
                      <a:pt x="748544" y="1492596"/>
                      <a:pt x="762492" y="1498795"/>
                    </a:cubicBezTo>
                    <a:cubicBezTo>
                      <a:pt x="786958" y="1509669"/>
                      <a:pt x="813833" y="1514251"/>
                      <a:pt x="838692" y="1524195"/>
                    </a:cubicBezTo>
                    <a:cubicBezTo>
                      <a:pt x="922234" y="1557612"/>
                      <a:pt x="879838" y="1545124"/>
                      <a:pt x="965692" y="1562295"/>
                    </a:cubicBezTo>
                    <a:cubicBezTo>
                      <a:pt x="986859" y="1558062"/>
                      <a:pt x="1012803" y="1563643"/>
                      <a:pt x="1029192" y="1549595"/>
                    </a:cubicBezTo>
                    <a:cubicBezTo>
                      <a:pt x="1046501" y="1534759"/>
                      <a:pt x="1045333" y="1506927"/>
                      <a:pt x="1054592" y="1486095"/>
                    </a:cubicBezTo>
                    <a:cubicBezTo>
                      <a:pt x="1062281" y="1468795"/>
                      <a:pt x="1073345" y="1453022"/>
                      <a:pt x="1079992" y="1435295"/>
                    </a:cubicBezTo>
                    <a:cubicBezTo>
                      <a:pt x="1119363" y="1330307"/>
                      <a:pt x="1113002" y="1307677"/>
                      <a:pt x="1156192" y="1232095"/>
                    </a:cubicBezTo>
                    <a:cubicBezTo>
                      <a:pt x="1163765" y="1218843"/>
                      <a:pt x="1173125" y="1206695"/>
                      <a:pt x="1181592" y="1193995"/>
                    </a:cubicBezTo>
                    <a:cubicBezTo>
                      <a:pt x="1177359" y="1075462"/>
                      <a:pt x="1176528" y="956758"/>
                      <a:pt x="1168892" y="838395"/>
                    </a:cubicBezTo>
                    <a:cubicBezTo>
                      <a:pt x="1168030" y="825036"/>
                      <a:pt x="1164555" y="810748"/>
                      <a:pt x="1156192" y="800295"/>
                    </a:cubicBezTo>
                    <a:cubicBezTo>
                      <a:pt x="1146657" y="788376"/>
                      <a:pt x="1129818" y="784666"/>
                      <a:pt x="1118092" y="774895"/>
                    </a:cubicBezTo>
                    <a:cubicBezTo>
                      <a:pt x="1054671" y="722044"/>
                      <a:pt x="1108849" y="746414"/>
                      <a:pt x="1041892" y="724095"/>
                    </a:cubicBezTo>
                    <a:cubicBezTo>
                      <a:pt x="1037659" y="711395"/>
                      <a:pt x="1035834" y="697618"/>
                      <a:pt x="1029192" y="685995"/>
                    </a:cubicBezTo>
                    <a:cubicBezTo>
                      <a:pt x="1015558" y="662135"/>
                      <a:pt x="976155" y="615111"/>
                      <a:pt x="952992" y="597095"/>
                    </a:cubicBezTo>
                    <a:cubicBezTo>
                      <a:pt x="928895" y="578353"/>
                      <a:pt x="898378" y="567881"/>
                      <a:pt x="876792" y="546295"/>
                    </a:cubicBezTo>
                    <a:cubicBezTo>
                      <a:pt x="864092" y="533595"/>
                      <a:pt x="849131" y="522810"/>
                      <a:pt x="838692" y="508195"/>
                    </a:cubicBezTo>
                    <a:cubicBezTo>
                      <a:pt x="827688" y="492789"/>
                      <a:pt x="822685" y="473833"/>
                      <a:pt x="813292" y="457395"/>
                    </a:cubicBezTo>
                    <a:cubicBezTo>
                      <a:pt x="805719" y="444143"/>
                      <a:pt x="796359" y="431995"/>
                      <a:pt x="787892" y="419295"/>
                    </a:cubicBezTo>
                    <a:cubicBezTo>
                      <a:pt x="792125" y="317695"/>
                      <a:pt x="789362" y="215561"/>
                      <a:pt x="800592" y="114495"/>
                    </a:cubicBezTo>
                    <a:cubicBezTo>
                      <a:pt x="802278" y="99325"/>
                      <a:pt x="814266" y="86166"/>
                      <a:pt x="825992" y="76395"/>
                    </a:cubicBezTo>
                    <a:cubicBezTo>
                      <a:pt x="840536" y="64275"/>
                      <a:pt x="859859" y="59462"/>
                      <a:pt x="876792" y="50995"/>
                    </a:cubicBezTo>
                    <a:cubicBezTo>
                      <a:pt x="872559" y="38295"/>
                      <a:pt x="874545" y="21258"/>
                      <a:pt x="864092" y="12895"/>
                    </a:cubicBezTo>
                    <a:cubicBezTo>
                      <a:pt x="850462" y="1991"/>
                      <a:pt x="830716" y="-830"/>
                      <a:pt x="813292" y="195"/>
                    </a:cubicBezTo>
                    <a:cubicBezTo>
                      <a:pt x="757707" y="3465"/>
                      <a:pt x="703225" y="17128"/>
                      <a:pt x="648192" y="25595"/>
                    </a:cubicBezTo>
                    <a:cubicBezTo>
                      <a:pt x="592549" y="44143"/>
                      <a:pt x="614113" y="28923"/>
                      <a:pt x="571992" y="89095"/>
                    </a:cubicBezTo>
                    <a:cubicBezTo>
                      <a:pt x="554486" y="114104"/>
                      <a:pt x="550808" y="157891"/>
                      <a:pt x="521192" y="165295"/>
                    </a:cubicBezTo>
                    <a:cubicBezTo>
                      <a:pt x="441643" y="185182"/>
                      <a:pt x="464042" y="163178"/>
                      <a:pt x="419592" y="165295"/>
                    </a:cubicBezTo>
                    <a:close/>
                  </a:path>
                </a:pathLst>
              </a:custGeom>
              <a:grpFill/>
              <a:ln w="28575" cmpd="sng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39" name="Group 238"/>
              <p:cNvGrpSpPr/>
              <p:nvPr/>
            </p:nvGrpSpPr>
            <p:grpSpPr>
              <a:xfrm>
                <a:off x="1343123" y="4686300"/>
                <a:ext cx="284474" cy="646479"/>
                <a:chOff x="1343123" y="4826000"/>
                <a:chExt cx="284474" cy="646479"/>
              </a:xfrm>
              <a:grpFill/>
            </p:grpSpPr>
            <p:sp>
              <p:nvSpPr>
                <p:cNvPr id="240" name="Freeform 239"/>
                <p:cNvSpPr/>
                <p:nvPr/>
              </p:nvSpPr>
              <p:spPr>
                <a:xfrm>
                  <a:off x="1343123" y="4914901"/>
                  <a:ext cx="284474" cy="406399"/>
                </a:xfrm>
                <a:custGeom>
                  <a:avLst/>
                  <a:gdLst>
                    <a:gd name="connsiteX0" fmla="*/ 244377 w 284474"/>
                    <a:gd name="connsiteY0" fmla="*/ 25399 h 406399"/>
                    <a:gd name="connsiteX1" fmla="*/ 15777 w 284474"/>
                    <a:gd name="connsiteY1" fmla="*/ 12699 h 406399"/>
                    <a:gd name="connsiteX2" fmla="*/ 28477 w 284474"/>
                    <a:gd name="connsiteY2" fmla="*/ 76199 h 406399"/>
                    <a:gd name="connsiteX3" fmla="*/ 180877 w 284474"/>
                    <a:gd name="connsiteY3" fmla="*/ 139699 h 406399"/>
                    <a:gd name="connsiteX4" fmla="*/ 218977 w 284474"/>
                    <a:gd name="connsiteY4" fmla="*/ 152399 h 406399"/>
                    <a:gd name="connsiteX5" fmla="*/ 257077 w 284474"/>
                    <a:gd name="connsiteY5" fmla="*/ 177799 h 406399"/>
                    <a:gd name="connsiteX6" fmla="*/ 282477 w 284474"/>
                    <a:gd name="connsiteY6" fmla="*/ 215899 h 406399"/>
                    <a:gd name="connsiteX7" fmla="*/ 244377 w 284474"/>
                    <a:gd name="connsiteY7" fmla="*/ 368299 h 406399"/>
                    <a:gd name="connsiteX8" fmla="*/ 206277 w 284474"/>
                    <a:gd name="connsiteY8" fmla="*/ 406399 h 406399"/>
                    <a:gd name="connsiteX9" fmla="*/ 28477 w 284474"/>
                    <a:gd name="connsiteY9" fmla="*/ 380999 h 406399"/>
                    <a:gd name="connsiteX10" fmla="*/ 3077 w 284474"/>
                    <a:gd name="connsiteY10" fmla="*/ 342899 h 406399"/>
                    <a:gd name="connsiteX11" fmla="*/ 3077 w 284474"/>
                    <a:gd name="connsiteY11" fmla="*/ 165099 h 406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4474" h="406399">
                      <a:moveTo>
                        <a:pt x="244377" y="25399"/>
                      </a:moveTo>
                      <a:cubicBezTo>
                        <a:pt x="83910" y="-6694"/>
                        <a:pt x="160215" y="-5356"/>
                        <a:pt x="15777" y="12699"/>
                      </a:cubicBezTo>
                      <a:cubicBezTo>
                        <a:pt x="20010" y="33866"/>
                        <a:pt x="13213" y="60935"/>
                        <a:pt x="28477" y="76199"/>
                      </a:cubicBezTo>
                      <a:cubicBezTo>
                        <a:pt x="73135" y="120857"/>
                        <a:pt x="126789" y="124245"/>
                        <a:pt x="180877" y="139699"/>
                      </a:cubicBezTo>
                      <a:cubicBezTo>
                        <a:pt x="193749" y="143377"/>
                        <a:pt x="207003" y="146412"/>
                        <a:pt x="218977" y="152399"/>
                      </a:cubicBezTo>
                      <a:cubicBezTo>
                        <a:pt x="232629" y="159225"/>
                        <a:pt x="244377" y="169332"/>
                        <a:pt x="257077" y="177799"/>
                      </a:cubicBezTo>
                      <a:cubicBezTo>
                        <a:pt x="265544" y="190499"/>
                        <a:pt x="281209" y="200688"/>
                        <a:pt x="282477" y="215899"/>
                      </a:cubicBezTo>
                      <a:cubicBezTo>
                        <a:pt x="288314" y="285943"/>
                        <a:pt x="282989" y="321964"/>
                        <a:pt x="244377" y="368299"/>
                      </a:cubicBezTo>
                      <a:cubicBezTo>
                        <a:pt x="232879" y="382097"/>
                        <a:pt x="218977" y="393699"/>
                        <a:pt x="206277" y="406399"/>
                      </a:cubicBezTo>
                      <a:cubicBezTo>
                        <a:pt x="147010" y="397932"/>
                        <a:pt x="85620" y="398856"/>
                        <a:pt x="28477" y="380999"/>
                      </a:cubicBezTo>
                      <a:cubicBezTo>
                        <a:pt x="13908" y="376446"/>
                        <a:pt x="4860" y="358058"/>
                        <a:pt x="3077" y="342899"/>
                      </a:cubicBezTo>
                      <a:cubicBezTo>
                        <a:pt x="-3848" y="284038"/>
                        <a:pt x="3077" y="224366"/>
                        <a:pt x="3077" y="165099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1" name="Freeform 240"/>
                <p:cNvSpPr/>
                <p:nvPr/>
              </p:nvSpPr>
              <p:spPr>
                <a:xfrm>
                  <a:off x="1422366" y="48260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2" name="Freeform 241"/>
                <p:cNvSpPr/>
                <p:nvPr/>
              </p:nvSpPr>
              <p:spPr>
                <a:xfrm>
                  <a:off x="1473166" y="4902200"/>
                  <a:ext cx="25434" cy="570279"/>
                </a:xfrm>
                <a:custGeom>
                  <a:avLst/>
                  <a:gdLst>
                    <a:gd name="connsiteX0" fmla="*/ 25434 w 25434"/>
                    <a:gd name="connsiteY0" fmla="*/ 0 h 570279"/>
                    <a:gd name="connsiteX1" fmla="*/ 12734 w 25434"/>
                    <a:gd name="connsiteY1" fmla="*/ 457200 h 570279"/>
                    <a:gd name="connsiteX2" fmla="*/ 34 w 25434"/>
                    <a:gd name="connsiteY2" fmla="*/ 508000 h 57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434" h="570279">
                      <a:moveTo>
                        <a:pt x="25434" y="0"/>
                      </a:moveTo>
                      <a:cubicBezTo>
                        <a:pt x="21201" y="152400"/>
                        <a:pt x="20542" y="304941"/>
                        <a:pt x="12734" y="457200"/>
                      </a:cubicBezTo>
                      <a:cubicBezTo>
                        <a:pt x="-1305" y="730955"/>
                        <a:pt x="34" y="408662"/>
                        <a:pt x="34" y="508000"/>
                      </a:cubicBezTo>
                    </a:path>
                  </a:pathLst>
                </a:custGeom>
                <a:grpFill/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4" name="Picture 3" descr="Saving-for-a-Hom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000" y="4191000"/>
              <a:ext cx="1371398" cy="1269470"/>
            </a:xfrm>
            <a:prstGeom prst="rect">
              <a:avLst/>
            </a:prstGeom>
          </p:spPr>
        </p:pic>
      </p:grpSp>
      <p:sp>
        <p:nvSpPr>
          <p:cNvPr id="129" name="TextBox 128"/>
          <p:cNvSpPr txBox="1"/>
          <p:nvPr/>
        </p:nvSpPr>
        <p:spPr>
          <a:xfrm>
            <a:off x="88900" y="5562600"/>
            <a:ext cx="906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+mn-lt"/>
              </a:rPr>
              <a:t/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f(</a:t>
            </a:r>
            <a:r>
              <a:rPr lang="en-US" sz="2800" dirty="0" err="1" smtClean="0">
                <a:solidFill>
                  <a:srgbClr val="FF0000"/>
                </a:solidFill>
                <a:latin typeface="+mn-lt"/>
              </a:rPr>
              <a:t>MerrilLynch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 info, </a:t>
            </a:r>
            <a:r>
              <a:rPr lang="en-US" sz="2800" dirty="0" err="1" smtClean="0">
                <a:solidFill>
                  <a:srgbClr val="FF0000"/>
                </a:solidFill>
                <a:latin typeface="+mn-lt"/>
              </a:rPr>
              <a:t>LehmanBros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 info, </a:t>
            </a:r>
            <a:r>
              <a:rPr lang="en-US" sz="2800" dirty="0" err="1" smtClean="0">
                <a:solidFill>
                  <a:srgbClr val="FF0000"/>
                </a:solidFill>
                <a:latin typeface="+mn-lt"/>
              </a:rPr>
              <a:t>Govt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) = </a:t>
            </a:r>
            <a:r>
              <a:rPr lang="en-US" sz="2800" dirty="0" smtClean="0">
                <a:solidFill>
                  <a:srgbClr val="000000"/>
                </a:solidFill>
                <a:latin typeface="+mn-lt"/>
              </a:rPr>
              <a:t>will 					</a:t>
            </a:r>
            <a:r>
              <a:rPr lang="en-US" sz="2800" dirty="0" smtClean="0">
                <a:solidFill>
                  <a:srgbClr val="000000"/>
                </a:solidFill>
                <a:latin typeface="+mn-lt"/>
              </a:rPr>
              <a:t>banks become insolvent</a:t>
            </a:r>
            <a:endParaRPr lang="en-US" sz="28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04800" y="6470590"/>
            <a:ext cx="774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N=3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0380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98" name="AutoShape 26"/>
          <p:cNvSpPr>
            <a:spLocks noChangeArrowheads="1"/>
          </p:cNvSpPr>
          <p:nvPr/>
        </p:nvSpPr>
        <p:spPr bwMode="auto">
          <a:xfrm>
            <a:off x="795338" y="2778125"/>
            <a:ext cx="60325" cy="13335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C0128"/>
              </a:gs>
              <a:gs pos="50000">
                <a:srgbClr val="FC0128">
                  <a:gamma/>
                  <a:shade val="29804"/>
                  <a:invGamma/>
                </a:srgbClr>
              </a:gs>
              <a:gs pos="100000">
                <a:srgbClr val="FC0128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1099" name="AutoShape 27"/>
          <p:cNvSpPr>
            <a:spLocks noChangeArrowheads="1"/>
          </p:cNvSpPr>
          <p:nvPr/>
        </p:nvSpPr>
        <p:spPr bwMode="auto">
          <a:xfrm>
            <a:off x="947738" y="2774950"/>
            <a:ext cx="60325" cy="133350"/>
          </a:xfrm>
          <a:prstGeom prst="triangle">
            <a:avLst>
              <a:gd name="adj" fmla="val 49995"/>
            </a:avLst>
          </a:prstGeom>
          <a:gradFill rotWithShape="0">
            <a:gsLst>
              <a:gs pos="0">
                <a:srgbClr val="FC0128"/>
              </a:gs>
              <a:gs pos="50000">
                <a:srgbClr val="FC0128">
                  <a:gamma/>
                  <a:shade val="29804"/>
                  <a:invGamma/>
                </a:srgbClr>
              </a:gs>
              <a:gs pos="100000">
                <a:srgbClr val="FC0128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1100" name="Rectangle 28"/>
          <p:cNvSpPr>
            <a:spLocks noChangeArrowheads="1"/>
          </p:cNvSpPr>
          <p:nvPr/>
        </p:nvSpPr>
        <p:spPr bwMode="auto">
          <a:xfrm>
            <a:off x="1219200" y="304800"/>
            <a:ext cx="6277911" cy="705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4000" dirty="0" smtClean="0">
                <a:solidFill>
                  <a:srgbClr val="FF3300"/>
                </a:solidFill>
                <a:latin typeface="Comic Sans MS" charset="0"/>
              </a:rPr>
              <a:t>Trusted Center Solution?</a:t>
            </a:r>
            <a:endParaRPr lang="en-US" sz="4000" dirty="0">
              <a:solidFill>
                <a:srgbClr val="FF3300"/>
              </a:solidFill>
              <a:latin typeface="Comic Sans MS" charset="0"/>
            </a:endParaRPr>
          </a:p>
        </p:txBody>
      </p:sp>
      <p:grpSp>
        <p:nvGrpSpPr>
          <p:cNvPr id="771101" name="Group 29"/>
          <p:cNvGrpSpPr>
            <a:grpSpLocks/>
          </p:cNvGrpSpPr>
          <p:nvPr/>
        </p:nvGrpSpPr>
        <p:grpSpPr bwMode="auto">
          <a:xfrm>
            <a:off x="1360488" y="4468813"/>
            <a:ext cx="446087" cy="1165225"/>
            <a:chOff x="857" y="2815"/>
            <a:chExt cx="281" cy="734"/>
          </a:xfrm>
        </p:grpSpPr>
        <p:sp>
          <p:nvSpPr>
            <p:cNvPr id="771102" name="Freeform 30"/>
            <p:cNvSpPr>
              <a:spLocks/>
            </p:cNvSpPr>
            <p:nvPr/>
          </p:nvSpPr>
          <p:spPr bwMode="auto">
            <a:xfrm>
              <a:off x="857" y="2955"/>
              <a:ext cx="281" cy="594"/>
            </a:xfrm>
            <a:custGeom>
              <a:avLst/>
              <a:gdLst>
                <a:gd name="T0" fmla="*/ 218 w 281"/>
                <a:gd name="T1" fmla="*/ 0 h 594"/>
                <a:gd name="T2" fmla="*/ 230 w 281"/>
                <a:gd name="T3" fmla="*/ 2 h 594"/>
                <a:gd name="T4" fmla="*/ 241 w 281"/>
                <a:gd name="T5" fmla="*/ 5 h 594"/>
                <a:gd name="T6" fmla="*/ 251 w 281"/>
                <a:gd name="T7" fmla="*/ 10 h 594"/>
                <a:gd name="T8" fmla="*/ 263 w 281"/>
                <a:gd name="T9" fmla="*/ 18 h 594"/>
                <a:gd name="T10" fmla="*/ 273 w 281"/>
                <a:gd name="T11" fmla="*/ 28 h 594"/>
                <a:gd name="T12" fmla="*/ 280 w 281"/>
                <a:gd name="T13" fmla="*/ 42 h 594"/>
                <a:gd name="T14" fmla="*/ 280 w 281"/>
                <a:gd name="T15" fmla="*/ 270 h 594"/>
                <a:gd name="T16" fmla="*/ 277 w 281"/>
                <a:gd name="T17" fmla="*/ 278 h 594"/>
                <a:gd name="T18" fmla="*/ 271 w 281"/>
                <a:gd name="T19" fmla="*/ 285 h 594"/>
                <a:gd name="T20" fmla="*/ 262 w 281"/>
                <a:gd name="T21" fmla="*/ 290 h 594"/>
                <a:gd name="T22" fmla="*/ 251 w 281"/>
                <a:gd name="T23" fmla="*/ 291 h 594"/>
                <a:gd name="T24" fmla="*/ 242 w 281"/>
                <a:gd name="T25" fmla="*/ 288 h 594"/>
                <a:gd name="T26" fmla="*/ 235 w 281"/>
                <a:gd name="T27" fmla="*/ 282 h 594"/>
                <a:gd name="T28" fmla="*/ 232 w 281"/>
                <a:gd name="T29" fmla="*/ 276 h 594"/>
                <a:gd name="T30" fmla="*/ 230 w 281"/>
                <a:gd name="T31" fmla="*/ 269 h 594"/>
                <a:gd name="T32" fmla="*/ 214 w 281"/>
                <a:gd name="T33" fmla="*/ 560 h 594"/>
                <a:gd name="T34" fmla="*/ 211 w 281"/>
                <a:gd name="T35" fmla="*/ 574 h 594"/>
                <a:gd name="T36" fmla="*/ 203 w 281"/>
                <a:gd name="T37" fmla="*/ 586 h 594"/>
                <a:gd name="T38" fmla="*/ 192 w 281"/>
                <a:gd name="T39" fmla="*/ 591 h 594"/>
                <a:gd name="T40" fmla="*/ 182 w 281"/>
                <a:gd name="T41" fmla="*/ 593 h 594"/>
                <a:gd name="T42" fmla="*/ 169 w 281"/>
                <a:gd name="T43" fmla="*/ 591 h 594"/>
                <a:gd name="T44" fmla="*/ 159 w 281"/>
                <a:gd name="T45" fmla="*/ 585 h 594"/>
                <a:gd name="T46" fmla="*/ 152 w 281"/>
                <a:gd name="T47" fmla="*/ 576 h 594"/>
                <a:gd name="T48" fmla="*/ 148 w 281"/>
                <a:gd name="T49" fmla="*/ 567 h 594"/>
                <a:gd name="T50" fmla="*/ 131 w 281"/>
                <a:gd name="T51" fmla="*/ 284 h 594"/>
                <a:gd name="T52" fmla="*/ 130 w 281"/>
                <a:gd name="T53" fmla="*/ 570 h 594"/>
                <a:gd name="T54" fmla="*/ 123 w 281"/>
                <a:gd name="T55" fmla="*/ 583 h 594"/>
                <a:gd name="T56" fmla="*/ 111 w 281"/>
                <a:gd name="T57" fmla="*/ 591 h 594"/>
                <a:gd name="T58" fmla="*/ 96 w 281"/>
                <a:gd name="T59" fmla="*/ 593 h 594"/>
                <a:gd name="T60" fmla="*/ 85 w 281"/>
                <a:gd name="T61" fmla="*/ 590 h 594"/>
                <a:gd name="T62" fmla="*/ 74 w 281"/>
                <a:gd name="T63" fmla="*/ 583 h 594"/>
                <a:gd name="T64" fmla="*/ 68 w 281"/>
                <a:gd name="T65" fmla="*/ 574 h 594"/>
                <a:gd name="T66" fmla="*/ 65 w 281"/>
                <a:gd name="T67" fmla="*/ 563 h 594"/>
                <a:gd name="T68" fmla="*/ 49 w 281"/>
                <a:gd name="T69" fmla="*/ 269 h 594"/>
                <a:gd name="T70" fmla="*/ 46 w 281"/>
                <a:gd name="T71" fmla="*/ 278 h 594"/>
                <a:gd name="T72" fmla="*/ 42 w 281"/>
                <a:gd name="T73" fmla="*/ 284 h 594"/>
                <a:gd name="T74" fmla="*/ 36 w 281"/>
                <a:gd name="T75" fmla="*/ 289 h 594"/>
                <a:gd name="T76" fmla="*/ 30 w 281"/>
                <a:gd name="T77" fmla="*/ 291 h 594"/>
                <a:gd name="T78" fmla="*/ 22 w 281"/>
                <a:gd name="T79" fmla="*/ 291 h 594"/>
                <a:gd name="T80" fmla="*/ 15 w 281"/>
                <a:gd name="T81" fmla="*/ 290 h 594"/>
                <a:gd name="T82" fmla="*/ 9 w 281"/>
                <a:gd name="T83" fmla="*/ 286 h 594"/>
                <a:gd name="T84" fmla="*/ 4 w 281"/>
                <a:gd name="T85" fmla="*/ 281 h 594"/>
                <a:gd name="T86" fmla="*/ 1 w 281"/>
                <a:gd name="T87" fmla="*/ 275 h 594"/>
                <a:gd name="T88" fmla="*/ 0 w 281"/>
                <a:gd name="T89" fmla="*/ 48 h 594"/>
                <a:gd name="T90" fmla="*/ 6 w 281"/>
                <a:gd name="T91" fmla="*/ 30 h 594"/>
                <a:gd name="T92" fmla="*/ 16 w 281"/>
                <a:gd name="T93" fmla="*/ 18 h 594"/>
                <a:gd name="T94" fmla="*/ 34 w 281"/>
                <a:gd name="T95" fmla="*/ 7 h 594"/>
                <a:gd name="T96" fmla="*/ 53 w 281"/>
                <a:gd name="T97" fmla="*/ 2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1" h="594">
                  <a:moveTo>
                    <a:pt x="67" y="0"/>
                  </a:moveTo>
                  <a:lnTo>
                    <a:pt x="215" y="0"/>
                  </a:lnTo>
                  <a:lnTo>
                    <a:pt x="218" y="0"/>
                  </a:lnTo>
                  <a:lnTo>
                    <a:pt x="222" y="1"/>
                  </a:lnTo>
                  <a:lnTo>
                    <a:pt x="226" y="1"/>
                  </a:lnTo>
                  <a:lnTo>
                    <a:pt x="230" y="2"/>
                  </a:lnTo>
                  <a:lnTo>
                    <a:pt x="233" y="3"/>
                  </a:lnTo>
                  <a:lnTo>
                    <a:pt x="237" y="4"/>
                  </a:lnTo>
                  <a:lnTo>
                    <a:pt x="241" y="5"/>
                  </a:lnTo>
                  <a:lnTo>
                    <a:pt x="245" y="6"/>
                  </a:lnTo>
                  <a:lnTo>
                    <a:pt x="248" y="8"/>
                  </a:lnTo>
                  <a:lnTo>
                    <a:pt x="251" y="10"/>
                  </a:lnTo>
                  <a:lnTo>
                    <a:pt x="255" y="12"/>
                  </a:lnTo>
                  <a:lnTo>
                    <a:pt x="259" y="15"/>
                  </a:lnTo>
                  <a:lnTo>
                    <a:pt x="263" y="18"/>
                  </a:lnTo>
                  <a:lnTo>
                    <a:pt x="267" y="21"/>
                  </a:lnTo>
                  <a:lnTo>
                    <a:pt x="270" y="25"/>
                  </a:lnTo>
                  <a:lnTo>
                    <a:pt x="273" y="28"/>
                  </a:lnTo>
                  <a:lnTo>
                    <a:pt x="276" y="33"/>
                  </a:lnTo>
                  <a:lnTo>
                    <a:pt x="277" y="36"/>
                  </a:lnTo>
                  <a:lnTo>
                    <a:pt x="280" y="42"/>
                  </a:lnTo>
                  <a:lnTo>
                    <a:pt x="280" y="46"/>
                  </a:lnTo>
                  <a:lnTo>
                    <a:pt x="280" y="50"/>
                  </a:lnTo>
                  <a:lnTo>
                    <a:pt x="280" y="270"/>
                  </a:lnTo>
                  <a:lnTo>
                    <a:pt x="279" y="272"/>
                  </a:lnTo>
                  <a:lnTo>
                    <a:pt x="278" y="275"/>
                  </a:lnTo>
                  <a:lnTo>
                    <a:pt x="277" y="278"/>
                  </a:lnTo>
                  <a:lnTo>
                    <a:pt x="276" y="280"/>
                  </a:lnTo>
                  <a:lnTo>
                    <a:pt x="273" y="282"/>
                  </a:lnTo>
                  <a:lnTo>
                    <a:pt x="271" y="285"/>
                  </a:lnTo>
                  <a:lnTo>
                    <a:pt x="268" y="287"/>
                  </a:lnTo>
                  <a:lnTo>
                    <a:pt x="264" y="290"/>
                  </a:lnTo>
                  <a:lnTo>
                    <a:pt x="262" y="290"/>
                  </a:lnTo>
                  <a:lnTo>
                    <a:pt x="258" y="291"/>
                  </a:lnTo>
                  <a:lnTo>
                    <a:pt x="255" y="291"/>
                  </a:lnTo>
                  <a:lnTo>
                    <a:pt x="251" y="291"/>
                  </a:lnTo>
                  <a:lnTo>
                    <a:pt x="247" y="290"/>
                  </a:lnTo>
                  <a:lnTo>
                    <a:pt x="244" y="289"/>
                  </a:lnTo>
                  <a:lnTo>
                    <a:pt x="242" y="288"/>
                  </a:lnTo>
                  <a:lnTo>
                    <a:pt x="240" y="286"/>
                  </a:lnTo>
                  <a:lnTo>
                    <a:pt x="237" y="284"/>
                  </a:lnTo>
                  <a:lnTo>
                    <a:pt x="235" y="282"/>
                  </a:lnTo>
                  <a:lnTo>
                    <a:pt x="234" y="280"/>
                  </a:lnTo>
                  <a:lnTo>
                    <a:pt x="232" y="278"/>
                  </a:lnTo>
                  <a:lnTo>
                    <a:pt x="232" y="276"/>
                  </a:lnTo>
                  <a:lnTo>
                    <a:pt x="231" y="274"/>
                  </a:lnTo>
                  <a:lnTo>
                    <a:pt x="230" y="272"/>
                  </a:lnTo>
                  <a:lnTo>
                    <a:pt x="230" y="269"/>
                  </a:lnTo>
                  <a:lnTo>
                    <a:pt x="230" y="100"/>
                  </a:lnTo>
                  <a:lnTo>
                    <a:pt x="214" y="100"/>
                  </a:lnTo>
                  <a:lnTo>
                    <a:pt x="214" y="560"/>
                  </a:lnTo>
                  <a:lnTo>
                    <a:pt x="214" y="564"/>
                  </a:lnTo>
                  <a:lnTo>
                    <a:pt x="213" y="569"/>
                  </a:lnTo>
                  <a:lnTo>
                    <a:pt x="211" y="574"/>
                  </a:lnTo>
                  <a:lnTo>
                    <a:pt x="209" y="579"/>
                  </a:lnTo>
                  <a:lnTo>
                    <a:pt x="205" y="582"/>
                  </a:lnTo>
                  <a:lnTo>
                    <a:pt x="203" y="586"/>
                  </a:lnTo>
                  <a:lnTo>
                    <a:pt x="200" y="587"/>
                  </a:lnTo>
                  <a:lnTo>
                    <a:pt x="196" y="590"/>
                  </a:lnTo>
                  <a:lnTo>
                    <a:pt x="192" y="591"/>
                  </a:lnTo>
                  <a:lnTo>
                    <a:pt x="188" y="592"/>
                  </a:lnTo>
                  <a:lnTo>
                    <a:pt x="185" y="593"/>
                  </a:lnTo>
                  <a:lnTo>
                    <a:pt x="182" y="593"/>
                  </a:lnTo>
                  <a:lnTo>
                    <a:pt x="178" y="593"/>
                  </a:lnTo>
                  <a:lnTo>
                    <a:pt x="174" y="593"/>
                  </a:lnTo>
                  <a:lnTo>
                    <a:pt x="169" y="591"/>
                  </a:lnTo>
                  <a:lnTo>
                    <a:pt x="165" y="589"/>
                  </a:lnTo>
                  <a:lnTo>
                    <a:pt x="162" y="587"/>
                  </a:lnTo>
                  <a:lnTo>
                    <a:pt x="159" y="585"/>
                  </a:lnTo>
                  <a:lnTo>
                    <a:pt x="156" y="583"/>
                  </a:lnTo>
                  <a:lnTo>
                    <a:pt x="154" y="579"/>
                  </a:lnTo>
                  <a:lnTo>
                    <a:pt x="152" y="576"/>
                  </a:lnTo>
                  <a:lnTo>
                    <a:pt x="150" y="574"/>
                  </a:lnTo>
                  <a:lnTo>
                    <a:pt x="149" y="570"/>
                  </a:lnTo>
                  <a:lnTo>
                    <a:pt x="148" y="567"/>
                  </a:lnTo>
                  <a:lnTo>
                    <a:pt x="148" y="564"/>
                  </a:lnTo>
                  <a:lnTo>
                    <a:pt x="148" y="284"/>
                  </a:lnTo>
                  <a:lnTo>
                    <a:pt x="131" y="284"/>
                  </a:lnTo>
                  <a:lnTo>
                    <a:pt x="131" y="562"/>
                  </a:lnTo>
                  <a:lnTo>
                    <a:pt x="131" y="566"/>
                  </a:lnTo>
                  <a:lnTo>
                    <a:pt x="130" y="570"/>
                  </a:lnTo>
                  <a:lnTo>
                    <a:pt x="127" y="575"/>
                  </a:lnTo>
                  <a:lnTo>
                    <a:pt x="126" y="578"/>
                  </a:lnTo>
                  <a:lnTo>
                    <a:pt x="123" y="583"/>
                  </a:lnTo>
                  <a:lnTo>
                    <a:pt x="119" y="586"/>
                  </a:lnTo>
                  <a:lnTo>
                    <a:pt x="115" y="589"/>
                  </a:lnTo>
                  <a:lnTo>
                    <a:pt x="111" y="591"/>
                  </a:lnTo>
                  <a:lnTo>
                    <a:pt x="105" y="593"/>
                  </a:lnTo>
                  <a:lnTo>
                    <a:pt x="101" y="593"/>
                  </a:lnTo>
                  <a:lnTo>
                    <a:pt x="96" y="593"/>
                  </a:lnTo>
                  <a:lnTo>
                    <a:pt x="92" y="593"/>
                  </a:lnTo>
                  <a:lnTo>
                    <a:pt x="88" y="592"/>
                  </a:lnTo>
                  <a:lnTo>
                    <a:pt x="85" y="590"/>
                  </a:lnTo>
                  <a:lnTo>
                    <a:pt x="81" y="589"/>
                  </a:lnTo>
                  <a:lnTo>
                    <a:pt x="78" y="587"/>
                  </a:lnTo>
                  <a:lnTo>
                    <a:pt x="74" y="583"/>
                  </a:lnTo>
                  <a:lnTo>
                    <a:pt x="73" y="581"/>
                  </a:lnTo>
                  <a:lnTo>
                    <a:pt x="70" y="578"/>
                  </a:lnTo>
                  <a:lnTo>
                    <a:pt x="68" y="574"/>
                  </a:lnTo>
                  <a:lnTo>
                    <a:pt x="67" y="571"/>
                  </a:lnTo>
                  <a:lnTo>
                    <a:pt x="66" y="568"/>
                  </a:lnTo>
                  <a:lnTo>
                    <a:pt x="65" y="563"/>
                  </a:lnTo>
                  <a:lnTo>
                    <a:pt x="65" y="100"/>
                  </a:lnTo>
                  <a:lnTo>
                    <a:pt x="49" y="100"/>
                  </a:lnTo>
                  <a:lnTo>
                    <a:pt x="49" y="269"/>
                  </a:lnTo>
                  <a:lnTo>
                    <a:pt x="48" y="272"/>
                  </a:lnTo>
                  <a:lnTo>
                    <a:pt x="47" y="275"/>
                  </a:lnTo>
                  <a:lnTo>
                    <a:pt x="46" y="278"/>
                  </a:lnTo>
                  <a:lnTo>
                    <a:pt x="44" y="281"/>
                  </a:lnTo>
                  <a:lnTo>
                    <a:pt x="44" y="282"/>
                  </a:lnTo>
                  <a:lnTo>
                    <a:pt x="42" y="284"/>
                  </a:lnTo>
                  <a:lnTo>
                    <a:pt x="40" y="285"/>
                  </a:lnTo>
                  <a:lnTo>
                    <a:pt x="39" y="287"/>
                  </a:lnTo>
                  <a:lnTo>
                    <a:pt x="36" y="289"/>
                  </a:lnTo>
                  <a:lnTo>
                    <a:pt x="35" y="289"/>
                  </a:lnTo>
                  <a:lnTo>
                    <a:pt x="32" y="290"/>
                  </a:lnTo>
                  <a:lnTo>
                    <a:pt x="30" y="291"/>
                  </a:lnTo>
                  <a:lnTo>
                    <a:pt x="28" y="291"/>
                  </a:lnTo>
                  <a:lnTo>
                    <a:pt x="26" y="291"/>
                  </a:lnTo>
                  <a:lnTo>
                    <a:pt x="22" y="291"/>
                  </a:lnTo>
                  <a:lnTo>
                    <a:pt x="20" y="291"/>
                  </a:lnTo>
                  <a:lnTo>
                    <a:pt x="18" y="290"/>
                  </a:lnTo>
                  <a:lnTo>
                    <a:pt x="15" y="290"/>
                  </a:lnTo>
                  <a:lnTo>
                    <a:pt x="13" y="289"/>
                  </a:lnTo>
                  <a:lnTo>
                    <a:pt x="11" y="287"/>
                  </a:lnTo>
                  <a:lnTo>
                    <a:pt x="9" y="286"/>
                  </a:lnTo>
                  <a:lnTo>
                    <a:pt x="7" y="285"/>
                  </a:lnTo>
                  <a:lnTo>
                    <a:pt x="6" y="282"/>
                  </a:lnTo>
                  <a:lnTo>
                    <a:pt x="4" y="281"/>
                  </a:lnTo>
                  <a:lnTo>
                    <a:pt x="3" y="279"/>
                  </a:lnTo>
                  <a:lnTo>
                    <a:pt x="2" y="278"/>
                  </a:lnTo>
                  <a:lnTo>
                    <a:pt x="1" y="275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0" y="48"/>
                  </a:lnTo>
                  <a:lnTo>
                    <a:pt x="0" y="41"/>
                  </a:lnTo>
                  <a:lnTo>
                    <a:pt x="2" y="35"/>
                  </a:lnTo>
                  <a:lnTo>
                    <a:pt x="6" y="30"/>
                  </a:lnTo>
                  <a:lnTo>
                    <a:pt x="9" y="25"/>
                  </a:lnTo>
                  <a:lnTo>
                    <a:pt x="13" y="22"/>
                  </a:lnTo>
                  <a:lnTo>
                    <a:pt x="16" y="18"/>
                  </a:lnTo>
                  <a:lnTo>
                    <a:pt x="22" y="14"/>
                  </a:lnTo>
                  <a:lnTo>
                    <a:pt x="29" y="10"/>
                  </a:lnTo>
                  <a:lnTo>
                    <a:pt x="34" y="7"/>
                  </a:lnTo>
                  <a:lnTo>
                    <a:pt x="39" y="6"/>
                  </a:lnTo>
                  <a:lnTo>
                    <a:pt x="46" y="3"/>
                  </a:lnTo>
                  <a:lnTo>
                    <a:pt x="53" y="2"/>
                  </a:lnTo>
                  <a:lnTo>
                    <a:pt x="60" y="1"/>
                  </a:lnTo>
                  <a:lnTo>
                    <a:pt x="67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103" name="Oval 31"/>
            <p:cNvSpPr>
              <a:spLocks noChangeArrowheads="1"/>
            </p:cNvSpPr>
            <p:nvPr/>
          </p:nvSpPr>
          <p:spPr bwMode="auto">
            <a:xfrm>
              <a:off x="933" y="2815"/>
              <a:ext cx="114" cy="11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71104" name="Group 32"/>
          <p:cNvGrpSpPr>
            <a:grpSpLocks/>
          </p:cNvGrpSpPr>
          <p:nvPr/>
        </p:nvGrpSpPr>
        <p:grpSpPr bwMode="auto">
          <a:xfrm>
            <a:off x="2971800" y="4419600"/>
            <a:ext cx="525463" cy="1165225"/>
            <a:chOff x="2136" y="2814"/>
            <a:chExt cx="331" cy="734"/>
          </a:xfrm>
        </p:grpSpPr>
        <p:sp>
          <p:nvSpPr>
            <p:cNvPr id="771105" name="Freeform 33"/>
            <p:cNvSpPr>
              <a:spLocks/>
            </p:cNvSpPr>
            <p:nvPr/>
          </p:nvSpPr>
          <p:spPr bwMode="auto">
            <a:xfrm>
              <a:off x="2136" y="2953"/>
              <a:ext cx="331" cy="595"/>
            </a:xfrm>
            <a:custGeom>
              <a:avLst/>
              <a:gdLst>
                <a:gd name="T0" fmla="*/ 245 w 331"/>
                <a:gd name="T1" fmla="*/ 1 h 595"/>
                <a:gd name="T2" fmla="*/ 256 w 331"/>
                <a:gd name="T3" fmla="*/ 4 h 595"/>
                <a:gd name="T4" fmla="*/ 267 w 331"/>
                <a:gd name="T5" fmla="*/ 11 h 595"/>
                <a:gd name="T6" fmla="*/ 274 w 331"/>
                <a:gd name="T7" fmla="*/ 20 h 595"/>
                <a:gd name="T8" fmla="*/ 279 w 331"/>
                <a:gd name="T9" fmla="*/ 30 h 595"/>
                <a:gd name="T10" fmla="*/ 283 w 331"/>
                <a:gd name="T11" fmla="*/ 43 h 595"/>
                <a:gd name="T12" fmla="*/ 329 w 331"/>
                <a:gd name="T13" fmla="*/ 224 h 595"/>
                <a:gd name="T14" fmla="*/ 330 w 331"/>
                <a:gd name="T15" fmla="*/ 236 h 595"/>
                <a:gd name="T16" fmla="*/ 324 w 331"/>
                <a:gd name="T17" fmla="*/ 246 h 595"/>
                <a:gd name="T18" fmla="*/ 315 w 331"/>
                <a:gd name="T19" fmla="*/ 253 h 595"/>
                <a:gd name="T20" fmla="*/ 305 w 331"/>
                <a:gd name="T21" fmla="*/ 254 h 595"/>
                <a:gd name="T22" fmla="*/ 295 w 331"/>
                <a:gd name="T23" fmla="*/ 252 h 595"/>
                <a:gd name="T24" fmla="*/ 287 w 331"/>
                <a:gd name="T25" fmla="*/ 246 h 595"/>
                <a:gd name="T26" fmla="*/ 282 w 331"/>
                <a:gd name="T27" fmla="*/ 236 h 595"/>
                <a:gd name="T28" fmla="*/ 298 w 331"/>
                <a:gd name="T29" fmla="*/ 367 h 595"/>
                <a:gd name="T30" fmla="*/ 239 w 331"/>
                <a:gd name="T31" fmla="*/ 571 h 595"/>
                <a:gd name="T32" fmla="*/ 234 w 331"/>
                <a:gd name="T33" fmla="*/ 582 h 595"/>
                <a:gd name="T34" fmla="*/ 226 w 331"/>
                <a:gd name="T35" fmla="*/ 590 h 595"/>
                <a:gd name="T36" fmla="*/ 216 w 331"/>
                <a:gd name="T37" fmla="*/ 594 h 595"/>
                <a:gd name="T38" fmla="*/ 205 w 331"/>
                <a:gd name="T39" fmla="*/ 594 h 595"/>
                <a:gd name="T40" fmla="*/ 195 w 331"/>
                <a:gd name="T41" fmla="*/ 590 h 595"/>
                <a:gd name="T42" fmla="*/ 187 w 331"/>
                <a:gd name="T43" fmla="*/ 584 h 595"/>
                <a:gd name="T44" fmla="*/ 182 w 331"/>
                <a:gd name="T45" fmla="*/ 576 h 595"/>
                <a:gd name="T46" fmla="*/ 180 w 331"/>
                <a:gd name="T47" fmla="*/ 567 h 595"/>
                <a:gd name="T48" fmla="*/ 151 w 331"/>
                <a:gd name="T49" fmla="*/ 567 h 595"/>
                <a:gd name="T50" fmla="*/ 149 w 331"/>
                <a:gd name="T51" fmla="*/ 576 h 595"/>
                <a:gd name="T52" fmla="*/ 143 w 331"/>
                <a:gd name="T53" fmla="*/ 585 h 595"/>
                <a:gd name="T54" fmla="*/ 134 w 331"/>
                <a:gd name="T55" fmla="*/ 591 h 595"/>
                <a:gd name="T56" fmla="*/ 124 w 331"/>
                <a:gd name="T57" fmla="*/ 594 h 595"/>
                <a:gd name="T58" fmla="*/ 114 w 331"/>
                <a:gd name="T59" fmla="*/ 593 h 595"/>
                <a:gd name="T60" fmla="*/ 104 w 331"/>
                <a:gd name="T61" fmla="*/ 589 h 595"/>
                <a:gd name="T62" fmla="*/ 98 w 331"/>
                <a:gd name="T63" fmla="*/ 582 h 595"/>
                <a:gd name="T64" fmla="*/ 92 w 331"/>
                <a:gd name="T65" fmla="*/ 573 h 595"/>
                <a:gd name="T66" fmla="*/ 92 w 331"/>
                <a:gd name="T67" fmla="*/ 369 h 595"/>
                <a:gd name="T68" fmla="*/ 92 w 331"/>
                <a:gd name="T69" fmla="*/ 84 h 595"/>
                <a:gd name="T70" fmla="*/ 45 w 331"/>
                <a:gd name="T71" fmla="*/ 247 h 595"/>
                <a:gd name="T72" fmla="*/ 37 w 331"/>
                <a:gd name="T73" fmla="*/ 256 h 595"/>
                <a:gd name="T74" fmla="*/ 27 w 331"/>
                <a:gd name="T75" fmla="*/ 259 h 595"/>
                <a:gd name="T76" fmla="*/ 16 w 331"/>
                <a:gd name="T77" fmla="*/ 258 h 595"/>
                <a:gd name="T78" fmla="*/ 6 w 331"/>
                <a:gd name="T79" fmla="*/ 252 h 595"/>
                <a:gd name="T80" fmla="*/ 1 w 331"/>
                <a:gd name="T81" fmla="*/ 243 h 595"/>
                <a:gd name="T82" fmla="*/ 0 w 331"/>
                <a:gd name="T83" fmla="*/ 233 h 595"/>
                <a:gd name="T84" fmla="*/ 47 w 331"/>
                <a:gd name="T85" fmla="*/ 50 h 595"/>
                <a:gd name="T86" fmla="*/ 49 w 331"/>
                <a:gd name="T87" fmla="*/ 39 h 595"/>
                <a:gd name="T88" fmla="*/ 52 w 331"/>
                <a:gd name="T89" fmla="*/ 28 h 595"/>
                <a:gd name="T90" fmla="*/ 59 w 331"/>
                <a:gd name="T91" fmla="*/ 17 h 595"/>
                <a:gd name="T92" fmla="*/ 68 w 331"/>
                <a:gd name="T93" fmla="*/ 9 h 595"/>
                <a:gd name="T94" fmla="*/ 79 w 331"/>
                <a:gd name="T95" fmla="*/ 3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1" h="595">
                  <a:moveTo>
                    <a:pt x="90" y="0"/>
                  </a:moveTo>
                  <a:lnTo>
                    <a:pt x="242" y="0"/>
                  </a:lnTo>
                  <a:lnTo>
                    <a:pt x="245" y="1"/>
                  </a:lnTo>
                  <a:lnTo>
                    <a:pt x="249" y="1"/>
                  </a:lnTo>
                  <a:lnTo>
                    <a:pt x="252" y="3"/>
                  </a:lnTo>
                  <a:lnTo>
                    <a:pt x="256" y="4"/>
                  </a:lnTo>
                  <a:lnTo>
                    <a:pt x="260" y="6"/>
                  </a:lnTo>
                  <a:lnTo>
                    <a:pt x="263" y="9"/>
                  </a:lnTo>
                  <a:lnTo>
                    <a:pt x="267" y="11"/>
                  </a:lnTo>
                  <a:lnTo>
                    <a:pt x="269" y="14"/>
                  </a:lnTo>
                  <a:lnTo>
                    <a:pt x="272" y="17"/>
                  </a:lnTo>
                  <a:lnTo>
                    <a:pt x="274" y="20"/>
                  </a:lnTo>
                  <a:lnTo>
                    <a:pt x="276" y="23"/>
                  </a:lnTo>
                  <a:lnTo>
                    <a:pt x="278" y="26"/>
                  </a:lnTo>
                  <a:lnTo>
                    <a:pt x="279" y="30"/>
                  </a:lnTo>
                  <a:lnTo>
                    <a:pt x="281" y="32"/>
                  </a:lnTo>
                  <a:lnTo>
                    <a:pt x="282" y="37"/>
                  </a:lnTo>
                  <a:lnTo>
                    <a:pt x="283" y="43"/>
                  </a:lnTo>
                  <a:lnTo>
                    <a:pt x="284" y="47"/>
                  </a:lnTo>
                  <a:lnTo>
                    <a:pt x="285" y="52"/>
                  </a:lnTo>
                  <a:lnTo>
                    <a:pt x="329" y="224"/>
                  </a:lnTo>
                  <a:lnTo>
                    <a:pt x="330" y="228"/>
                  </a:lnTo>
                  <a:lnTo>
                    <a:pt x="330" y="232"/>
                  </a:lnTo>
                  <a:lnTo>
                    <a:pt x="330" y="236"/>
                  </a:lnTo>
                  <a:lnTo>
                    <a:pt x="329" y="239"/>
                  </a:lnTo>
                  <a:lnTo>
                    <a:pt x="327" y="242"/>
                  </a:lnTo>
                  <a:lnTo>
                    <a:pt x="324" y="246"/>
                  </a:lnTo>
                  <a:lnTo>
                    <a:pt x="322" y="249"/>
                  </a:lnTo>
                  <a:lnTo>
                    <a:pt x="318" y="251"/>
                  </a:lnTo>
                  <a:lnTo>
                    <a:pt x="315" y="253"/>
                  </a:lnTo>
                  <a:lnTo>
                    <a:pt x="312" y="254"/>
                  </a:lnTo>
                  <a:lnTo>
                    <a:pt x="308" y="254"/>
                  </a:lnTo>
                  <a:lnTo>
                    <a:pt x="305" y="254"/>
                  </a:lnTo>
                  <a:lnTo>
                    <a:pt x="301" y="254"/>
                  </a:lnTo>
                  <a:lnTo>
                    <a:pt x="298" y="254"/>
                  </a:lnTo>
                  <a:lnTo>
                    <a:pt x="295" y="252"/>
                  </a:lnTo>
                  <a:lnTo>
                    <a:pt x="292" y="250"/>
                  </a:lnTo>
                  <a:lnTo>
                    <a:pt x="289" y="248"/>
                  </a:lnTo>
                  <a:lnTo>
                    <a:pt x="287" y="246"/>
                  </a:lnTo>
                  <a:lnTo>
                    <a:pt x="285" y="243"/>
                  </a:lnTo>
                  <a:lnTo>
                    <a:pt x="283" y="239"/>
                  </a:lnTo>
                  <a:lnTo>
                    <a:pt x="282" y="236"/>
                  </a:lnTo>
                  <a:lnTo>
                    <a:pt x="239" y="84"/>
                  </a:lnTo>
                  <a:lnTo>
                    <a:pt x="225" y="84"/>
                  </a:lnTo>
                  <a:lnTo>
                    <a:pt x="298" y="367"/>
                  </a:lnTo>
                  <a:lnTo>
                    <a:pt x="239" y="367"/>
                  </a:lnTo>
                  <a:lnTo>
                    <a:pt x="240" y="567"/>
                  </a:lnTo>
                  <a:lnTo>
                    <a:pt x="239" y="571"/>
                  </a:lnTo>
                  <a:lnTo>
                    <a:pt x="238" y="574"/>
                  </a:lnTo>
                  <a:lnTo>
                    <a:pt x="236" y="578"/>
                  </a:lnTo>
                  <a:lnTo>
                    <a:pt x="234" y="582"/>
                  </a:lnTo>
                  <a:lnTo>
                    <a:pt x="232" y="585"/>
                  </a:lnTo>
                  <a:lnTo>
                    <a:pt x="229" y="587"/>
                  </a:lnTo>
                  <a:lnTo>
                    <a:pt x="226" y="590"/>
                  </a:lnTo>
                  <a:lnTo>
                    <a:pt x="222" y="591"/>
                  </a:lnTo>
                  <a:lnTo>
                    <a:pt x="219" y="593"/>
                  </a:lnTo>
                  <a:lnTo>
                    <a:pt x="216" y="594"/>
                  </a:lnTo>
                  <a:lnTo>
                    <a:pt x="213" y="594"/>
                  </a:lnTo>
                  <a:lnTo>
                    <a:pt x="209" y="594"/>
                  </a:lnTo>
                  <a:lnTo>
                    <a:pt x="205" y="594"/>
                  </a:lnTo>
                  <a:lnTo>
                    <a:pt x="202" y="593"/>
                  </a:lnTo>
                  <a:lnTo>
                    <a:pt x="198" y="591"/>
                  </a:lnTo>
                  <a:lnTo>
                    <a:pt x="195" y="590"/>
                  </a:lnTo>
                  <a:lnTo>
                    <a:pt x="192" y="589"/>
                  </a:lnTo>
                  <a:lnTo>
                    <a:pt x="190" y="586"/>
                  </a:lnTo>
                  <a:lnTo>
                    <a:pt x="187" y="584"/>
                  </a:lnTo>
                  <a:lnTo>
                    <a:pt x="185" y="582"/>
                  </a:lnTo>
                  <a:lnTo>
                    <a:pt x="184" y="578"/>
                  </a:lnTo>
                  <a:lnTo>
                    <a:pt x="182" y="576"/>
                  </a:lnTo>
                  <a:lnTo>
                    <a:pt x="181" y="573"/>
                  </a:lnTo>
                  <a:lnTo>
                    <a:pt x="181" y="569"/>
                  </a:lnTo>
                  <a:lnTo>
                    <a:pt x="180" y="567"/>
                  </a:lnTo>
                  <a:lnTo>
                    <a:pt x="181" y="369"/>
                  </a:lnTo>
                  <a:lnTo>
                    <a:pt x="151" y="369"/>
                  </a:lnTo>
                  <a:lnTo>
                    <a:pt x="151" y="567"/>
                  </a:lnTo>
                  <a:lnTo>
                    <a:pt x="150" y="570"/>
                  </a:lnTo>
                  <a:lnTo>
                    <a:pt x="150" y="573"/>
                  </a:lnTo>
                  <a:lnTo>
                    <a:pt x="149" y="576"/>
                  </a:lnTo>
                  <a:lnTo>
                    <a:pt x="147" y="579"/>
                  </a:lnTo>
                  <a:lnTo>
                    <a:pt x="145" y="582"/>
                  </a:lnTo>
                  <a:lnTo>
                    <a:pt x="143" y="585"/>
                  </a:lnTo>
                  <a:lnTo>
                    <a:pt x="141" y="587"/>
                  </a:lnTo>
                  <a:lnTo>
                    <a:pt x="137" y="589"/>
                  </a:lnTo>
                  <a:lnTo>
                    <a:pt x="134" y="591"/>
                  </a:lnTo>
                  <a:lnTo>
                    <a:pt x="131" y="593"/>
                  </a:lnTo>
                  <a:lnTo>
                    <a:pt x="127" y="594"/>
                  </a:lnTo>
                  <a:lnTo>
                    <a:pt x="124" y="594"/>
                  </a:lnTo>
                  <a:lnTo>
                    <a:pt x="121" y="594"/>
                  </a:lnTo>
                  <a:lnTo>
                    <a:pt x="117" y="594"/>
                  </a:lnTo>
                  <a:lnTo>
                    <a:pt x="114" y="593"/>
                  </a:lnTo>
                  <a:lnTo>
                    <a:pt x="111" y="592"/>
                  </a:lnTo>
                  <a:lnTo>
                    <a:pt x="107" y="591"/>
                  </a:lnTo>
                  <a:lnTo>
                    <a:pt x="104" y="589"/>
                  </a:lnTo>
                  <a:lnTo>
                    <a:pt x="102" y="587"/>
                  </a:lnTo>
                  <a:lnTo>
                    <a:pt x="99" y="585"/>
                  </a:lnTo>
                  <a:lnTo>
                    <a:pt x="98" y="582"/>
                  </a:lnTo>
                  <a:lnTo>
                    <a:pt x="95" y="580"/>
                  </a:lnTo>
                  <a:lnTo>
                    <a:pt x="94" y="576"/>
                  </a:lnTo>
                  <a:lnTo>
                    <a:pt x="92" y="573"/>
                  </a:lnTo>
                  <a:lnTo>
                    <a:pt x="92" y="570"/>
                  </a:lnTo>
                  <a:lnTo>
                    <a:pt x="92" y="567"/>
                  </a:lnTo>
                  <a:lnTo>
                    <a:pt x="92" y="369"/>
                  </a:lnTo>
                  <a:lnTo>
                    <a:pt x="33" y="369"/>
                  </a:lnTo>
                  <a:lnTo>
                    <a:pt x="107" y="84"/>
                  </a:lnTo>
                  <a:lnTo>
                    <a:pt x="92" y="84"/>
                  </a:lnTo>
                  <a:lnTo>
                    <a:pt x="49" y="238"/>
                  </a:lnTo>
                  <a:lnTo>
                    <a:pt x="47" y="243"/>
                  </a:lnTo>
                  <a:lnTo>
                    <a:pt x="45" y="247"/>
                  </a:lnTo>
                  <a:lnTo>
                    <a:pt x="43" y="250"/>
                  </a:lnTo>
                  <a:lnTo>
                    <a:pt x="41" y="254"/>
                  </a:lnTo>
                  <a:lnTo>
                    <a:pt x="37" y="256"/>
                  </a:lnTo>
                  <a:lnTo>
                    <a:pt x="35" y="257"/>
                  </a:lnTo>
                  <a:lnTo>
                    <a:pt x="31" y="258"/>
                  </a:lnTo>
                  <a:lnTo>
                    <a:pt x="27" y="259"/>
                  </a:lnTo>
                  <a:lnTo>
                    <a:pt x="22" y="259"/>
                  </a:lnTo>
                  <a:lnTo>
                    <a:pt x="19" y="258"/>
                  </a:lnTo>
                  <a:lnTo>
                    <a:pt x="16" y="258"/>
                  </a:lnTo>
                  <a:lnTo>
                    <a:pt x="13" y="256"/>
                  </a:lnTo>
                  <a:lnTo>
                    <a:pt x="10" y="254"/>
                  </a:lnTo>
                  <a:lnTo>
                    <a:pt x="6" y="252"/>
                  </a:lnTo>
                  <a:lnTo>
                    <a:pt x="4" y="250"/>
                  </a:lnTo>
                  <a:lnTo>
                    <a:pt x="3" y="246"/>
                  </a:lnTo>
                  <a:lnTo>
                    <a:pt x="1" y="243"/>
                  </a:lnTo>
                  <a:lnTo>
                    <a:pt x="0" y="241"/>
                  </a:lnTo>
                  <a:lnTo>
                    <a:pt x="0" y="237"/>
                  </a:lnTo>
                  <a:lnTo>
                    <a:pt x="0" y="233"/>
                  </a:lnTo>
                  <a:lnTo>
                    <a:pt x="0" y="231"/>
                  </a:lnTo>
                  <a:lnTo>
                    <a:pt x="1" y="228"/>
                  </a:lnTo>
                  <a:lnTo>
                    <a:pt x="47" y="50"/>
                  </a:lnTo>
                  <a:lnTo>
                    <a:pt x="47" y="45"/>
                  </a:lnTo>
                  <a:lnTo>
                    <a:pt x="48" y="41"/>
                  </a:lnTo>
                  <a:lnTo>
                    <a:pt x="49" y="39"/>
                  </a:lnTo>
                  <a:lnTo>
                    <a:pt x="50" y="35"/>
                  </a:lnTo>
                  <a:lnTo>
                    <a:pt x="51" y="31"/>
                  </a:lnTo>
                  <a:lnTo>
                    <a:pt x="52" y="28"/>
                  </a:lnTo>
                  <a:lnTo>
                    <a:pt x="54" y="24"/>
                  </a:lnTo>
                  <a:lnTo>
                    <a:pt x="57" y="20"/>
                  </a:lnTo>
                  <a:lnTo>
                    <a:pt x="59" y="17"/>
                  </a:lnTo>
                  <a:lnTo>
                    <a:pt x="62" y="14"/>
                  </a:lnTo>
                  <a:lnTo>
                    <a:pt x="65" y="11"/>
                  </a:lnTo>
                  <a:lnTo>
                    <a:pt x="68" y="9"/>
                  </a:lnTo>
                  <a:lnTo>
                    <a:pt x="71" y="6"/>
                  </a:lnTo>
                  <a:lnTo>
                    <a:pt x="75" y="4"/>
                  </a:lnTo>
                  <a:lnTo>
                    <a:pt x="79" y="3"/>
                  </a:lnTo>
                  <a:lnTo>
                    <a:pt x="84" y="1"/>
                  </a:lnTo>
                  <a:lnTo>
                    <a:pt x="9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106" name="Oval 34"/>
            <p:cNvSpPr>
              <a:spLocks noChangeArrowheads="1"/>
            </p:cNvSpPr>
            <p:nvPr/>
          </p:nvSpPr>
          <p:spPr bwMode="auto">
            <a:xfrm>
              <a:off x="2240" y="2814"/>
              <a:ext cx="116" cy="1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71126" name="Group 54"/>
          <p:cNvGrpSpPr>
            <a:grpSpLocks/>
          </p:cNvGrpSpPr>
          <p:nvPr/>
        </p:nvGrpSpPr>
        <p:grpSpPr bwMode="auto">
          <a:xfrm>
            <a:off x="5029200" y="1447800"/>
            <a:ext cx="814387" cy="1509713"/>
            <a:chOff x="3171" y="888"/>
            <a:chExt cx="513" cy="951"/>
          </a:xfrm>
        </p:grpSpPr>
        <p:sp>
          <p:nvSpPr>
            <p:cNvPr id="771127" name="Freeform 55"/>
            <p:cNvSpPr>
              <a:spLocks/>
            </p:cNvSpPr>
            <p:nvPr/>
          </p:nvSpPr>
          <p:spPr bwMode="auto">
            <a:xfrm>
              <a:off x="3171" y="1065"/>
              <a:ext cx="513" cy="774"/>
            </a:xfrm>
            <a:custGeom>
              <a:avLst/>
              <a:gdLst>
                <a:gd name="T0" fmla="*/ 381 w 513"/>
                <a:gd name="T1" fmla="*/ 1 h 774"/>
                <a:gd name="T2" fmla="*/ 397 w 513"/>
                <a:gd name="T3" fmla="*/ 5 h 774"/>
                <a:gd name="T4" fmla="*/ 413 w 513"/>
                <a:gd name="T5" fmla="*/ 14 h 774"/>
                <a:gd name="T6" fmla="*/ 426 w 513"/>
                <a:gd name="T7" fmla="*/ 26 h 774"/>
                <a:gd name="T8" fmla="*/ 434 w 513"/>
                <a:gd name="T9" fmla="*/ 39 h 774"/>
                <a:gd name="T10" fmla="*/ 440 w 513"/>
                <a:gd name="T11" fmla="*/ 55 h 774"/>
                <a:gd name="T12" fmla="*/ 511 w 513"/>
                <a:gd name="T13" fmla="*/ 291 h 774"/>
                <a:gd name="T14" fmla="*/ 511 w 513"/>
                <a:gd name="T15" fmla="*/ 307 h 774"/>
                <a:gd name="T16" fmla="*/ 503 w 513"/>
                <a:gd name="T17" fmla="*/ 320 h 774"/>
                <a:gd name="T18" fmla="*/ 489 w 513"/>
                <a:gd name="T19" fmla="*/ 329 h 774"/>
                <a:gd name="T20" fmla="*/ 473 w 513"/>
                <a:gd name="T21" fmla="*/ 331 h 774"/>
                <a:gd name="T22" fmla="*/ 458 w 513"/>
                <a:gd name="T23" fmla="*/ 328 h 774"/>
                <a:gd name="T24" fmla="*/ 446 w 513"/>
                <a:gd name="T25" fmla="*/ 320 h 774"/>
                <a:gd name="T26" fmla="*/ 438 w 513"/>
                <a:gd name="T27" fmla="*/ 307 h 774"/>
                <a:gd name="T28" fmla="*/ 462 w 513"/>
                <a:gd name="T29" fmla="*/ 478 h 774"/>
                <a:gd name="T30" fmla="*/ 371 w 513"/>
                <a:gd name="T31" fmla="*/ 743 h 774"/>
                <a:gd name="T32" fmla="*/ 363 w 513"/>
                <a:gd name="T33" fmla="*/ 757 h 774"/>
                <a:gd name="T34" fmla="*/ 350 w 513"/>
                <a:gd name="T35" fmla="*/ 767 h 774"/>
                <a:gd name="T36" fmla="*/ 335 w 513"/>
                <a:gd name="T37" fmla="*/ 772 h 774"/>
                <a:gd name="T38" fmla="*/ 318 w 513"/>
                <a:gd name="T39" fmla="*/ 773 h 774"/>
                <a:gd name="T40" fmla="*/ 303 w 513"/>
                <a:gd name="T41" fmla="*/ 768 h 774"/>
                <a:gd name="T42" fmla="*/ 291 w 513"/>
                <a:gd name="T43" fmla="*/ 760 h 774"/>
                <a:gd name="T44" fmla="*/ 283 w 513"/>
                <a:gd name="T45" fmla="*/ 749 h 774"/>
                <a:gd name="T46" fmla="*/ 279 w 513"/>
                <a:gd name="T47" fmla="*/ 738 h 774"/>
                <a:gd name="T48" fmla="*/ 234 w 513"/>
                <a:gd name="T49" fmla="*/ 738 h 774"/>
                <a:gd name="T50" fmla="*/ 231 w 513"/>
                <a:gd name="T51" fmla="*/ 749 h 774"/>
                <a:gd name="T52" fmla="*/ 222 w 513"/>
                <a:gd name="T53" fmla="*/ 761 h 774"/>
                <a:gd name="T54" fmla="*/ 208 w 513"/>
                <a:gd name="T55" fmla="*/ 769 h 774"/>
                <a:gd name="T56" fmla="*/ 193 w 513"/>
                <a:gd name="T57" fmla="*/ 773 h 774"/>
                <a:gd name="T58" fmla="*/ 177 w 513"/>
                <a:gd name="T59" fmla="*/ 772 h 774"/>
                <a:gd name="T60" fmla="*/ 162 w 513"/>
                <a:gd name="T61" fmla="*/ 766 h 774"/>
                <a:gd name="T62" fmla="*/ 152 w 513"/>
                <a:gd name="T63" fmla="*/ 758 h 774"/>
                <a:gd name="T64" fmla="*/ 143 w 513"/>
                <a:gd name="T65" fmla="*/ 746 h 774"/>
                <a:gd name="T66" fmla="*/ 143 w 513"/>
                <a:gd name="T67" fmla="*/ 480 h 774"/>
                <a:gd name="T68" fmla="*/ 143 w 513"/>
                <a:gd name="T69" fmla="*/ 109 h 774"/>
                <a:gd name="T70" fmla="*/ 70 w 513"/>
                <a:gd name="T71" fmla="*/ 321 h 774"/>
                <a:gd name="T72" fmla="*/ 58 w 513"/>
                <a:gd name="T73" fmla="*/ 333 h 774"/>
                <a:gd name="T74" fmla="*/ 42 w 513"/>
                <a:gd name="T75" fmla="*/ 337 h 774"/>
                <a:gd name="T76" fmla="*/ 25 w 513"/>
                <a:gd name="T77" fmla="*/ 336 h 774"/>
                <a:gd name="T78" fmla="*/ 10 w 513"/>
                <a:gd name="T79" fmla="*/ 328 h 774"/>
                <a:gd name="T80" fmla="*/ 2 w 513"/>
                <a:gd name="T81" fmla="*/ 316 h 774"/>
                <a:gd name="T82" fmla="*/ 0 w 513"/>
                <a:gd name="T83" fmla="*/ 303 h 774"/>
                <a:gd name="T84" fmla="*/ 72 w 513"/>
                <a:gd name="T85" fmla="*/ 65 h 774"/>
                <a:gd name="T86" fmla="*/ 76 w 513"/>
                <a:gd name="T87" fmla="*/ 50 h 774"/>
                <a:gd name="T88" fmla="*/ 80 w 513"/>
                <a:gd name="T89" fmla="*/ 36 h 774"/>
                <a:gd name="T90" fmla="*/ 91 w 513"/>
                <a:gd name="T91" fmla="*/ 22 h 774"/>
                <a:gd name="T92" fmla="*/ 105 w 513"/>
                <a:gd name="T93" fmla="*/ 12 h 774"/>
                <a:gd name="T94" fmla="*/ 123 w 513"/>
                <a:gd name="T95" fmla="*/ 3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3" h="774">
                  <a:moveTo>
                    <a:pt x="139" y="0"/>
                  </a:moveTo>
                  <a:lnTo>
                    <a:pt x="375" y="0"/>
                  </a:lnTo>
                  <a:lnTo>
                    <a:pt x="381" y="1"/>
                  </a:lnTo>
                  <a:lnTo>
                    <a:pt x="386" y="2"/>
                  </a:lnTo>
                  <a:lnTo>
                    <a:pt x="391" y="3"/>
                  </a:lnTo>
                  <a:lnTo>
                    <a:pt x="397" y="5"/>
                  </a:lnTo>
                  <a:lnTo>
                    <a:pt x="403" y="8"/>
                  </a:lnTo>
                  <a:lnTo>
                    <a:pt x="407" y="11"/>
                  </a:lnTo>
                  <a:lnTo>
                    <a:pt x="413" y="14"/>
                  </a:lnTo>
                  <a:lnTo>
                    <a:pt x="418" y="18"/>
                  </a:lnTo>
                  <a:lnTo>
                    <a:pt x="422" y="22"/>
                  </a:lnTo>
                  <a:lnTo>
                    <a:pt x="426" y="26"/>
                  </a:lnTo>
                  <a:lnTo>
                    <a:pt x="428" y="30"/>
                  </a:lnTo>
                  <a:lnTo>
                    <a:pt x="431" y="34"/>
                  </a:lnTo>
                  <a:lnTo>
                    <a:pt x="434" y="39"/>
                  </a:lnTo>
                  <a:lnTo>
                    <a:pt x="436" y="42"/>
                  </a:lnTo>
                  <a:lnTo>
                    <a:pt x="437" y="48"/>
                  </a:lnTo>
                  <a:lnTo>
                    <a:pt x="440" y="55"/>
                  </a:lnTo>
                  <a:lnTo>
                    <a:pt x="440" y="61"/>
                  </a:lnTo>
                  <a:lnTo>
                    <a:pt x="442" y="68"/>
                  </a:lnTo>
                  <a:lnTo>
                    <a:pt x="511" y="291"/>
                  </a:lnTo>
                  <a:lnTo>
                    <a:pt x="512" y="296"/>
                  </a:lnTo>
                  <a:lnTo>
                    <a:pt x="512" y="301"/>
                  </a:lnTo>
                  <a:lnTo>
                    <a:pt x="511" y="307"/>
                  </a:lnTo>
                  <a:lnTo>
                    <a:pt x="510" y="311"/>
                  </a:lnTo>
                  <a:lnTo>
                    <a:pt x="508" y="315"/>
                  </a:lnTo>
                  <a:lnTo>
                    <a:pt x="503" y="320"/>
                  </a:lnTo>
                  <a:lnTo>
                    <a:pt x="499" y="324"/>
                  </a:lnTo>
                  <a:lnTo>
                    <a:pt x="494" y="326"/>
                  </a:lnTo>
                  <a:lnTo>
                    <a:pt x="489" y="329"/>
                  </a:lnTo>
                  <a:lnTo>
                    <a:pt x="484" y="331"/>
                  </a:lnTo>
                  <a:lnTo>
                    <a:pt x="478" y="331"/>
                  </a:lnTo>
                  <a:lnTo>
                    <a:pt x="473" y="331"/>
                  </a:lnTo>
                  <a:lnTo>
                    <a:pt x="468" y="331"/>
                  </a:lnTo>
                  <a:lnTo>
                    <a:pt x="462" y="330"/>
                  </a:lnTo>
                  <a:lnTo>
                    <a:pt x="458" y="328"/>
                  </a:lnTo>
                  <a:lnTo>
                    <a:pt x="454" y="326"/>
                  </a:lnTo>
                  <a:lnTo>
                    <a:pt x="449" y="323"/>
                  </a:lnTo>
                  <a:lnTo>
                    <a:pt x="446" y="320"/>
                  </a:lnTo>
                  <a:lnTo>
                    <a:pt x="442" y="316"/>
                  </a:lnTo>
                  <a:lnTo>
                    <a:pt x="440" y="311"/>
                  </a:lnTo>
                  <a:lnTo>
                    <a:pt x="438" y="307"/>
                  </a:lnTo>
                  <a:lnTo>
                    <a:pt x="371" y="110"/>
                  </a:lnTo>
                  <a:lnTo>
                    <a:pt x="348" y="110"/>
                  </a:lnTo>
                  <a:lnTo>
                    <a:pt x="462" y="478"/>
                  </a:lnTo>
                  <a:lnTo>
                    <a:pt x="371" y="478"/>
                  </a:lnTo>
                  <a:lnTo>
                    <a:pt x="372" y="738"/>
                  </a:lnTo>
                  <a:lnTo>
                    <a:pt x="371" y="743"/>
                  </a:lnTo>
                  <a:lnTo>
                    <a:pt x="369" y="747"/>
                  </a:lnTo>
                  <a:lnTo>
                    <a:pt x="366" y="752"/>
                  </a:lnTo>
                  <a:lnTo>
                    <a:pt x="363" y="757"/>
                  </a:lnTo>
                  <a:lnTo>
                    <a:pt x="359" y="761"/>
                  </a:lnTo>
                  <a:lnTo>
                    <a:pt x="356" y="764"/>
                  </a:lnTo>
                  <a:lnTo>
                    <a:pt x="350" y="767"/>
                  </a:lnTo>
                  <a:lnTo>
                    <a:pt x="345" y="769"/>
                  </a:lnTo>
                  <a:lnTo>
                    <a:pt x="340" y="771"/>
                  </a:lnTo>
                  <a:lnTo>
                    <a:pt x="335" y="772"/>
                  </a:lnTo>
                  <a:lnTo>
                    <a:pt x="330" y="773"/>
                  </a:lnTo>
                  <a:lnTo>
                    <a:pt x="324" y="773"/>
                  </a:lnTo>
                  <a:lnTo>
                    <a:pt x="318" y="773"/>
                  </a:lnTo>
                  <a:lnTo>
                    <a:pt x="314" y="772"/>
                  </a:lnTo>
                  <a:lnTo>
                    <a:pt x="308" y="770"/>
                  </a:lnTo>
                  <a:lnTo>
                    <a:pt x="303" y="768"/>
                  </a:lnTo>
                  <a:lnTo>
                    <a:pt x="298" y="766"/>
                  </a:lnTo>
                  <a:lnTo>
                    <a:pt x="295" y="762"/>
                  </a:lnTo>
                  <a:lnTo>
                    <a:pt x="291" y="760"/>
                  </a:lnTo>
                  <a:lnTo>
                    <a:pt x="287" y="757"/>
                  </a:lnTo>
                  <a:lnTo>
                    <a:pt x="285" y="752"/>
                  </a:lnTo>
                  <a:lnTo>
                    <a:pt x="283" y="749"/>
                  </a:lnTo>
                  <a:lnTo>
                    <a:pt x="281" y="746"/>
                  </a:lnTo>
                  <a:lnTo>
                    <a:pt x="280" y="741"/>
                  </a:lnTo>
                  <a:lnTo>
                    <a:pt x="279" y="738"/>
                  </a:lnTo>
                  <a:lnTo>
                    <a:pt x="280" y="480"/>
                  </a:lnTo>
                  <a:lnTo>
                    <a:pt x="234" y="480"/>
                  </a:lnTo>
                  <a:lnTo>
                    <a:pt x="234" y="738"/>
                  </a:lnTo>
                  <a:lnTo>
                    <a:pt x="233" y="741"/>
                  </a:lnTo>
                  <a:lnTo>
                    <a:pt x="233" y="746"/>
                  </a:lnTo>
                  <a:lnTo>
                    <a:pt x="231" y="749"/>
                  </a:lnTo>
                  <a:lnTo>
                    <a:pt x="229" y="753"/>
                  </a:lnTo>
                  <a:lnTo>
                    <a:pt x="225" y="757"/>
                  </a:lnTo>
                  <a:lnTo>
                    <a:pt x="222" y="761"/>
                  </a:lnTo>
                  <a:lnTo>
                    <a:pt x="218" y="764"/>
                  </a:lnTo>
                  <a:lnTo>
                    <a:pt x="213" y="767"/>
                  </a:lnTo>
                  <a:lnTo>
                    <a:pt x="208" y="769"/>
                  </a:lnTo>
                  <a:lnTo>
                    <a:pt x="203" y="771"/>
                  </a:lnTo>
                  <a:lnTo>
                    <a:pt x="198" y="772"/>
                  </a:lnTo>
                  <a:lnTo>
                    <a:pt x="193" y="773"/>
                  </a:lnTo>
                  <a:lnTo>
                    <a:pt x="188" y="773"/>
                  </a:lnTo>
                  <a:lnTo>
                    <a:pt x="182" y="773"/>
                  </a:lnTo>
                  <a:lnTo>
                    <a:pt x="177" y="772"/>
                  </a:lnTo>
                  <a:lnTo>
                    <a:pt x="172" y="770"/>
                  </a:lnTo>
                  <a:lnTo>
                    <a:pt x="166" y="769"/>
                  </a:lnTo>
                  <a:lnTo>
                    <a:pt x="162" y="766"/>
                  </a:lnTo>
                  <a:lnTo>
                    <a:pt x="158" y="764"/>
                  </a:lnTo>
                  <a:lnTo>
                    <a:pt x="154" y="761"/>
                  </a:lnTo>
                  <a:lnTo>
                    <a:pt x="152" y="758"/>
                  </a:lnTo>
                  <a:lnTo>
                    <a:pt x="148" y="755"/>
                  </a:lnTo>
                  <a:lnTo>
                    <a:pt x="146" y="750"/>
                  </a:lnTo>
                  <a:lnTo>
                    <a:pt x="143" y="746"/>
                  </a:lnTo>
                  <a:lnTo>
                    <a:pt x="143" y="741"/>
                  </a:lnTo>
                  <a:lnTo>
                    <a:pt x="143" y="738"/>
                  </a:lnTo>
                  <a:lnTo>
                    <a:pt x="143" y="480"/>
                  </a:lnTo>
                  <a:lnTo>
                    <a:pt x="51" y="480"/>
                  </a:lnTo>
                  <a:lnTo>
                    <a:pt x="166" y="109"/>
                  </a:lnTo>
                  <a:lnTo>
                    <a:pt x="143" y="109"/>
                  </a:lnTo>
                  <a:lnTo>
                    <a:pt x="76" y="310"/>
                  </a:lnTo>
                  <a:lnTo>
                    <a:pt x="72" y="316"/>
                  </a:lnTo>
                  <a:lnTo>
                    <a:pt x="70" y="321"/>
                  </a:lnTo>
                  <a:lnTo>
                    <a:pt x="66" y="326"/>
                  </a:lnTo>
                  <a:lnTo>
                    <a:pt x="63" y="330"/>
                  </a:lnTo>
                  <a:lnTo>
                    <a:pt x="58" y="333"/>
                  </a:lnTo>
                  <a:lnTo>
                    <a:pt x="54" y="334"/>
                  </a:lnTo>
                  <a:lnTo>
                    <a:pt x="48" y="336"/>
                  </a:lnTo>
                  <a:lnTo>
                    <a:pt x="42" y="337"/>
                  </a:lnTo>
                  <a:lnTo>
                    <a:pt x="34" y="336"/>
                  </a:lnTo>
                  <a:lnTo>
                    <a:pt x="29" y="336"/>
                  </a:lnTo>
                  <a:lnTo>
                    <a:pt x="25" y="336"/>
                  </a:lnTo>
                  <a:lnTo>
                    <a:pt x="19" y="333"/>
                  </a:lnTo>
                  <a:lnTo>
                    <a:pt x="15" y="331"/>
                  </a:lnTo>
                  <a:lnTo>
                    <a:pt x="10" y="328"/>
                  </a:lnTo>
                  <a:lnTo>
                    <a:pt x="7" y="325"/>
                  </a:lnTo>
                  <a:lnTo>
                    <a:pt x="4" y="320"/>
                  </a:lnTo>
                  <a:lnTo>
                    <a:pt x="2" y="316"/>
                  </a:lnTo>
                  <a:lnTo>
                    <a:pt x="1" y="313"/>
                  </a:lnTo>
                  <a:lnTo>
                    <a:pt x="0" y="309"/>
                  </a:lnTo>
                  <a:lnTo>
                    <a:pt x="0" y="303"/>
                  </a:lnTo>
                  <a:lnTo>
                    <a:pt x="0" y="301"/>
                  </a:lnTo>
                  <a:lnTo>
                    <a:pt x="1" y="297"/>
                  </a:lnTo>
                  <a:lnTo>
                    <a:pt x="72" y="65"/>
                  </a:lnTo>
                  <a:lnTo>
                    <a:pt x="73" y="59"/>
                  </a:lnTo>
                  <a:lnTo>
                    <a:pt x="75" y="54"/>
                  </a:lnTo>
                  <a:lnTo>
                    <a:pt x="76" y="50"/>
                  </a:lnTo>
                  <a:lnTo>
                    <a:pt x="77" y="46"/>
                  </a:lnTo>
                  <a:lnTo>
                    <a:pt x="79" y="41"/>
                  </a:lnTo>
                  <a:lnTo>
                    <a:pt x="80" y="36"/>
                  </a:lnTo>
                  <a:lnTo>
                    <a:pt x="84" y="31"/>
                  </a:lnTo>
                  <a:lnTo>
                    <a:pt x="88" y="26"/>
                  </a:lnTo>
                  <a:lnTo>
                    <a:pt x="91" y="22"/>
                  </a:lnTo>
                  <a:lnTo>
                    <a:pt x="96" y="18"/>
                  </a:lnTo>
                  <a:lnTo>
                    <a:pt x="101" y="14"/>
                  </a:lnTo>
                  <a:lnTo>
                    <a:pt x="105" y="12"/>
                  </a:lnTo>
                  <a:lnTo>
                    <a:pt x="110" y="8"/>
                  </a:lnTo>
                  <a:lnTo>
                    <a:pt x="117" y="5"/>
                  </a:lnTo>
                  <a:lnTo>
                    <a:pt x="123" y="3"/>
                  </a:lnTo>
                  <a:lnTo>
                    <a:pt x="130" y="1"/>
                  </a:lnTo>
                  <a:lnTo>
                    <a:pt x="139" y="0"/>
                  </a:lnTo>
                </a:path>
              </a:pathLst>
            </a:custGeom>
            <a:gradFill rotWithShape="0">
              <a:gsLst>
                <a:gs pos="0">
                  <a:srgbClr val="FAFD00">
                    <a:gamma/>
                    <a:shade val="49804"/>
                    <a:invGamma/>
                  </a:srgbClr>
                </a:gs>
                <a:gs pos="100000">
                  <a:srgbClr val="FAFD00"/>
                </a:gs>
              </a:gsLst>
              <a:lin ang="5400000" scaled="1"/>
            </a:gradFill>
            <a:ln w="12700" cap="rnd" cmpd="sng">
              <a:solidFill>
                <a:srgbClr val="FAFD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128" name="Oval 56"/>
            <p:cNvSpPr>
              <a:spLocks noChangeArrowheads="1"/>
            </p:cNvSpPr>
            <p:nvPr/>
          </p:nvSpPr>
          <p:spPr bwMode="auto">
            <a:xfrm>
              <a:off x="3336" y="888"/>
              <a:ext cx="173" cy="142"/>
            </a:xfrm>
            <a:prstGeom prst="ellipse">
              <a:avLst/>
            </a:prstGeom>
            <a:gradFill rotWithShape="0">
              <a:gsLst>
                <a:gs pos="0">
                  <a:srgbClr val="FAFD00">
                    <a:gamma/>
                    <a:shade val="49804"/>
                    <a:invGamma/>
                  </a:srgbClr>
                </a:gs>
                <a:gs pos="100000">
                  <a:srgbClr val="FAFD00"/>
                </a:gs>
              </a:gsLst>
              <a:lin ang="5400000" scaled="1"/>
            </a:gradFill>
            <a:ln w="12700">
              <a:solidFill>
                <a:srgbClr val="FAFD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71129" name="Line 57"/>
          <p:cNvSpPr>
            <a:spLocks noChangeShapeType="1"/>
          </p:cNvSpPr>
          <p:nvPr/>
        </p:nvSpPr>
        <p:spPr bwMode="auto">
          <a:xfrm flipH="1">
            <a:off x="2924175" y="1862138"/>
            <a:ext cx="19494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1130" name="Line 58"/>
          <p:cNvSpPr>
            <a:spLocks noChangeShapeType="1"/>
          </p:cNvSpPr>
          <p:nvPr/>
        </p:nvSpPr>
        <p:spPr bwMode="auto">
          <a:xfrm flipH="1">
            <a:off x="1311275" y="1982788"/>
            <a:ext cx="3543300" cy="13223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1131" name="Line 59"/>
          <p:cNvSpPr>
            <a:spLocks noChangeShapeType="1"/>
          </p:cNvSpPr>
          <p:nvPr/>
        </p:nvSpPr>
        <p:spPr bwMode="auto">
          <a:xfrm flipH="1">
            <a:off x="1819275" y="2197100"/>
            <a:ext cx="3044825" cy="23399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1132" name="Line 60"/>
          <p:cNvSpPr>
            <a:spLocks noChangeShapeType="1"/>
          </p:cNvSpPr>
          <p:nvPr/>
        </p:nvSpPr>
        <p:spPr bwMode="auto">
          <a:xfrm flipH="1">
            <a:off x="4457700" y="2413000"/>
            <a:ext cx="474663" cy="492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1133" name="Line 61"/>
          <p:cNvSpPr>
            <a:spLocks noChangeShapeType="1"/>
          </p:cNvSpPr>
          <p:nvPr/>
        </p:nvSpPr>
        <p:spPr bwMode="auto">
          <a:xfrm flipH="1">
            <a:off x="3733800" y="2743200"/>
            <a:ext cx="1062037" cy="19288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1134" name="Rectangle 62"/>
          <p:cNvSpPr>
            <a:spLocks noChangeArrowheads="1"/>
          </p:cNvSpPr>
          <p:nvPr/>
        </p:nvSpPr>
        <p:spPr bwMode="auto">
          <a:xfrm>
            <a:off x="6038850" y="1666875"/>
            <a:ext cx="1878921" cy="766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00279F"/>
                </a:solidFill>
                <a:latin typeface="New York" charset="0"/>
              </a:rPr>
              <a:t>Center can be </a:t>
            </a:r>
          </a:p>
          <a:p>
            <a:pPr eaLnBrk="0" hangingPunct="0"/>
            <a:r>
              <a:rPr lang="en-US" sz="2400" b="1" dirty="0">
                <a:solidFill>
                  <a:schemeClr val="hlink"/>
                </a:solidFill>
                <a:latin typeface="New York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New York" charset="0"/>
              </a:rPr>
              <a:t>Faulty!</a:t>
            </a:r>
          </a:p>
        </p:txBody>
      </p:sp>
      <p:sp>
        <p:nvSpPr>
          <p:cNvPr id="771135" name="Rectangle 63"/>
          <p:cNvSpPr>
            <a:spLocks noChangeArrowheads="1"/>
          </p:cNvSpPr>
          <p:nvPr/>
        </p:nvSpPr>
        <p:spPr bwMode="auto">
          <a:xfrm>
            <a:off x="304800" y="5867400"/>
            <a:ext cx="8534400" cy="8284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FF0000"/>
                </a:solidFill>
                <a:latin typeface="Comic Sans MS" charset="0"/>
              </a:rPr>
              <a:t>Goal:</a:t>
            </a:r>
            <a:r>
              <a:rPr lang="en-US" sz="2400" b="1" dirty="0">
                <a:solidFill>
                  <a:srgbClr val="FF0000"/>
                </a:solidFill>
                <a:latin typeface="New York" charset="0"/>
              </a:rPr>
              <a:t>  </a:t>
            </a:r>
            <a:r>
              <a:rPr lang="en-US" sz="2400" dirty="0" smtClean="0">
                <a:latin typeface="+mn-lt"/>
              </a:rPr>
              <a:t>Decentralized </a:t>
            </a:r>
            <a:r>
              <a:rPr lang="en-US" sz="2400" dirty="0">
                <a:latin typeface="+mn-lt"/>
              </a:rPr>
              <a:t>solution </a:t>
            </a:r>
            <a:r>
              <a:rPr lang="en-US" sz="2400" dirty="0" smtClean="0">
                <a:latin typeface="+mn-lt"/>
              </a:rPr>
              <a:t>with </a:t>
            </a:r>
            <a:r>
              <a:rPr lang="ja-JP" altLang="en-US" sz="2400" dirty="0">
                <a:latin typeface="+mn-lt"/>
              </a:rPr>
              <a:t>“</a:t>
            </a:r>
            <a:r>
              <a:rPr lang="en-US" sz="2400" dirty="0">
                <a:latin typeface="+mn-lt"/>
              </a:rPr>
              <a:t>same</a:t>
            </a:r>
            <a:r>
              <a:rPr lang="ja-JP" altLang="en-US" sz="2400" dirty="0">
                <a:latin typeface="+mn-lt"/>
              </a:rPr>
              <a:t>”</a:t>
            </a:r>
            <a:r>
              <a:rPr lang="en-US" sz="2400" dirty="0">
                <a:latin typeface="+mn-lt"/>
              </a:rPr>
              <a:t> properties as solution with </a:t>
            </a:r>
            <a:r>
              <a:rPr lang="en-US" sz="2400" dirty="0" smtClean="0">
                <a:latin typeface="+mn-lt"/>
              </a:rPr>
              <a:t>trusted </a:t>
            </a:r>
            <a:r>
              <a:rPr lang="en-US" sz="2400" dirty="0">
                <a:latin typeface="+mn-lt"/>
              </a:rPr>
              <a:t>center</a:t>
            </a:r>
          </a:p>
        </p:txBody>
      </p:sp>
      <p:sp>
        <p:nvSpPr>
          <p:cNvPr id="771136" name="Oval 64"/>
          <p:cNvSpPr>
            <a:spLocks noChangeArrowheads="1"/>
          </p:cNvSpPr>
          <p:nvPr/>
        </p:nvSpPr>
        <p:spPr bwMode="auto">
          <a:xfrm>
            <a:off x="5334000" y="1479550"/>
            <a:ext cx="73025" cy="25400"/>
          </a:xfrm>
          <a:prstGeom prst="ellipse">
            <a:avLst/>
          </a:prstGeom>
          <a:gradFill rotWithShape="0">
            <a:gsLst>
              <a:gs pos="0">
                <a:srgbClr val="FC0128"/>
              </a:gs>
              <a:gs pos="100000">
                <a:srgbClr val="FC0128">
                  <a:gamma/>
                  <a:shade val="69804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1137" name="Freeform 65"/>
          <p:cNvSpPr>
            <a:spLocks/>
          </p:cNvSpPr>
          <p:nvPr/>
        </p:nvSpPr>
        <p:spPr bwMode="auto">
          <a:xfrm>
            <a:off x="5337175" y="1546225"/>
            <a:ext cx="188913" cy="46038"/>
          </a:xfrm>
          <a:custGeom>
            <a:avLst/>
            <a:gdLst>
              <a:gd name="T0" fmla="*/ 0 w 119"/>
              <a:gd name="T1" fmla="*/ 0 h 29"/>
              <a:gd name="T2" fmla="*/ 116 w 119"/>
              <a:gd name="T3" fmla="*/ 0 h 29"/>
              <a:gd name="T4" fmla="*/ 118 w 119"/>
              <a:gd name="T5" fmla="*/ 7 h 29"/>
              <a:gd name="T6" fmla="*/ 104 w 119"/>
              <a:gd name="T7" fmla="*/ 19 h 29"/>
              <a:gd name="T8" fmla="*/ 79 w 119"/>
              <a:gd name="T9" fmla="*/ 28 h 29"/>
              <a:gd name="T10" fmla="*/ 47 w 119"/>
              <a:gd name="T11" fmla="*/ 28 h 29"/>
              <a:gd name="T12" fmla="*/ 22 w 119"/>
              <a:gd name="T13" fmla="*/ 23 h 29"/>
              <a:gd name="T14" fmla="*/ 10 w 119"/>
              <a:gd name="T15" fmla="*/ 12 h 29"/>
              <a:gd name="T16" fmla="*/ 0 w 119"/>
              <a:gd name="T1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9" h="29">
                <a:moveTo>
                  <a:pt x="0" y="0"/>
                </a:moveTo>
                <a:lnTo>
                  <a:pt x="116" y="0"/>
                </a:lnTo>
                <a:lnTo>
                  <a:pt x="118" y="7"/>
                </a:lnTo>
                <a:lnTo>
                  <a:pt x="104" y="19"/>
                </a:lnTo>
                <a:lnTo>
                  <a:pt x="79" y="28"/>
                </a:lnTo>
                <a:lnTo>
                  <a:pt x="47" y="28"/>
                </a:lnTo>
                <a:lnTo>
                  <a:pt x="22" y="23"/>
                </a:lnTo>
                <a:lnTo>
                  <a:pt x="10" y="12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C0128"/>
              </a:gs>
              <a:gs pos="100000">
                <a:srgbClr val="FC0128">
                  <a:gamma/>
                  <a:shade val="69804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1138" name="Oval 66"/>
          <p:cNvSpPr>
            <a:spLocks noChangeArrowheads="1"/>
          </p:cNvSpPr>
          <p:nvPr/>
        </p:nvSpPr>
        <p:spPr bwMode="auto">
          <a:xfrm>
            <a:off x="5867400" y="1219200"/>
            <a:ext cx="73025" cy="25400"/>
          </a:xfrm>
          <a:prstGeom prst="ellipse">
            <a:avLst/>
          </a:prstGeom>
          <a:gradFill rotWithShape="0">
            <a:gsLst>
              <a:gs pos="0">
                <a:srgbClr val="FC0128"/>
              </a:gs>
              <a:gs pos="100000">
                <a:srgbClr val="FC0128">
                  <a:gamma/>
                  <a:shade val="69804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71139" name="Group 67"/>
          <p:cNvGrpSpPr>
            <a:grpSpLocks/>
          </p:cNvGrpSpPr>
          <p:nvPr/>
        </p:nvGrpSpPr>
        <p:grpSpPr bwMode="auto">
          <a:xfrm>
            <a:off x="2376488" y="1214438"/>
            <a:ext cx="446087" cy="1165225"/>
            <a:chOff x="1497" y="765"/>
            <a:chExt cx="281" cy="734"/>
          </a:xfrm>
        </p:grpSpPr>
        <p:sp>
          <p:nvSpPr>
            <p:cNvPr id="771140" name="Freeform 68"/>
            <p:cNvSpPr>
              <a:spLocks/>
            </p:cNvSpPr>
            <p:nvPr/>
          </p:nvSpPr>
          <p:spPr bwMode="auto">
            <a:xfrm>
              <a:off x="1497" y="905"/>
              <a:ext cx="281" cy="594"/>
            </a:xfrm>
            <a:custGeom>
              <a:avLst/>
              <a:gdLst>
                <a:gd name="T0" fmla="*/ 218 w 281"/>
                <a:gd name="T1" fmla="*/ 0 h 594"/>
                <a:gd name="T2" fmla="*/ 230 w 281"/>
                <a:gd name="T3" fmla="*/ 2 h 594"/>
                <a:gd name="T4" fmla="*/ 241 w 281"/>
                <a:gd name="T5" fmla="*/ 5 h 594"/>
                <a:gd name="T6" fmla="*/ 251 w 281"/>
                <a:gd name="T7" fmla="*/ 10 h 594"/>
                <a:gd name="T8" fmla="*/ 263 w 281"/>
                <a:gd name="T9" fmla="*/ 18 h 594"/>
                <a:gd name="T10" fmla="*/ 273 w 281"/>
                <a:gd name="T11" fmla="*/ 28 h 594"/>
                <a:gd name="T12" fmla="*/ 280 w 281"/>
                <a:gd name="T13" fmla="*/ 42 h 594"/>
                <a:gd name="T14" fmla="*/ 280 w 281"/>
                <a:gd name="T15" fmla="*/ 270 h 594"/>
                <a:gd name="T16" fmla="*/ 277 w 281"/>
                <a:gd name="T17" fmla="*/ 278 h 594"/>
                <a:gd name="T18" fmla="*/ 271 w 281"/>
                <a:gd name="T19" fmla="*/ 285 h 594"/>
                <a:gd name="T20" fmla="*/ 262 w 281"/>
                <a:gd name="T21" fmla="*/ 290 h 594"/>
                <a:gd name="T22" fmla="*/ 251 w 281"/>
                <a:gd name="T23" fmla="*/ 291 h 594"/>
                <a:gd name="T24" fmla="*/ 242 w 281"/>
                <a:gd name="T25" fmla="*/ 288 h 594"/>
                <a:gd name="T26" fmla="*/ 235 w 281"/>
                <a:gd name="T27" fmla="*/ 282 h 594"/>
                <a:gd name="T28" fmla="*/ 232 w 281"/>
                <a:gd name="T29" fmla="*/ 276 h 594"/>
                <a:gd name="T30" fmla="*/ 230 w 281"/>
                <a:gd name="T31" fmla="*/ 269 h 594"/>
                <a:gd name="T32" fmla="*/ 214 w 281"/>
                <a:gd name="T33" fmla="*/ 560 h 594"/>
                <a:gd name="T34" fmla="*/ 211 w 281"/>
                <a:gd name="T35" fmla="*/ 574 h 594"/>
                <a:gd name="T36" fmla="*/ 203 w 281"/>
                <a:gd name="T37" fmla="*/ 586 h 594"/>
                <a:gd name="T38" fmla="*/ 192 w 281"/>
                <a:gd name="T39" fmla="*/ 591 h 594"/>
                <a:gd name="T40" fmla="*/ 182 w 281"/>
                <a:gd name="T41" fmla="*/ 593 h 594"/>
                <a:gd name="T42" fmla="*/ 169 w 281"/>
                <a:gd name="T43" fmla="*/ 591 h 594"/>
                <a:gd name="T44" fmla="*/ 159 w 281"/>
                <a:gd name="T45" fmla="*/ 585 h 594"/>
                <a:gd name="T46" fmla="*/ 152 w 281"/>
                <a:gd name="T47" fmla="*/ 576 h 594"/>
                <a:gd name="T48" fmla="*/ 148 w 281"/>
                <a:gd name="T49" fmla="*/ 567 h 594"/>
                <a:gd name="T50" fmla="*/ 131 w 281"/>
                <a:gd name="T51" fmla="*/ 284 h 594"/>
                <a:gd name="T52" fmla="*/ 130 w 281"/>
                <a:gd name="T53" fmla="*/ 570 h 594"/>
                <a:gd name="T54" fmla="*/ 123 w 281"/>
                <a:gd name="T55" fmla="*/ 583 h 594"/>
                <a:gd name="T56" fmla="*/ 111 w 281"/>
                <a:gd name="T57" fmla="*/ 591 h 594"/>
                <a:gd name="T58" fmla="*/ 96 w 281"/>
                <a:gd name="T59" fmla="*/ 593 h 594"/>
                <a:gd name="T60" fmla="*/ 85 w 281"/>
                <a:gd name="T61" fmla="*/ 590 h 594"/>
                <a:gd name="T62" fmla="*/ 74 w 281"/>
                <a:gd name="T63" fmla="*/ 583 h 594"/>
                <a:gd name="T64" fmla="*/ 68 w 281"/>
                <a:gd name="T65" fmla="*/ 574 h 594"/>
                <a:gd name="T66" fmla="*/ 65 w 281"/>
                <a:gd name="T67" fmla="*/ 563 h 594"/>
                <a:gd name="T68" fmla="*/ 49 w 281"/>
                <a:gd name="T69" fmla="*/ 269 h 594"/>
                <a:gd name="T70" fmla="*/ 46 w 281"/>
                <a:gd name="T71" fmla="*/ 278 h 594"/>
                <a:gd name="T72" fmla="*/ 42 w 281"/>
                <a:gd name="T73" fmla="*/ 284 h 594"/>
                <a:gd name="T74" fmla="*/ 36 w 281"/>
                <a:gd name="T75" fmla="*/ 289 h 594"/>
                <a:gd name="T76" fmla="*/ 30 w 281"/>
                <a:gd name="T77" fmla="*/ 291 h 594"/>
                <a:gd name="T78" fmla="*/ 22 w 281"/>
                <a:gd name="T79" fmla="*/ 291 h 594"/>
                <a:gd name="T80" fmla="*/ 15 w 281"/>
                <a:gd name="T81" fmla="*/ 290 h 594"/>
                <a:gd name="T82" fmla="*/ 9 w 281"/>
                <a:gd name="T83" fmla="*/ 286 h 594"/>
                <a:gd name="T84" fmla="*/ 4 w 281"/>
                <a:gd name="T85" fmla="*/ 281 h 594"/>
                <a:gd name="T86" fmla="*/ 1 w 281"/>
                <a:gd name="T87" fmla="*/ 275 h 594"/>
                <a:gd name="T88" fmla="*/ 0 w 281"/>
                <a:gd name="T89" fmla="*/ 48 h 594"/>
                <a:gd name="T90" fmla="*/ 6 w 281"/>
                <a:gd name="T91" fmla="*/ 30 h 594"/>
                <a:gd name="T92" fmla="*/ 16 w 281"/>
                <a:gd name="T93" fmla="*/ 18 h 594"/>
                <a:gd name="T94" fmla="*/ 34 w 281"/>
                <a:gd name="T95" fmla="*/ 7 h 594"/>
                <a:gd name="T96" fmla="*/ 53 w 281"/>
                <a:gd name="T97" fmla="*/ 2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1" h="594">
                  <a:moveTo>
                    <a:pt x="67" y="0"/>
                  </a:moveTo>
                  <a:lnTo>
                    <a:pt x="215" y="0"/>
                  </a:lnTo>
                  <a:lnTo>
                    <a:pt x="218" y="0"/>
                  </a:lnTo>
                  <a:lnTo>
                    <a:pt x="222" y="1"/>
                  </a:lnTo>
                  <a:lnTo>
                    <a:pt x="226" y="1"/>
                  </a:lnTo>
                  <a:lnTo>
                    <a:pt x="230" y="2"/>
                  </a:lnTo>
                  <a:lnTo>
                    <a:pt x="233" y="3"/>
                  </a:lnTo>
                  <a:lnTo>
                    <a:pt x="237" y="4"/>
                  </a:lnTo>
                  <a:lnTo>
                    <a:pt x="241" y="5"/>
                  </a:lnTo>
                  <a:lnTo>
                    <a:pt x="245" y="6"/>
                  </a:lnTo>
                  <a:lnTo>
                    <a:pt x="248" y="8"/>
                  </a:lnTo>
                  <a:lnTo>
                    <a:pt x="251" y="10"/>
                  </a:lnTo>
                  <a:lnTo>
                    <a:pt x="255" y="12"/>
                  </a:lnTo>
                  <a:lnTo>
                    <a:pt x="259" y="15"/>
                  </a:lnTo>
                  <a:lnTo>
                    <a:pt x="263" y="18"/>
                  </a:lnTo>
                  <a:lnTo>
                    <a:pt x="267" y="21"/>
                  </a:lnTo>
                  <a:lnTo>
                    <a:pt x="270" y="25"/>
                  </a:lnTo>
                  <a:lnTo>
                    <a:pt x="273" y="28"/>
                  </a:lnTo>
                  <a:lnTo>
                    <a:pt x="276" y="33"/>
                  </a:lnTo>
                  <a:lnTo>
                    <a:pt x="277" y="36"/>
                  </a:lnTo>
                  <a:lnTo>
                    <a:pt x="280" y="42"/>
                  </a:lnTo>
                  <a:lnTo>
                    <a:pt x="280" y="46"/>
                  </a:lnTo>
                  <a:lnTo>
                    <a:pt x="280" y="50"/>
                  </a:lnTo>
                  <a:lnTo>
                    <a:pt x="280" y="270"/>
                  </a:lnTo>
                  <a:lnTo>
                    <a:pt x="279" y="272"/>
                  </a:lnTo>
                  <a:lnTo>
                    <a:pt x="278" y="275"/>
                  </a:lnTo>
                  <a:lnTo>
                    <a:pt x="277" y="278"/>
                  </a:lnTo>
                  <a:lnTo>
                    <a:pt x="276" y="280"/>
                  </a:lnTo>
                  <a:lnTo>
                    <a:pt x="273" y="282"/>
                  </a:lnTo>
                  <a:lnTo>
                    <a:pt x="271" y="285"/>
                  </a:lnTo>
                  <a:lnTo>
                    <a:pt x="268" y="287"/>
                  </a:lnTo>
                  <a:lnTo>
                    <a:pt x="264" y="290"/>
                  </a:lnTo>
                  <a:lnTo>
                    <a:pt x="262" y="290"/>
                  </a:lnTo>
                  <a:lnTo>
                    <a:pt x="258" y="291"/>
                  </a:lnTo>
                  <a:lnTo>
                    <a:pt x="255" y="291"/>
                  </a:lnTo>
                  <a:lnTo>
                    <a:pt x="251" y="291"/>
                  </a:lnTo>
                  <a:lnTo>
                    <a:pt x="247" y="290"/>
                  </a:lnTo>
                  <a:lnTo>
                    <a:pt x="244" y="289"/>
                  </a:lnTo>
                  <a:lnTo>
                    <a:pt x="242" y="288"/>
                  </a:lnTo>
                  <a:lnTo>
                    <a:pt x="240" y="286"/>
                  </a:lnTo>
                  <a:lnTo>
                    <a:pt x="237" y="284"/>
                  </a:lnTo>
                  <a:lnTo>
                    <a:pt x="235" y="282"/>
                  </a:lnTo>
                  <a:lnTo>
                    <a:pt x="234" y="280"/>
                  </a:lnTo>
                  <a:lnTo>
                    <a:pt x="232" y="278"/>
                  </a:lnTo>
                  <a:lnTo>
                    <a:pt x="232" y="276"/>
                  </a:lnTo>
                  <a:lnTo>
                    <a:pt x="231" y="274"/>
                  </a:lnTo>
                  <a:lnTo>
                    <a:pt x="230" y="272"/>
                  </a:lnTo>
                  <a:lnTo>
                    <a:pt x="230" y="269"/>
                  </a:lnTo>
                  <a:lnTo>
                    <a:pt x="230" y="100"/>
                  </a:lnTo>
                  <a:lnTo>
                    <a:pt x="214" y="100"/>
                  </a:lnTo>
                  <a:lnTo>
                    <a:pt x="214" y="560"/>
                  </a:lnTo>
                  <a:lnTo>
                    <a:pt x="214" y="564"/>
                  </a:lnTo>
                  <a:lnTo>
                    <a:pt x="213" y="569"/>
                  </a:lnTo>
                  <a:lnTo>
                    <a:pt x="211" y="574"/>
                  </a:lnTo>
                  <a:lnTo>
                    <a:pt x="209" y="579"/>
                  </a:lnTo>
                  <a:lnTo>
                    <a:pt x="205" y="582"/>
                  </a:lnTo>
                  <a:lnTo>
                    <a:pt x="203" y="586"/>
                  </a:lnTo>
                  <a:lnTo>
                    <a:pt x="200" y="587"/>
                  </a:lnTo>
                  <a:lnTo>
                    <a:pt x="196" y="590"/>
                  </a:lnTo>
                  <a:lnTo>
                    <a:pt x="192" y="591"/>
                  </a:lnTo>
                  <a:lnTo>
                    <a:pt x="188" y="592"/>
                  </a:lnTo>
                  <a:lnTo>
                    <a:pt x="185" y="593"/>
                  </a:lnTo>
                  <a:lnTo>
                    <a:pt x="182" y="593"/>
                  </a:lnTo>
                  <a:lnTo>
                    <a:pt x="178" y="593"/>
                  </a:lnTo>
                  <a:lnTo>
                    <a:pt x="174" y="593"/>
                  </a:lnTo>
                  <a:lnTo>
                    <a:pt x="169" y="591"/>
                  </a:lnTo>
                  <a:lnTo>
                    <a:pt x="165" y="589"/>
                  </a:lnTo>
                  <a:lnTo>
                    <a:pt x="162" y="587"/>
                  </a:lnTo>
                  <a:lnTo>
                    <a:pt x="159" y="585"/>
                  </a:lnTo>
                  <a:lnTo>
                    <a:pt x="156" y="583"/>
                  </a:lnTo>
                  <a:lnTo>
                    <a:pt x="154" y="579"/>
                  </a:lnTo>
                  <a:lnTo>
                    <a:pt x="152" y="576"/>
                  </a:lnTo>
                  <a:lnTo>
                    <a:pt x="150" y="574"/>
                  </a:lnTo>
                  <a:lnTo>
                    <a:pt x="149" y="570"/>
                  </a:lnTo>
                  <a:lnTo>
                    <a:pt x="148" y="567"/>
                  </a:lnTo>
                  <a:lnTo>
                    <a:pt x="148" y="564"/>
                  </a:lnTo>
                  <a:lnTo>
                    <a:pt x="148" y="284"/>
                  </a:lnTo>
                  <a:lnTo>
                    <a:pt x="131" y="284"/>
                  </a:lnTo>
                  <a:lnTo>
                    <a:pt x="131" y="562"/>
                  </a:lnTo>
                  <a:lnTo>
                    <a:pt x="131" y="566"/>
                  </a:lnTo>
                  <a:lnTo>
                    <a:pt x="130" y="570"/>
                  </a:lnTo>
                  <a:lnTo>
                    <a:pt x="127" y="575"/>
                  </a:lnTo>
                  <a:lnTo>
                    <a:pt x="126" y="578"/>
                  </a:lnTo>
                  <a:lnTo>
                    <a:pt x="123" y="583"/>
                  </a:lnTo>
                  <a:lnTo>
                    <a:pt x="119" y="586"/>
                  </a:lnTo>
                  <a:lnTo>
                    <a:pt x="115" y="589"/>
                  </a:lnTo>
                  <a:lnTo>
                    <a:pt x="111" y="591"/>
                  </a:lnTo>
                  <a:lnTo>
                    <a:pt x="105" y="593"/>
                  </a:lnTo>
                  <a:lnTo>
                    <a:pt x="101" y="593"/>
                  </a:lnTo>
                  <a:lnTo>
                    <a:pt x="96" y="593"/>
                  </a:lnTo>
                  <a:lnTo>
                    <a:pt x="92" y="593"/>
                  </a:lnTo>
                  <a:lnTo>
                    <a:pt x="88" y="592"/>
                  </a:lnTo>
                  <a:lnTo>
                    <a:pt x="85" y="590"/>
                  </a:lnTo>
                  <a:lnTo>
                    <a:pt x="81" y="589"/>
                  </a:lnTo>
                  <a:lnTo>
                    <a:pt x="78" y="587"/>
                  </a:lnTo>
                  <a:lnTo>
                    <a:pt x="74" y="583"/>
                  </a:lnTo>
                  <a:lnTo>
                    <a:pt x="73" y="581"/>
                  </a:lnTo>
                  <a:lnTo>
                    <a:pt x="70" y="578"/>
                  </a:lnTo>
                  <a:lnTo>
                    <a:pt x="68" y="574"/>
                  </a:lnTo>
                  <a:lnTo>
                    <a:pt x="67" y="571"/>
                  </a:lnTo>
                  <a:lnTo>
                    <a:pt x="66" y="568"/>
                  </a:lnTo>
                  <a:lnTo>
                    <a:pt x="65" y="563"/>
                  </a:lnTo>
                  <a:lnTo>
                    <a:pt x="65" y="100"/>
                  </a:lnTo>
                  <a:lnTo>
                    <a:pt x="49" y="100"/>
                  </a:lnTo>
                  <a:lnTo>
                    <a:pt x="49" y="269"/>
                  </a:lnTo>
                  <a:lnTo>
                    <a:pt x="48" y="272"/>
                  </a:lnTo>
                  <a:lnTo>
                    <a:pt x="47" y="275"/>
                  </a:lnTo>
                  <a:lnTo>
                    <a:pt x="46" y="278"/>
                  </a:lnTo>
                  <a:lnTo>
                    <a:pt x="44" y="281"/>
                  </a:lnTo>
                  <a:lnTo>
                    <a:pt x="44" y="282"/>
                  </a:lnTo>
                  <a:lnTo>
                    <a:pt x="42" y="284"/>
                  </a:lnTo>
                  <a:lnTo>
                    <a:pt x="40" y="285"/>
                  </a:lnTo>
                  <a:lnTo>
                    <a:pt x="39" y="287"/>
                  </a:lnTo>
                  <a:lnTo>
                    <a:pt x="36" y="289"/>
                  </a:lnTo>
                  <a:lnTo>
                    <a:pt x="35" y="289"/>
                  </a:lnTo>
                  <a:lnTo>
                    <a:pt x="32" y="290"/>
                  </a:lnTo>
                  <a:lnTo>
                    <a:pt x="30" y="291"/>
                  </a:lnTo>
                  <a:lnTo>
                    <a:pt x="28" y="291"/>
                  </a:lnTo>
                  <a:lnTo>
                    <a:pt x="26" y="291"/>
                  </a:lnTo>
                  <a:lnTo>
                    <a:pt x="22" y="291"/>
                  </a:lnTo>
                  <a:lnTo>
                    <a:pt x="20" y="291"/>
                  </a:lnTo>
                  <a:lnTo>
                    <a:pt x="18" y="290"/>
                  </a:lnTo>
                  <a:lnTo>
                    <a:pt x="15" y="290"/>
                  </a:lnTo>
                  <a:lnTo>
                    <a:pt x="13" y="289"/>
                  </a:lnTo>
                  <a:lnTo>
                    <a:pt x="11" y="287"/>
                  </a:lnTo>
                  <a:lnTo>
                    <a:pt x="9" y="286"/>
                  </a:lnTo>
                  <a:lnTo>
                    <a:pt x="7" y="285"/>
                  </a:lnTo>
                  <a:lnTo>
                    <a:pt x="6" y="282"/>
                  </a:lnTo>
                  <a:lnTo>
                    <a:pt x="4" y="281"/>
                  </a:lnTo>
                  <a:lnTo>
                    <a:pt x="3" y="279"/>
                  </a:lnTo>
                  <a:lnTo>
                    <a:pt x="2" y="278"/>
                  </a:lnTo>
                  <a:lnTo>
                    <a:pt x="1" y="275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0" y="48"/>
                  </a:lnTo>
                  <a:lnTo>
                    <a:pt x="0" y="41"/>
                  </a:lnTo>
                  <a:lnTo>
                    <a:pt x="2" y="35"/>
                  </a:lnTo>
                  <a:lnTo>
                    <a:pt x="6" y="30"/>
                  </a:lnTo>
                  <a:lnTo>
                    <a:pt x="9" y="25"/>
                  </a:lnTo>
                  <a:lnTo>
                    <a:pt x="13" y="22"/>
                  </a:lnTo>
                  <a:lnTo>
                    <a:pt x="16" y="18"/>
                  </a:lnTo>
                  <a:lnTo>
                    <a:pt x="22" y="14"/>
                  </a:lnTo>
                  <a:lnTo>
                    <a:pt x="29" y="10"/>
                  </a:lnTo>
                  <a:lnTo>
                    <a:pt x="34" y="7"/>
                  </a:lnTo>
                  <a:lnTo>
                    <a:pt x="39" y="6"/>
                  </a:lnTo>
                  <a:lnTo>
                    <a:pt x="46" y="3"/>
                  </a:lnTo>
                  <a:lnTo>
                    <a:pt x="53" y="2"/>
                  </a:lnTo>
                  <a:lnTo>
                    <a:pt x="60" y="1"/>
                  </a:lnTo>
                  <a:lnTo>
                    <a:pt x="67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141" name="Oval 69"/>
            <p:cNvSpPr>
              <a:spLocks noChangeArrowheads="1"/>
            </p:cNvSpPr>
            <p:nvPr/>
          </p:nvSpPr>
          <p:spPr bwMode="auto">
            <a:xfrm>
              <a:off x="1573" y="765"/>
              <a:ext cx="114" cy="11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71159" name="Group 87"/>
          <p:cNvGrpSpPr>
            <a:grpSpLocks/>
          </p:cNvGrpSpPr>
          <p:nvPr/>
        </p:nvGrpSpPr>
        <p:grpSpPr bwMode="auto">
          <a:xfrm>
            <a:off x="2476500" y="1133475"/>
            <a:ext cx="223838" cy="277813"/>
            <a:chOff x="1560" y="714"/>
            <a:chExt cx="141" cy="175"/>
          </a:xfrm>
        </p:grpSpPr>
        <p:sp>
          <p:nvSpPr>
            <p:cNvPr id="771160" name="Oval 88"/>
            <p:cNvSpPr>
              <a:spLocks noChangeArrowheads="1"/>
            </p:cNvSpPr>
            <p:nvPr/>
          </p:nvSpPr>
          <p:spPr bwMode="auto">
            <a:xfrm>
              <a:off x="1560" y="768"/>
              <a:ext cx="140" cy="121"/>
            </a:xfrm>
            <a:prstGeom prst="ellipse">
              <a:avLst/>
            </a:prstGeom>
            <a:solidFill>
              <a:srgbClr val="FDA4B5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61" name="Freeform 89"/>
            <p:cNvSpPr>
              <a:spLocks/>
            </p:cNvSpPr>
            <p:nvPr/>
          </p:nvSpPr>
          <p:spPr bwMode="auto">
            <a:xfrm>
              <a:off x="1592" y="839"/>
              <a:ext cx="73" cy="24"/>
            </a:xfrm>
            <a:custGeom>
              <a:avLst/>
              <a:gdLst>
                <a:gd name="T0" fmla="*/ 0 w 73"/>
                <a:gd name="T1" fmla="*/ 0 h 24"/>
                <a:gd name="T2" fmla="*/ 5 w 73"/>
                <a:gd name="T3" fmla="*/ 4 h 24"/>
                <a:gd name="T4" fmla="*/ 9 w 73"/>
                <a:gd name="T5" fmla="*/ 8 h 24"/>
                <a:gd name="T6" fmla="*/ 16 w 73"/>
                <a:gd name="T7" fmla="*/ 13 h 24"/>
                <a:gd name="T8" fmla="*/ 21 w 73"/>
                <a:gd name="T9" fmla="*/ 15 h 24"/>
                <a:gd name="T10" fmla="*/ 26 w 73"/>
                <a:gd name="T11" fmla="*/ 17 h 24"/>
                <a:gd name="T12" fmla="*/ 30 w 73"/>
                <a:gd name="T13" fmla="*/ 19 h 24"/>
                <a:gd name="T14" fmla="*/ 35 w 73"/>
                <a:gd name="T15" fmla="*/ 21 h 24"/>
                <a:gd name="T16" fmla="*/ 39 w 73"/>
                <a:gd name="T17" fmla="*/ 21 h 24"/>
                <a:gd name="T18" fmla="*/ 44 w 73"/>
                <a:gd name="T19" fmla="*/ 23 h 24"/>
                <a:gd name="T20" fmla="*/ 49 w 73"/>
                <a:gd name="T21" fmla="*/ 23 h 24"/>
                <a:gd name="T22" fmla="*/ 53 w 73"/>
                <a:gd name="T23" fmla="*/ 23 h 24"/>
                <a:gd name="T24" fmla="*/ 58 w 73"/>
                <a:gd name="T25" fmla="*/ 21 h 24"/>
                <a:gd name="T26" fmla="*/ 63 w 73"/>
                <a:gd name="T27" fmla="*/ 19 h 24"/>
                <a:gd name="T28" fmla="*/ 63 w 73"/>
                <a:gd name="T29" fmla="*/ 15 h 24"/>
                <a:gd name="T30" fmla="*/ 67 w 73"/>
                <a:gd name="T31" fmla="*/ 13 h 24"/>
                <a:gd name="T32" fmla="*/ 72 w 73"/>
                <a:gd name="T33" fmla="*/ 10 h 24"/>
                <a:gd name="T34" fmla="*/ 0 w 73"/>
                <a:gd name="T3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24">
                  <a:moveTo>
                    <a:pt x="0" y="0"/>
                  </a:moveTo>
                  <a:lnTo>
                    <a:pt x="5" y="4"/>
                  </a:lnTo>
                  <a:lnTo>
                    <a:pt x="9" y="8"/>
                  </a:lnTo>
                  <a:lnTo>
                    <a:pt x="16" y="13"/>
                  </a:lnTo>
                  <a:lnTo>
                    <a:pt x="21" y="15"/>
                  </a:lnTo>
                  <a:lnTo>
                    <a:pt x="26" y="17"/>
                  </a:lnTo>
                  <a:lnTo>
                    <a:pt x="30" y="19"/>
                  </a:lnTo>
                  <a:lnTo>
                    <a:pt x="35" y="21"/>
                  </a:lnTo>
                  <a:lnTo>
                    <a:pt x="39" y="21"/>
                  </a:lnTo>
                  <a:lnTo>
                    <a:pt x="44" y="23"/>
                  </a:lnTo>
                  <a:lnTo>
                    <a:pt x="49" y="23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3" y="19"/>
                  </a:lnTo>
                  <a:lnTo>
                    <a:pt x="63" y="15"/>
                  </a:lnTo>
                  <a:lnTo>
                    <a:pt x="67" y="13"/>
                  </a:lnTo>
                  <a:lnTo>
                    <a:pt x="72" y="1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162" name="Oval 90"/>
            <p:cNvSpPr>
              <a:spLocks noChangeArrowheads="1"/>
            </p:cNvSpPr>
            <p:nvPr/>
          </p:nvSpPr>
          <p:spPr bwMode="auto">
            <a:xfrm>
              <a:off x="1599" y="805"/>
              <a:ext cx="10" cy="9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63" name="Oval 91"/>
            <p:cNvSpPr>
              <a:spLocks noChangeArrowheads="1"/>
            </p:cNvSpPr>
            <p:nvPr/>
          </p:nvSpPr>
          <p:spPr bwMode="auto">
            <a:xfrm>
              <a:off x="1661" y="810"/>
              <a:ext cx="11" cy="9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64" name="Arc 92"/>
            <p:cNvSpPr>
              <a:spLocks/>
            </p:cNvSpPr>
            <p:nvPr/>
          </p:nvSpPr>
          <p:spPr bwMode="auto">
            <a:xfrm>
              <a:off x="1571" y="736"/>
              <a:ext cx="21" cy="4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594"/>
                <a:gd name="T1" fmla="*/ 0 h 21600"/>
                <a:gd name="T2" fmla="*/ 21594 w 21594"/>
                <a:gd name="T3" fmla="*/ 21080 h 21600"/>
                <a:gd name="T4" fmla="*/ 0 w 215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4" h="21600" fill="none" extrusionOk="0">
                  <a:moveTo>
                    <a:pt x="0" y="-1"/>
                  </a:moveTo>
                  <a:cubicBezTo>
                    <a:pt x="11726" y="-1"/>
                    <a:pt x="21311" y="9356"/>
                    <a:pt x="21593" y="21080"/>
                  </a:cubicBezTo>
                </a:path>
                <a:path w="21594" h="21600" stroke="0" extrusionOk="0">
                  <a:moveTo>
                    <a:pt x="0" y="-1"/>
                  </a:moveTo>
                  <a:cubicBezTo>
                    <a:pt x="11726" y="-1"/>
                    <a:pt x="21311" y="9356"/>
                    <a:pt x="21593" y="2108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65" name="Arc 93"/>
            <p:cNvSpPr>
              <a:spLocks/>
            </p:cNvSpPr>
            <p:nvPr/>
          </p:nvSpPr>
          <p:spPr bwMode="auto">
            <a:xfrm>
              <a:off x="1590" y="714"/>
              <a:ext cx="25" cy="57"/>
            </a:xfrm>
            <a:custGeom>
              <a:avLst/>
              <a:gdLst>
                <a:gd name="G0" fmla="+- 881 0 0"/>
                <a:gd name="G1" fmla="+- 21600 0 0"/>
                <a:gd name="G2" fmla="+- 21600 0 0"/>
                <a:gd name="T0" fmla="*/ 0 w 22481"/>
                <a:gd name="T1" fmla="*/ 18 h 21600"/>
                <a:gd name="T2" fmla="*/ 22481 w 22481"/>
                <a:gd name="T3" fmla="*/ 21600 h 21600"/>
                <a:gd name="T4" fmla="*/ 881 w 2248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481" h="21600" fill="none" extrusionOk="0">
                  <a:moveTo>
                    <a:pt x="-1" y="17"/>
                  </a:moveTo>
                  <a:cubicBezTo>
                    <a:pt x="293" y="5"/>
                    <a:pt x="587" y="-1"/>
                    <a:pt x="881" y="-1"/>
                  </a:cubicBezTo>
                  <a:cubicBezTo>
                    <a:pt x="12810" y="-1"/>
                    <a:pt x="22481" y="9670"/>
                    <a:pt x="22481" y="21600"/>
                  </a:cubicBezTo>
                </a:path>
                <a:path w="22481" h="21600" stroke="0" extrusionOk="0">
                  <a:moveTo>
                    <a:pt x="-1" y="17"/>
                  </a:moveTo>
                  <a:cubicBezTo>
                    <a:pt x="293" y="5"/>
                    <a:pt x="587" y="-1"/>
                    <a:pt x="881" y="-1"/>
                  </a:cubicBezTo>
                  <a:cubicBezTo>
                    <a:pt x="12810" y="-1"/>
                    <a:pt x="22481" y="9670"/>
                    <a:pt x="22481" y="21600"/>
                  </a:cubicBezTo>
                  <a:lnTo>
                    <a:pt x="881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66" name="Arc 94"/>
            <p:cNvSpPr>
              <a:spLocks/>
            </p:cNvSpPr>
            <p:nvPr/>
          </p:nvSpPr>
          <p:spPr bwMode="auto">
            <a:xfrm>
              <a:off x="1658" y="720"/>
              <a:ext cx="24" cy="57"/>
            </a:xfrm>
            <a:custGeom>
              <a:avLst/>
              <a:gdLst>
                <a:gd name="G0" fmla="+- 21600 0 0"/>
                <a:gd name="G1" fmla="+- 21581 0 0"/>
                <a:gd name="G2" fmla="+- 21600 0 0"/>
                <a:gd name="T0" fmla="*/ 0 w 21600"/>
                <a:gd name="T1" fmla="*/ 21581 h 21581"/>
                <a:gd name="T2" fmla="*/ 20701 w 21600"/>
                <a:gd name="T3" fmla="*/ 0 h 21581"/>
                <a:gd name="T4" fmla="*/ 21600 w 21600"/>
                <a:gd name="T5" fmla="*/ 21581 h 2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581" fill="none" extrusionOk="0">
                  <a:moveTo>
                    <a:pt x="-1" y="21580"/>
                  </a:moveTo>
                  <a:cubicBezTo>
                    <a:pt x="-1" y="10001"/>
                    <a:pt x="9131" y="481"/>
                    <a:pt x="20700" y="-1"/>
                  </a:cubicBezTo>
                </a:path>
                <a:path w="21600" h="21581" stroke="0" extrusionOk="0">
                  <a:moveTo>
                    <a:pt x="-1" y="21580"/>
                  </a:moveTo>
                  <a:cubicBezTo>
                    <a:pt x="-1" y="10001"/>
                    <a:pt x="9131" y="481"/>
                    <a:pt x="20700" y="-1"/>
                  </a:cubicBezTo>
                  <a:lnTo>
                    <a:pt x="21600" y="21581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67" name="Arc 95"/>
            <p:cNvSpPr>
              <a:spLocks/>
            </p:cNvSpPr>
            <p:nvPr/>
          </p:nvSpPr>
          <p:spPr bwMode="auto">
            <a:xfrm>
              <a:off x="1674" y="748"/>
              <a:ext cx="27" cy="34"/>
            </a:xfrm>
            <a:custGeom>
              <a:avLst/>
              <a:gdLst>
                <a:gd name="G0" fmla="+- 21591 0 0"/>
                <a:gd name="G1" fmla="+- 21586 0 0"/>
                <a:gd name="G2" fmla="+- 21600 0 0"/>
                <a:gd name="T0" fmla="*/ 0 w 21591"/>
                <a:gd name="T1" fmla="*/ 20960 h 21586"/>
                <a:gd name="T2" fmla="*/ 20803 w 21591"/>
                <a:gd name="T3" fmla="*/ 0 h 21586"/>
                <a:gd name="T4" fmla="*/ 21591 w 21591"/>
                <a:gd name="T5" fmla="*/ 21586 h 21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1" h="21586" fill="none" extrusionOk="0">
                  <a:moveTo>
                    <a:pt x="0" y="20960"/>
                  </a:moveTo>
                  <a:cubicBezTo>
                    <a:pt x="329" y="9584"/>
                    <a:pt x="9429" y="415"/>
                    <a:pt x="20803" y="0"/>
                  </a:cubicBezTo>
                </a:path>
                <a:path w="21591" h="21586" stroke="0" extrusionOk="0">
                  <a:moveTo>
                    <a:pt x="0" y="20960"/>
                  </a:moveTo>
                  <a:cubicBezTo>
                    <a:pt x="329" y="9584"/>
                    <a:pt x="9429" y="415"/>
                    <a:pt x="20803" y="0"/>
                  </a:cubicBezTo>
                  <a:lnTo>
                    <a:pt x="21591" y="21586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71168" name="Group 96"/>
          <p:cNvGrpSpPr>
            <a:grpSpLocks/>
          </p:cNvGrpSpPr>
          <p:nvPr/>
        </p:nvGrpSpPr>
        <p:grpSpPr bwMode="auto">
          <a:xfrm>
            <a:off x="1458913" y="4379913"/>
            <a:ext cx="223837" cy="277812"/>
            <a:chOff x="919" y="2759"/>
            <a:chExt cx="141" cy="175"/>
          </a:xfrm>
        </p:grpSpPr>
        <p:sp>
          <p:nvSpPr>
            <p:cNvPr id="771169" name="Oval 97"/>
            <p:cNvSpPr>
              <a:spLocks noChangeArrowheads="1"/>
            </p:cNvSpPr>
            <p:nvPr/>
          </p:nvSpPr>
          <p:spPr bwMode="auto">
            <a:xfrm>
              <a:off x="919" y="2813"/>
              <a:ext cx="140" cy="121"/>
            </a:xfrm>
            <a:prstGeom prst="ellipse">
              <a:avLst/>
            </a:prstGeom>
            <a:solidFill>
              <a:srgbClr val="F6BF6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70" name="Freeform 98"/>
            <p:cNvSpPr>
              <a:spLocks/>
            </p:cNvSpPr>
            <p:nvPr/>
          </p:nvSpPr>
          <p:spPr bwMode="auto">
            <a:xfrm>
              <a:off x="951" y="2884"/>
              <a:ext cx="73" cy="24"/>
            </a:xfrm>
            <a:custGeom>
              <a:avLst/>
              <a:gdLst>
                <a:gd name="T0" fmla="*/ 0 w 73"/>
                <a:gd name="T1" fmla="*/ 0 h 24"/>
                <a:gd name="T2" fmla="*/ 5 w 73"/>
                <a:gd name="T3" fmla="*/ 4 h 24"/>
                <a:gd name="T4" fmla="*/ 9 w 73"/>
                <a:gd name="T5" fmla="*/ 8 h 24"/>
                <a:gd name="T6" fmla="*/ 16 w 73"/>
                <a:gd name="T7" fmla="*/ 13 h 24"/>
                <a:gd name="T8" fmla="*/ 21 w 73"/>
                <a:gd name="T9" fmla="*/ 15 h 24"/>
                <a:gd name="T10" fmla="*/ 26 w 73"/>
                <a:gd name="T11" fmla="*/ 17 h 24"/>
                <a:gd name="T12" fmla="*/ 30 w 73"/>
                <a:gd name="T13" fmla="*/ 19 h 24"/>
                <a:gd name="T14" fmla="*/ 35 w 73"/>
                <a:gd name="T15" fmla="*/ 21 h 24"/>
                <a:gd name="T16" fmla="*/ 39 w 73"/>
                <a:gd name="T17" fmla="*/ 21 h 24"/>
                <a:gd name="T18" fmla="*/ 44 w 73"/>
                <a:gd name="T19" fmla="*/ 23 h 24"/>
                <a:gd name="T20" fmla="*/ 49 w 73"/>
                <a:gd name="T21" fmla="*/ 23 h 24"/>
                <a:gd name="T22" fmla="*/ 53 w 73"/>
                <a:gd name="T23" fmla="*/ 23 h 24"/>
                <a:gd name="T24" fmla="*/ 58 w 73"/>
                <a:gd name="T25" fmla="*/ 21 h 24"/>
                <a:gd name="T26" fmla="*/ 63 w 73"/>
                <a:gd name="T27" fmla="*/ 19 h 24"/>
                <a:gd name="T28" fmla="*/ 63 w 73"/>
                <a:gd name="T29" fmla="*/ 15 h 24"/>
                <a:gd name="T30" fmla="*/ 67 w 73"/>
                <a:gd name="T31" fmla="*/ 13 h 24"/>
                <a:gd name="T32" fmla="*/ 72 w 73"/>
                <a:gd name="T33" fmla="*/ 10 h 24"/>
                <a:gd name="T34" fmla="*/ 0 w 73"/>
                <a:gd name="T3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24">
                  <a:moveTo>
                    <a:pt x="0" y="0"/>
                  </a:moveTo>
                  <a:lnTo>
                    <a:pt x="5" y="4"/>
                  </a:lnTo>
                  <a:lnTo>
                    <a:pt x="9" y="8"/>
                  </a:lnTo>
                  <a:lnTo>
                    <a:pt x="16" y="13"/>
                  </a:lnTo>
                  <a:lnTo>
                    <a:pt x="21" y="15"/>
                  </a:lnTo>
                  <a:lnTo>
                    <a:pt x="26" y="17"/>
                  </a:lnTo>
                  <a:lnTo>
                    <a:pt x="30" y="19"/>
                  </a:lnTo>
                  <a:lnTo>
                    <a:pt x="35" y="21"/>
                  </a:lnTo>
                  <a:lnTo>
                    <a:pt x="39" y="21"/>
                  </a:lnTo>
                  <a:lnTo>
                    <a:pt x="44" y="23"/>
                  </a:lnTo>
                  <a:lnTo>
                    <a:pt x="49" y="23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3" y="19"/>
                  </a:lnTo>
                  <a:lnTo>
                    <a:pt x="63" y="15"/>
                  </a:lnTo>
                  <a:lnTo>
                    <a:pt x="67" y="13"/>
                  </a:lnTo>
                  <a:lnTo>
                    <a:pt x="72" y="10"/>
                  </a:lnTo>
                  <a:lnTo>
                    <a:pt x="0" y="0"/>
                  </a:lnTo>
                </a:path>
              </a:pathLst>
            </a:custGeom>
            <a:solidFill>
              <a:srgbClr val="A3F25F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171" name="Oval 99"/>
            <p:cNvSpPr>
              <a:spLocks noChangeArrowheads="1"/>
            </p:cNvSpPr>
            <p:nvPr/>
          </p:nvSpPr>
          <p:spPr bwMode="auto">
            <a:xfrm>
              <a:off x="958" y="2850"/>
              <a:ext cx="10" cy="9"/>
            </a:xfrm>
            <a:prstGeom prst="ellipse">
              <a:avLst/>
            </a:prstGeom>
            <a:solidFill>
              <a:srgbClr val="A3F2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72" name="Oval 100"/>
            <p:cNvSpPr>
              <a:spLocks noChangeArrowheads="1"/>
            </p:cNvSpPr>
            <p:nvPr/>
          </p:nvSpPr>
          <p:spPr bwMode="auto">
            <a:xfrm>
              <a:off x="1020" y="2855"/>
              <a:ext cx="11" cy="9"/>
            </a:xfrm>
            <a:prstGeom prst="ellipse">
              <a:avLst/>
            </a:prstGeom>
            <a:solidFill>
              <a:srgbClr val="A3F2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73" name="Arc 101"/>
            <p:cNvSpPr>
              <a:spLocks/>
            </p:cNvSpPr>
            <p:nvPr/>
          </p:nvSpPr>
          <p:spPr bwMode="auto">
            <a:xfrm>
              <a:off x="930" y="2781"/>
              <a:ext cx="21" cy="4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594"/>
                <a:gd name="T1" fmla="*/ 0 h 21600"/>
                <a:gd name="T2" fmla="*/ 21594 w 21594"/>
                <a:gd name="T3" fmla="*/ 21080 h 21600"/>
                <a:gd name="T4" fmla="*/ 0 w 215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4" h="21600" fill="none" extrusionOk="0">
                  <a:moveTo>
                    <a:pt x="0" y="-1"/>
                  </a:moveTo>
                  <a:cubicBezTo>
                    <a:pt x="11726" y="-1"/>
                    <a:pt x="21311" y="9356"/>
                    <a:pt x="21593" y="21080"/>
                  </a:cubicBezTo>
                </a:path>
                <a:path w="21594" h="21600" stroke="0" extrusionOk="0">
                  <a:moveTo>
                    <a:pt x="0" y="-1"/>
                  </a:moveTo>
                  <a:cubicBezTo>
                    <a:pt x="11726" y="-1"/>
                    <a:pt x="21311" y="9356"/>
                    <a:pt x="21593" y="2108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74" name="Arc 102"/>
            <p:cNvSpPr>
              <a:spLocks/>
            </p:cNvSpPr>
            <p:nvPr/>
          </p:nvSpPr>
          <p:spPr bwMode="auto">
            <a:xfrm>
              <a:off x="949" y="2759"/>
              <a:ext cx="25" cy="57"/>
            </a:xfrm>
            <a:custGeom>
              <a:avLst/>
              <a:gdLst>
                <a:gd name="G0" fmla="+- 881 0 0"/>
                <a:gd name="G1" fmla="+- 21600 0 0"/>
                <a:gd name="G2" fmla="+- 21600 0 0"/>
                <a:gd name="T0" fmla="*/ 0 w 22481"/>
                <a:gd name="T1" fmla="*/ 18 h 21600"/>
                <a:gd name="T2" fmla="*/ 22481 w 22481"/>
                <a:gd name="T3" fmla="*/ 21600 h 21600"/>
                <a:gd name="T4" fmla="*/ 881 w 2248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481" h="21600" fill="none" extrusionOk="0">
                  <a:moveTo>
                    <a:pt x="-1" y="17"/>
                  </a:moveTo>
                  <a:cubicBezTo>
                    <a:pt x="293" y="5"/>
                    <a:pt x="587" y="-1"/>
                    <a:pt x="881" y="-1"/>
                  </a:cubicBezTo>
                  <a:cubicBezTo>
                    <a:pt x="12810" y="-1"/>
                    <a:pt x="22481" y="9670"/>
                    <a:pt x="22481" y="21600"/>
                  </a:cubicBezTo>
                </a:path>
                <a:path w="22481" h="21600" stroke="0" extrusionOk="0">
                  <a:moveTo>
                    <a:pt x="-1" y="17"/>
                  </a:moveTo>
                  <a:cubicBezTo>
                    <a:pt x="293" y="5"/>
                    <a:pt x="587" y="-1"/>
                    <a:pt x="881" y="-1"/>
                  </a:cubicBezTo>
                  <a:cubicBezTo>
                    <a:pt x="12810" y="-1"/>
                    <a:pt x="22481" y="9670"/>
                    <a:pt x="22481" y="21600"/>
                  </a:cubicBezTo>
                  <a:lnTo>
                    <a:pt x="881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75" name="Arc 103"/>
            <p:cNvSpPr>
              <a:spLocks/>
            </p:cNvSpPr>
            <p:nvPr/>
          </p:nvSpPr>
          <p:spPr bwMode="auto">
            <a:xfrm>
              <a:off x="1017" y="2765"/>
              <a:ext cx="24" cy="57"/>
            </a:xfrm>
            <a:custGeom>
              <a:avLst/>
              <a:gdLst>
                <a:gd name="G0" fmla="+- 21600 0 0"/>
                <a:gd name="G1" fmla="+- 21581 0 0"/>
                <a:gd name="G2" fmla="+- 21600 0 0"/>
                <a:gd name="T0" fmla="*/ 0 w 21600"/>
                <a:gd name="T1" fmla="*/ 21581 h 21581"/>
                <a:gd name="T2" fmla="*/ 20701 w 21600"/>
                <a:gd name="T3" fmla="*/ 0 h 21581"/>
                <a:gd name="T4" fmla="*/ 21600 w 21600"/>
                <a:gd name="T5" fmla="*/ 21581 h 2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581" fill="none" extrusionOk="0">
                  <a:moveTo>
                    <a:pt x="-1" y="21580"/>
                  </a:moveTo>
                  <a:cubicBezTo>
                    <a:pt x="-1" y="10001"/>
                    <a:pt x="9131" y="481"/>
                    <a:pt x="20700" y="-1"/>
                  </a:cubicBezTo>
                </a:path>
                <a:path w="21600" h="21581" stroke="0" extrusionOk="0">
                  <a:moveTo>
                    <a:pt x="-1" y="21580"/>
                  </a:moveTo>
                  <a:cubicBezTo>
                    <a:pt x="-1" y="10001"/>
                    <a:pt x="9131" y="481"/>
                    <a:pt x="20700" y="-1"/>
                  </a:cubicBezTo>
                  <a:lnTo>
                    <a:pt x="21600" y="21581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76" name="Arc 104"/>
            <p:cNvSpPr>
              <a:spLocks/>
            </p:cNvSpPr>
            <p:nvPr/>
          </p:nvSpPr>
          <p:spPr bwMode="auto">
            <a:xfrm>
              <a:off x="1033" y="2793"/>
              <a:ext cx="27" cy="34"/>
            </a:xfrm>
            <a:custGeom>
              <a:avLst/>
              <a:gdLst>
                <a:gd name="G0" fmla="+- 21591 0 0"/>
                <a:gd name="G1" fmla="+- 21586 0 0"/>
                <a:gd name="G2" fmla="+- 21600 0 0"/>
                <a:gd name="T0" fmla="*/ 0 w 21591"/>
                <a:gd name="T1" fmla="*/ 20960 h 21586"/>
                <a:gd name="T2" fmla="*/ 20803 w 21591"/>
                <a:gd name="T3" fmla="*/ 0 h 21586"/>
                <a:gd name="T4" fmla="*/ 21591 w 21591"/>
                <a:gd name="T5" fmla="*/ 21586 h 21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1" h="21586" fill="none" extrusionOk="0">
                  <a:moveTo>
                    <a:pt x="0" y="20960"/>
                  </a:moveTo>
                  <a:cubicBezTo>
                    <a:pt x="329" y="9584"/>
                    <a:pt x="9429" y="415"/>
                    <a:pt x="20803" y="0"/>
                  </a:cubicBezTo>
                </a:path>
                <a:path w="21591" h="21586" stroke="0" extrusionOk="0">
                  <a:moveTo>
                    <a:pt x="0" y="20960"/>
                  </a:moveTo>
                  <a:cubicBezTo>
                    <a:pt x="329" y="9584"/>
                    <a:pt x="9429" y="415"/>
                    <a:pt x="20803" y="0"/>
                  </a:cubicBezTo>
                  <a:lnTo>
                    <a:pt x="21591" y="21586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71177" name="Group 105"/>
          <p:cNvGrpSpPr>
            <a:grpSpLocks/>
          </p:cNvGrpSpPr>
          <p:nvPr/>
        </p:nvGrpSpPr>
        <p:grpSpPr bwMode="auto">
          <a:xfrm>
            <a:off x="3124200" y="4343400"/>
            <a:ext cx="301625" cy="282575"/>
            <a:chOff x="2197" y="2785"/>
            <a:chExt cx="190" cy="178"/>
          </a:xfrm>
        </p:grpSpPr>
        <p:sp>
          <p:nvSpPr>
            <p:cNvPr id="771178" name="Oval 106"/>
            <p:cNvSpPr>
              <a:spLocks noChangeArrowheads="1"/>
            </p:cNvSpPr>
            <p:nvPr/>
          </p:nvSpPr>
          <p:spPr bwMode="auto">
            <a:xfrm>
              <a:off x="2233" y="2820"/>
              <a:ext cx="119" cy="109"/>
            </a:xfrm>
            <a:prstGeom prst="ellipse">
              <a:avLst/>
            </a:prstGeom>
            <a:solidFill>
              <a:srgbClr val="AD6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79" name="Oval 107"/>
            <p:cNvSpPr>
              <a:spLocks noChangeArrowheads="1"/>
            </p:cNvSpPr>
            <p:nvPr/>
          </p:nvSpPr>
          <p:spPr bwMode="auto">
            <a:xfrm>
              <a:off x="2266" y="2854"/>
              <a:ext cx="7" cy="7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80" name="Oval 108"/>
            <p:cNvSpPr>
              <a:spLocks noChangeArrowheads="1"/>
            </p:cNvSpPr>
            <p:nvPr/>
          </p:nvSpPr>
          <p:spPr bwMode="auto">
            <a:xfrm>
              <a:off x="2319" y="2858"/>
              <a:ext cx="9" cy="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1181" name="Freeform 109"/>
            <p:cNvSpPr>
              <a:spLocks/>
            </p:cNvSpPr>
            <p:nvPr/>
          </p:nvSpPr>
          <p:spPr bwMode="auto">
            <a:xfrm>
              <a:off x="2255" y="2889"/>
              <a:ext cx="66" cy="18"/>
            </a:xfrm>
            <a:custGeom>
              <a:avLst/>
              <a:gdLst>
                <a:gd name="T0" fmla="*/ 0 w 66"/>
                <a:gd name="T1" fmla="*/ 0 h 18"/>
                <a:gd name="T2" fmla="*/ 5 w 66"/>
                <a:gd name="T3" fmla="*/ 2 h 18"/>
                <a:gd name="T4" fmla="*/ 13 w 66"/>
                <a:gd name="T5" fmla="*/ 5 h 18"/>
                <a:gd name="T6" fmla="*/ 22 w 66"/>
                <a:gd name="T7" fmla="*/ 5 h 18"/>
                <a:gd name="T8" fmla="*/ 27 w 66"/>
                <a:gd name="T9" fmla="*/ 7 h 18"/>
                <a:gd name="T10" fmla="*/ 33 w 66"/>
                <a:gd name="T11" fmla="*/ 7 h 18"/>
                <a:gd name="T12" fmla="*/ 38 w 66"/>
                <a:gd name="T13" fmla="*/ 7 h 18"/>
                <a:gd name="T14" fmla="*/ 43 w 66"/>
                <a:gd name="T15" fmla="*/ 7 h 18"/>
                <a:gd name="T16" fmla="*/ 49 w 66"/>
                <a:gd name="T17" fmla="*/ 7 h 18"/>
                <a:gd name="T18" fmla="*/ 54 w 66"/>
                <a:gd name="T19" fmla="*/ 10 h 18"/>
                <a:gd name="T20" fmla="*/ 60 w 66"/>
                <a:gd name="T21" fmla="*/ 7 h 18"/>
                <a:gd name="T22" fmla="*/ 65 w 66"/>
                <a:gd name="T23" fmla="*/ 5 h 18"/>
                <a:gd name="T24" fmla="*/ 60 w 66"/>
                <a:gd name="T25" fmla="*/ 10 h 18"/>
                <a:gd name="T26" fmla="*/ 54 w 66"/>
                <a:gd name="T27" fmla="*/ 12 h 18"/>
                <a:gd name="T28" fmla="*/ 49 w 66"/>
                <a:gd name="T29" fmla="*/ 15 h 18"/>
                <a:gd name="T30" fmla="*/ 43 w 66"/>
                <a:gd name="T31" fmla="*/ 15 h 18"/>
                <a:gd name="T32" fmla="*/ 38 w 66"/>
                <a:gd name="T33" fmla="*/ 17 h 18"/>
                <a:gd name="T34" fmla="*/ 33 w 66"/>
                <a:gd name="T35" fmla="*/ 17 h 18"/>
                <a:gd name="T36" fmla="*/ 27 w 66"/>
                <a:gd name="T37" fmla="*/ 17 h 18"/>
                <a:gd name="T38" fmla="*/ 22 w 66"/>
                <a:gd name="T39" fmla="*/ 17 h 18"/>
                <a:gd name="T40" fmla="*/ 16 w 66"/>
                <a:gd name="T41" fmla="*/ 15 h 18"/>
                <a:gd name="T42" fmla="*/ 13 w 66"/>
                <a:gd name="T43" fmla="*/ 10 h 18"/>
                <a:gd name="T44" fmla="*/ 8 w 66"/>
                <a:gd name="T45" fmla="*/ 7 h 18"/>
                <a:gd name="T46" fmla="*/ 5 w 66"/>
                <a:gd name="T4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18">
                  <a:moveTo>
                    <a:pt x="0" y="0"/>
                  </a:moveTo>
                  <a:lnTo>
                    <a:pt x="5" y="2"/>
                  </a:lnTo>
                  <a:lnTo>
                    <a:pt x="13" y="5"/>
                  </a:lnTo>
                  <a:lnTo>
                    <a:pt x="22" y="5"/>
                  </a:lnTo>
                  <a:lnTo>
                    <a:pt x="27" y="7"/>
                  </a:lnTo>
                  <a:lnTo>
                    <a:pt x="33" y="7"/>
                  </a:lnTo>
                  <a:lnTo>
                    <a:pt x="38" y="7"/>
                  </a:lnTo>
                  <a:lnTo>
                    <a:pt x="43" y="7"/>
                  </a:lnTo>
                  <a:lnTo>
                    <a:pt x="49" y="7"/>
                  </a:lnTo>
                  <a:lnTo>
                    <a:pt x="54" y="10"/>
                  </a:lnTo>
                  <a:lnTo>
                    <a:pt x="60" y="7"/>
                  </a:lnTo>
                  <a:lnTo>
                    <a:pt x="65" y="5"/>
                  </a:lnTo>
                  <a:lnTo>
                    <a:pt x="60" y="10"/>
                  </a:lnTo>
                  <a:lnTo>
                    <a:pt x="54" y="12"/>
                  </a:lnTo>
                  <a:lnTo>
                    <a:pt x="49" y="15"/>
                  </a:lnTo>
                  <a:lnTo>
                    <a:pt x="43" y="15"/>
                  </a:lnTo>
                  <a:lnTo>
                    <a:pt x="38" y="17"/>
                  </a:lnTo>
                  <a:lnTo>
                    <a:pt x="33" y="17"/>
                  </a:lnTo>
                  <a:lnTo>
                    <a:pt x="27" y="17"/>
                  </a:lnTo>
                  <a:lnTo>
                    <a:pt x="22" y="17"/>
                  </a:lnTo>
                  <a:lnTo>
                    <a:pt x="16" y="15"/>
                  </a:lnTo>
                  <a:lnTo>
                    <a:pt x="13" y="10"/>
                  </a:lnTo>
                  <a:lnTo>
                    <a:pt x="8" y="7"/>
                  </a:lnTo>
                  <a:lnTo>
                    <a:pt x="5" y="2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182" name="Freeform 110"/>
            <p:cNvSpPr>
              <a:spLocks/>
            </p:cNvSpPr>
            <p:nvPr/>
          </p:nvSpPr>
          <p:spPr bwMode="auto">
            <a:xfrm>
              <a:off x="2305" y="2793"/>
              <a:ext cx="82" cy="170"/>
            </a:xfrm>
            <a:custGeom>
              <a:avLst/>
              <a:gdLst>
                <a:gd name="T0" fmla="*/ 28 w 82"/>
                <a:gd name="T1" fmla="*/ 51 h 170"/>
                <a:gd name="T2" fmla="*/ 29 w 82"/>
                <a:gd name="T3" fmla="*/ 52 h 170"/>
                <a:gd name="T4" fmla="*/ 22 w 82"/>
                <a:gd name="T5" fmla="*/ 35 h 170"/>
                <a:gd name="T6" fmla="*/ 14 w 82"/>
                <a:gd name="T7" fmla="*/ 27 h 170"/>
                <a:gd name="T8" fmla="*/ 0 w 82"/>
                <a:gd name="T9" fmla="*/ 24 h 170"/>
                <a:gd name="T10" fmla="*/ 8 w 82"/>
                <a:gd name="T11" fmla="*/ 9 h 170"/>
                <a:gd name="T12" fmla="*/ 21 w 82"/>
                <a:gd name="T13" fmla="*/ 0 h 170"/>
                <a:gd name="T14" fmla="*/ 26 w 82"/>
                <a:gd name="T15" fmla="*/ 0 h 170"/>
                <a:gd name="T16" fmla="*/ 31 w 82"/>
                <a:gd name="T17" fmla="*/ 0 h 170"/>
                <a:gd name="T18" fmla="*/ 36 w 82"/>
                <a:gd name="T19" fmla="*/ 3 h 170"/>
                <a:gd name="T20" fmla="*/ 42 w 82"/>
                <a:gd name="T21" fmla="*/ 5 h 170"/>
                <a:gd name="T22" fmla="*/ 47 w 82"/>
                <a:gd name="T23" fmla="*/ 8 h 170"/>
                <a:gd name="T24" fmla="*/ 55 w 82"/>
                <a:gd name="T25" fmla="*/ 13 h 170"/>
                <a:gd name="T26" fmla="*/ 60 w 82"/>
                <a:gd name="T27" fmla="*/ 15 h 170"/>
                <a:gd name="T28" fmla="*/ 63 w 82"/>
                <a:gd name="T29" fmla="*/ 20 h 170"/>
                <a:gd name="T30" fmla="*/ 65 w 82"/>
                <a:gd name="T31" fmla="*/ 25 h 170"/>
                <a:gd name="T32" fmla="*/ 68 w 82"/>
                <a:gd name="T33" fmla="*/ 30 h 170"/>
                <a:gd name="T34" fmla="*/ 70 w 82"/>
                <a:gd name="T35" fmla="*/ 35 h 170"/>
                <a:gd name="T36" fmla="*/ 73 w 82"/>
                <a:gd name="T37" fmla="*/ 40 h 170"/>
                <a:gd name="T38" fmla="*/ 73 w 82"/>
                <a:gd name="T39" fmla="*/ 45 h 170"/>
                <a:gd name="T40" fmla="*/ 73 w 82"/>
                <a:gd name="T41" fmla="*/ 51 h 170"/>
                <a:gd name="T42" fmla="*/ 76 w 82"/>
                <a:gd name="T43" fmla="*/ 58 h 170"/>
                <a:gd name="T44" fmla="*/ 76 w 82"/>
                <a:gd name="T45" fmla="*/ 68 h 170"/>
                <a:gd name="T46" fmla="*/ 76 w 82"/>
                <a:gd name="T47" fmla="*/ 73 h 170"/>
                <a:gd name="T48" fmla="*/ 76 w 82"/>
                <a:gd name="T49" fmla="*/ 81 h 170"/>
                <a:gd name="T50" fmla="*/ 78 w 82"/>
                <a:gd name="T51" fmla="*/ 88 h 170"/>
                <a:gd name="T52" fmla="*/ 78 w 82"/>
                <a:gd name="T53" fmla="*/ 98 h 170"/>
                <a:gd name="T54" fmla="*/ 78 w 82"/>
                <a:gd name="T55" fmla="*/ 106 h 170"/>
                <a:gd name="T56" fmla="*/ 81 w 82"/>
                <a:gd name="T57" fmla="*/ 113 h 170"/>
                <a:gd name="T58" fmla="*/ 81 w 82"/>
                <a:gd name="T59" fmla="*/ 119 h 170"/>
                <a:gd name="T60" fmla="*/ 81 w 82"/>
                <a:gd name="T61" fmla="*/ 126 h 170"/>
                <a:gd name="T62" fmla="*/ 81 w 82"/>
                <a:gd name="T63" fmla="*/ 131 h 170"/>
                <a:gd name="T64" fmla="*/ 81 w 82"/>
                <a:gd name="T65" fmla="*/ 136 h 170"/>
                <a:gd name="T66" fmla="*/ 81 w 82"/>
                <a:gd name="T67" fmla="*/ 141 h 170"/>
                <a:gd name="T68" fmla="*/ 81 w 82"/>
                <a:gd name="T69" fmla="*/ 149 h 170"/>
                <a:gd name="T70" fmla="*/ 81 w 82"/>
                <a:gd name="T71" fmla="*/ 154 h 170"/>
                <a:gd name="T72" fmla="*/ 81 w 82"/>
                <a:gd name="T73" fmla="*/ 159 h 170"/>
                <a:gd name="T74" fmla="*/ 81 w 82"/>
                <a:gd name="T75" fmla="*/ 164 h 170"/>
                <a:gd name="T76" fmla="*/ 81 w 82"/>
                <a:gd name="T77" fmla="*/ 169 h 170"/>
                <a:gd name="T78" fmla="*/ 81 w 82"/>
                <a:gd name="T79" fmla="*/ 164 h 170"/>
                <a:gd name="T80" fmla="*/ 78 w 82"/>
                <a:gd name="T81" fmla="*/ 159 h 170"/>
                <a:gd name="T82" fmla="*/ 76 w 82"/>
                <a:gd name="T83" fmla="*/ 154 h 170"/>
                <a:gd name="T84" fmla="*/ 76 w 82"/>
                <a:gd name="T85" fmla="*/ 149 h 170"/>
                <a:gd name="T86" fmla="*/ 73 w 82"/>
                <a:gd name="T87" fmla="*/ 144 h 170"/>
                <a:gd name="T88" fmla="*/ 70 w 82"/>
                <a:gd name="T89" fmla="*/ 139 h 170"/>
                <a:gd name="T90" fmla="*/ 68 w 82"/>
                <a:gd name="T91" fmla="*/ 134 h 170"/>
                <a:gd name="T92" fmla="*/ 63 w 82"/>
                <a:gd name="T93" fmla="*/ 129 h 170"/>
                <a:gd name="T94" fmla="*/ 58 w 82"/>
                <a:gd name="T95" fmla="*/ 124 h 170"/>
                <a:gd name="T96" fmla="*/ 47 w 82"/>
                <a:gd name="T97" fmla="*/ 84 h 170"/>
                <a:gd name="T98" fmla="*/ 28 w 82"/>
                <a:gd name="T99" fmla="*/ 5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2" h="170">
                  <a:moveTo>
                    <a:pt x="28" y="51"/>
                  </a:moveTo>
                  <a:lnTo>
                    <a:pt x="29" y="52"/>
                  </a:lnTo>
                  <a:lnTo>
                    <a:pt x="22" y="35"/>
                  </a:lnTo>
                  <a:lnTo>
                    <a:pt x="14" y="27"/>
                  </a:lnTo>
                  <a:lnTo>
                    <a:pt x="0" y="24"/>
                  </a:lnTo>
                  <a:lnTo>
                    <a:pt x="8" y="9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6" y="3"/>
                  </a:lnTo>
                  <a:lnTo>
                    <a:pt x="42" y="5"/>
                  </a:lnTo>
                  <a:lnTo>
                    <a:pt x="47" y="8"/>
                  </a:lnTo>
                  <a:lnTo>
                    <a:pt x="55" y="13"/>
                  </a:lnTo>
                  <a:lnTo>
                    <a:pt x="60" y="15"/>
                  </a:lnTo>
                  <a:lnTo>
                    <a:pt x="63" y="20"/>
                  </a:lnTo>
                  <a:lnTo>
                    <a:pt x="65" y="25"/>
                  </a:lnTo>
                  <a:lnTo>
                    <a:pt x="68" y="30"/>
                  </a:lnTo>
                  <a:lnTo>
                    <a:pt x="70" y="35"/>
                  </a:lnTo>
                  <a:lnTo>
                    <a:pt x="73" y="40"/>
                  </a:lnTo>
                  <a:lnTo>
                    <a:pt x="73" y="45"/>
                  </a:lnTo>
                  <a:lnTo>
                    <a:pt x="73" y="51"/>
                  </a:lnTo>
                  <a:lnTo>
                    <a:pt x="76" y="58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6" y="81"/>
                  </a:lnTo>
                  <a:lnTo>
                    <a:pt x="78" y="88"/>
                  </a:lnTo>
                  <a:lnTo>
                    <a:pt x="78" y="98"/>
                  </a:lnTo>
                  <a:lnTo>
                    <a:pt x="78" y="106"/>
                  </a:lnTo>
                  <a:lnTo>
                    <a:pt x="81" y="113"/>
                  </a:lnTo>
                  <a:lnTo>
                    <a:pt x="81" y="119"/>
                  </a:lnTo>
                  <a:lnTo>
                    <a:pt x="81" y="126"/>
                  </a:lnTo>
                  <a:lnTo>
                    <a:pt x="81" y="131"/>
                  </a:lnTo>
                  <a:lnTo>
                    <a:pt x="81" y="136"/>
                  </a:lnTo>
                  <a:lnTo>
                    <a:pt x="81" y="141"/>
                  </a:lnTo>
                  <a:lnTo>
                    <a:pt x="81" y="149"/>
                  </a:lnTo>
                  <a:lnTo>
                    <a:pt x="81" y="154"/>
                  </a:lnTo>
                  <a:lnTo>
                    <a:pt x="81" y="159"/>
                  </a:lnTo>
                  <a:lnTo>
                    <a:pt x="81" y="164"/>
                  </a:lnTo>
                  <a:lnTo>
                    <a:pt x="81" y="169"/>
                  </a:lnTo>
                  <a:lnTo>
                    <a:pt x="81" y="164"/>
                  </a:lnTo>
                  <a:lnTo>
                    <a:pt x="78" y="159"/>
                  </a:lnTo>
                  <a:lnTo>
                    <a:pt x="76" y="154"/>
                  </a:lnTo>
                  <a:lnTo>
                    <a:pt x="76" y="149"/>
                  </a:lnTo>
                  <a:lnTo>
                    <a:pt x="73" y="144"/>
                  </a:lnTo>
                  <a:lnTo>
                    <a:pt x="70" y="139"/>
                  </a:lnTo>
                  <a:lnTo>
                    <a:pt x="68" y="134"/>
                  </a:lnTo>
                  <a:lnTo>
                    <a:pt x="63" y="129"/>
                  </a:lnTo>
                  <a:lnTo>
                    <a:pt x="58" y="124"/>
                  </a:lnTo>
                  <a:lnTo>
                    <a:pt x="47" y="84"/>
                  </a:lnTo>
                  <a:lnTo>
                    <a:pt x="28" y="51"/>
                  </a:lnTo>
                </a:path>
              </a:pathLst>
            </a:custGeom>
            <a:solidFill>
              <a:srgbClr val="7144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183" name="Freeform 111"/>
            <p:cNvSpPr>
              <a:spLocks/>
            </p:cNvSpPr>
            <p:nvPr/>
          </p:nvSpPr>
          <p:spPr bwMode="auto">
            <a:xfrm>
              <a:off x="2258" y="2846"/>
              <a:ext cx="24" cy="5"/>
            </a:xfrm>
            <a:custGeom>
              <a:avLst/>
              <a:gdLst>
                <a:gd name="T0" fmla="*/ 0 w 24"/>
                <a:gd name="T1" fmla="*/ 4 h 5"/>
                <a:gd name="T2" fmla="*/ 1 w 24"/>
                <a:gd name="T3" fmla="*/ 3 h 5"/>
                <a:gd name="T4" fmla="*/ 2 w 24"/>
                <a:gd name="T5" fmla="*/ 3 h 5"/>
                <a:gd name="T6" fmla="*/ 3 w 24"/>
                <a:gd name="T7" fmla="*/ 3 h 5"/>
                <a:gd name="T8" fmla="*/ 5 w 24"/>
                <a:gd name="T9" fmla="*/ 2 h 5"/>
                <a:gd name="T10" fmla="*/ 7 w 24"/>
                <a:gd name="T11" fmla="*/ 1 h 5"/>
                <a:gd name="T12" fmla="*/ 8 w 24"/>
                <a:gd name="T13" fmla="*/ 1 h 5"/>
                <a:gd name="T14" fmla="*/ 10 w 24"/>
                <a:gd name="T15" fmla="*/ 1 h 5"/>
                <a:gd name="T16" fmla="*/ 11 w 24"/>
                <a:gd name="T17" fmla="*/ 1 h 5"/>
                <a:gd name="T18" fmla="*/ 12 w 24"/>
                <a:gd name="T19" fmla="*/ 1 h 5"/>
                <a:gd name="T20" fmla="*/ 14 w 24"/>
                <a:gd name="T21" fmla="*/ 0 h 5"/>
                <a:gd name="T22" fmla="*/ 15 w 24"/>
                <a:gd name="T23" fmla="*/ 0 h 5"/>
                <a:gd name="T24" fmla="*/ 16 w 24"/>
                <a:gd name="T25" fmla="*/ 0 h 5"/>
                <a:gd name="T26" fmla="*/ 18 w 24"/>
                <a:gd name="T27" fmla="*/ 0 h 5"/>
                <a:gd name="T28" fmla="*/ 19 w 24"/>
                <a:gd name="T29" fmla="*/ 0 h 5"/>
                <a:gd name="T30" fmla="*/ 20 w 24"/>
                <a:gd name="T31" fmla="*/ 0 h 5"/>
                <a:gd name="T32" fmla="*/ 21 w 24"/>
                <a:gd name="T33" fmla="*/ 1 h 5"/>
                <a:gd name="T34" fmla="*/ 22 w 24"/>
                <a:gd name="T35" fmla="*/ 1 h 5"/>
                <a:gd name="T36" fmla="*/ 23 w 24"/>
                <a:gd name="T3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5">
                  <a:moveTo>
                    <a:pt x="0" y="4"/>
                  </a:moveTo>
                  <a:lnTo>
                    <a:pt x="1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5" y="2"/>
                  </a:lnTo>
                  <a:lnTo>
                    <a:pt x="7" y="1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3" y="2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184" name="Freeform 112"/>
            <p:cNvSpPr>
              <a:spLocks/>
            </p:cNvSpPr>
            <p:nvPr/>
          </p:nvSpPr>
          <p:spPr bwMode="auto">
            <a:xfrm>
              <a:off x="2310" y="2848"/>
              <a:ext cx="24" cy="6"/>
            </a:xfrm>
            <a:custGeom>
              <a:avLst/>
              <a:gdLst>
                <a:gd name="T0" fmla="*/ 0 w 24"/>
                <a:gd name="T1" fmla="*/ 5 h 6"/>
                <a:gd name="T2" fmla="*/ 1 w 24"/>
                <a:gd name="T3" fmla="*/ 4 h 6"/>
                <a:gd name="T4" fmla="*/ 2 w 24"/>
                <a:gd name="T5" fmla="*/ 4 h 6"/>
                <a:gd name="T6" fmla="*/ 3 w 24"/>
                <a:gd name="T7" fmla="*/ 4 h 6"/>
                <a:gd name="T8" fmla="*/ 5 w 24"/>
                <a:gd name="T9" fmla="*/ 2 h 6"/>
                <a:gd name="T10" fmla="*/ 7 w 24"/>
                <a:gd name="T11" fmla="*/ 1 h 6"/>
                <a:gd name="T12" fmla="*/ 8 w 24"/>
                <a:gd name="T13" fmla="*/ 1 h 6"/>
                <a:gd name="T14" fmla="*/ 10 w 24"/>
                <a:gd name="T15" fmla="*/ 1 h 6"/>
                <a:gd name="T16" fmla="*/ 11 w 24"/>
                <a:gd name="T17" fmla="*/ 1 h 6"/>
                <a:gd name="T18" fmla="*/ 12 w 24"/>
                <a:gd name="T19" fmla="*/ 1 h 6"/>
                <a:gd name="T20" fmla="*/ 14 w 24"/>
                <a:gd name="T21" fmla="*/ 0 h 6"/>
                <a:gd name="T22" fmla="*/ 15 w 24"/>
                <a:gd name="T23" fmla="*/ 0 h 6"/>
                <a:gd name="T24" fmla="*/ 16 w 24"/>
                <a:gd name="T25" fmla="*/ 0 h 6"/>
                <a:gd name="T26" fmla="*/ 18 w 24"/>
                <a:gd name="T27" fmla="*/ 0 h 6"/>
                <a:gd name="T28" fmla="*/ 19 w 24"/>
                <a:gd name="T29" fmla="*/ 0 h 6"/>
                <a:gd name="T30" fmla="*/ 20 w 24"/>
                <a:gd name="T31" fmla="*/ 0 h 6"/>
                <a:gd name="T32" fmla="*/ 21 w 24"/>
                <a:gd name="T33" fmla="*/ 1 h 6"/>
                <a:gd name="T34" fmla="*/ 22 w 24"/>
                <a:gd name="T35" fmla="*/ 1 h 6"/>
                <a:gd name="T36" fmla="*/ 23 w 24"/>
                <a:gd name="T3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6">
                  <a:moveTo>
                    <a:pt x="0" y="5"/>
                  </a:moveTo>
                  <a:lnTo>
                    <a:pt x="1" y="4"/>
                  </a:lnTo>
                  <a:lnTo>
                    <a:pt x="2" y="4"/>
                  </a:lnTo>
                  <a:lnTo>
                    <a:pt x="3" y="4"/>
                  </a:lnTo>
                  <a:lnTo>
                    <a:pt x="5" y="2"/>
                  </a:lnTo>
                  <a:lnTo>
                    <a:pt x="7" y="1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3" y="2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185" name="Freeform 113"/>
            <p:cNvSpPr>
              <a:spLocks/>
            </p:cNvSpPr>
            <p:nvPr/>
          </p:nvSpPr>
          <p:spPr bwMode="auto">
            <a:xfrm>
              <a:off x="2197" y="2791"/>
              <a:ext cx="82" cy="170"/>
            </a:xfrm>
            <a:custGeom>
              <a:avLst/>
              <a:gdLst>
                <a:gd name="T0" fmla="*/ 53 w 82"/>
                <a:gd name="T1" fmla="*/ 51 h 170"/>
                <a:gd name="T2" fmla="*/ 52 w 82"/>
                <a:gd name="T3" fmla="*/ 52 h 170"/>
                <a:gd name="T4" fmla="*/ 59 w 82"/>
                <a:gd name="T5" fmla="*/ 35 h 170"/>
                <a:gd name="T6" fmla="*/ 67 w 82"/>
                <a:gd name="T7" fmla="*/ 27 h 170"/>
                <a:gd name="T8" fmla="*/ 81 w 82"/>
                <a:gd name="T9" fmla="*/ 24 h 170"/>
                <a:gd name="T10" fmla="*/ 73 w 82"/>
                <a:gd name="T11" fmla="*/ 9 h 170"/>
                <a:gd name="T12" fmla="*/ 60 w 82"/>
                <a:gd name="T13" fmla="*/ 0 h 170"/>
                <a:gd name="T14" fmla="*/ 55 w 82"/>
                <a:gd name="T15" fmla="*/ 0 h 170"/>
                <a:gd name="T16" fmla="*/ 50 w 82"/>
                <a:gd name="T17" fmla="*/ 0 h 170"/>
                <a:gd name="T18" fmla="*/ 45 w 82"/>
                <a:gd name="T19" fmla="*/ 3 h 170"/>
                <a:gd name="T20" fmla="*/ 39 w 82"/>
                <a:gd name="T21" fmla="*/ 5 h 170"/>
                <a:gd name="T22" fmla="*/ 34 w 82"/>
                <a:gd name="T23" fmla="*/ 8 h 170"/>
                <a:gd name="T24" fmla="*/ 26 w 82"/>
                <a:gd name="T25" fmla="*/ 13 h 170"/>
                <a:gd name="T26" fmla="*/ 21 w 82"/>
                <a:gd name="T27" fmla="*/ 15 h 170"/>
                <a:gd name="T28" fmla="*/ 18 w 82"/>
                <a:gd name="T29" fmla="*/ 20 h 170"/>
                <a:gd name="T30" fmla="*/ 16 w 82"/>
                <a:gd name="T31" fmla="*/ 25 h 170"/>
                <a:gd name="T32" fmla="*/ 13 w 82"/>
                <a:gd name="T33" fmla="*/ 30 h 170"/>
                <a:gd name="T34" fmla="*/ 11 w 82"/>
                <a:gd name="T35" fmla="*/ 35 h 170"/>
                <a:gd name="T36" fmla="*/ 8 w 82"/>
                <a:gd name="T37" fmla="*/ 40 h 170"/>
                <a:gd name="T38" fmla="*/ 8 w 82"/>
                <a:gd name="T39" fmla="*/ 45 h 170"/>
                <a:gd name="T40" fmla="*/ 8 w 82"/>
                <a:gd name="T41" fmla="*/ 51 h 170"/>
                <a:gd name="T42" fmla="*/ 5 w 82"/>
                <a:gd name="T43" fmla="*/ 58 h 170"/>
                <a:gd name="T44" fmla="*/ 5 w 82"/>
                <a:gd name="T45" fmla="*/ 68 h 170"/>
                <a:gd name="T46" fmla="*/ 5 w 82"/>
                <a:gd name="T47" fmla="*/ 73 h 170"/>
                <a:gd name="T48" fmla="*/ 5 w 82"/>
                <a:gd name="T49" fmla="*/ 81 h 170"/>
                <a:gd name="T50" fmla="*/ 3 w 82"/>
                <a:gd name="T51" fmla="*/ 88 h 170"/>
                <a:gd name="T52" fmla="*/ 3 w 82"/>
                <a:gd name="T53" fmla="*/ 98 h 170"/>
                <a:gd name="T54" fmla="*/ 3 w 82"/>
                <a:gd name="T55" fmla="*/ 106 h 170"/>
                <a:gd name="T56" fmla="*/ 0 w 82"/>
                <a:gd name="T57" fmla="*/ 113 h 170"/>
                <a:gd name="T58" fmla="*/ 0 w 82"/>
                <a:gd name="T59" fmla="*/ 119 h 170"/>
                <a:gd name="T60" fmla="*/ 0 w 82"/>
                <a:gd name="T61" fmla="*/ 126 h 170"/>
                <a:gd name="T62" fmla="*/ 0 w 82"/>
                <a:gd name="T63" fmla="*/ 131 h 170"/>
                <a:gd name="T64" fmla="*/ 0 w 82"/>
                <a:gd name="T65" fmla="*/ 136 h 170"/>
                <a:gd name="T66" fmla="*/ 0 w 82"/>
                <a:gd name="T67" fmla="*/ 141 h 170"/>
                <a:gd name="T68" fmla="*/ 0 w 82"/>
                <a:gd name="T69" fmla="*/ 149 h 170"/>
                <a:gd name="T70" fmla="*/ 0 w 82"/>
                <a:gd name="T71" fmla="*/ 154 h 170"/>
                <a:gd name="T72" fmla="*/ 0 w 82"/>
                <a:gd name="T73" fmla="*/ 159 h 170"/>
                <a:gd name="T74" fmla="*/ 0 w 82"/>
                <a:gd name="T75" fmla="*/ 164 h 170"/>
                <a:gd name="T76" fmla="*/ 0 w 82"/>
                <a:gd name="T77" fmla="*/ 169 h 170"/>
                <a:gd name="T78" fmla="*/ 0 w 82"/>
                <a:gd name="T79" fmla="*/ 164 h 170"/>
                <a:gd name="T80" fmla="*/ 3 w 82"/>
                <a:gd name="T81" fmla="*/ 159 h 170"/>
                <a:gd name="T82" fmla="*/ 5 w 82"/>
                <a:gd name="T83" fmla="*/ 154 h 170"/>
                <a:gd name="T84" fmla="*/ 5 w 82"/>
                <a:gd name="T85" fmla="*/ 149 h 170"/>
                <a:gd name="T86" fmla="*/ 8 w 82"/>
                <a:gd name="T87" fmla="*/ 144 h 170"/>
                <a:gd name="T88" fmla="*/ 11 w 82"/>
                <a:gd name="T89" fmla="*/ 139 h 170"/>
                <a:gd name="T90" fmla="*/ 13 w 82"/>
                <a:gd name="T91" fmla="*/ 134 h 170"/>
                <a:gd name="T92" fmla="*/ 18 w 82"/>
                <a:gd name="T93" fmla="*/ 129 h 170"/>
                <a:gd name="T94" fmla="*/ 23 w 82"/>
                <a:gd name="T95" fmla="*/ 124 h 170"/>
                <a:gd name="T96" fmla="*/ 34 w 82"/>
                <a:gd name="T97" fmla="*/ 84 h 170"/>
                <a:gd name="T98" fmla="*/ 53 w 82"/>
                <a:gd name="T99" fmla="*/ 5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2" h="170">
                  <a:moveTo>
                    <a:pt x="53" y="51"/>
                  </a:moveTo>
                  <a:lnTo>
                    <a:pt x="52" y="52"/>
                  </a:lnTo>
                  <a:lnTo>
                    <a:pt x="59" y="35"/>
                  </a:lnTo>
                  <a:lnTo>
                    <a:pt x="67" y="27"/>
                  </a:lnTo>
                  <a:lnTo>
                    <a:pt x="81" y="24"/>
                  </a:lnTo>
                  <a:lnTo>
                    <a:pt x="73" y="9"/>
                  </a:lnTo>
                  <a:lnTo>
                    <a:pt x="60" y="0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5" y="3"/>
                  </a:lnTo>
                  <a:lnTo>
                    <a:pt x="39" y="5"/>
                  </a:lnTo>
                  <a:lnTo>
                    <a:pt x="34" y="8"/>
                  </a:lnTo>
                  <a:lnTo>
                    <a:pt x="26" y="13"/>
                  </a:lnTo>
                  <a:lnTo>
                    <a:pt x="21" y="15"/>
                  </a:lnTo>
                  <a:lnTo>
                    <a:pt x="18" y="20"/>
                  </a:lnTo>
                  <a:lnTo>
                    <a:pt x="16" y="25"/>
                  </a:lnTo>
                  <a:lnTo>
                    <a:pt x="13" y="30"/>
                  </a:lnTo>
                  <a:lnTo>
                    <a:pt x="11" y="35"/>
                  </a:lnTo>
                  <a:lnTo>
                    <a:pt x="8" y="40"/>
                  </a:lnTo>
                  <a:lnTo>
                    <a:pt x="8" y="45"/>
                  </a:lnTo>
                  <a:lnTo>
                    <a:pt x="8" y="51"/>
                  </a:lnTo>
                  <a:lnTo>
                    <a:pt x="5" y="58"/>
                  </a:lnTo>
                  <a:lnTo>
                    <a:pt x="5" y="68"/>
                  </a:lnTo>
                  <a:lnTo>
                    <a:pt x="5" y="73"/>
                  </a:lnTo>
                  <a:lnTo>
                    <a:pt x="5" y="81"/>
                  </a:lnTo>
                  <a:lnTo>
                    <a:pt x="3" y="88"/>
                  </a:lnTo>
                  <a:lnTo>
                    <a:pt x="3" y="98"/>
                  </a:lnTo>
                  <a:lnTo>
                    <a:pt x="3" y="106"/>
                  </a:lnTo>
                  <a:lnTo>
                    <a:pt x="0" y="113"/>
                  </a:lnTo>
                  <a:lnTo>
                    <a:pt x="0" y="119"/>
                  </a:lnTo>
                  <a:lnTo>
                    <a:pt x="0" y="126"/>
                  </a:lnTo>
                  <a:lnTo>
                    <a:pt x="0" y="131"/>
                  </a:lnTo>
                  <a:lnTo>
                    <a:pt x="0" y="136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4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0" y="169"/>
                  </a:lnTo>
                  <a:lnTo>
                    <a:pt x="0" y="164"/>
                  </a:lnTo>
                  <a:lnTo>
                    <a:pt x="3" y="159"/>
                  </a:lnTo>
                  <a:lnTo>
                    <a:pt x="5" y="154"/>
                  </a:lnTo>
                  <a:lnTo>
                    <a:pt x="5" y="149"/>
                  </a:lnTo>
                  <a:lnTo>
                    <a:pt x="8" y="144"/>
                  </a:lnTo>
                  <a:lnTo>
                    <a:pt x="11" y="139"/>
                  </a:lnTo>
                  <a:lnTo>
                    <a:pt x="13" y="134"/>
                  </a:lnTo>
                  <a:lnTo>
                    <a:pt x="18" y="129"/>
                  </a:lnTo>
                  <a:lnTo>
                    <a:pt x="23" y="124"/>
                  </a:lnTo>
                  <a:lnTo>
                    <a:pt x="34" y="84"/>
                  </a:lnTo>
                  <a:lnTo>
                    <a:pt x="53" y="51"/>
                  </a:lnTo>
                </a:path>
              </a:pathLst>
            </a:custGeom>
            <a:solidFill>
              <a:srgbClr val="7144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186" name="Freeform 114"/>
            <p:cNvSpPr>
              <a:spLocks/>
            </p:cNvSpPr>
            <p:nvPr/>
          </p:nvSpPr>
          <p:spPr bwMode="auto">
            <a:xfrm>
              <a:off x="2253" y="2785"/>
              <a:ext cx="81" cy="31"/>
            </a:xfrm>
            <a:custGeom>
              <a:avLst/>
              <a:gdLst>
                <a:gd name="T0" fmla="*/ 0 w 81"/>
                <a:gd name="T1" fmla="*/ 11 h 31"/>
                <a:gd name="T2" fmla="*/ 9 w 81"/>
                <a:gd name="T3" fmla="*/ 5 h 31"/>
                <a:gd name="T4" fmla="*/ 19 w 81"/>
                <a:gd name="T5" fmla="*/ 3 h 31"/>
                <a:gd name="T6" fmla="*/ 28 w 81"/>
                <a:gd name="T7" fmla="*/ 3 h 31"/>
                <a:gd name="T8" fmla="*/ 38 w 81"/>
                <a:gd name="T9" fmla="*/ 0 h 31"/>
                <a:gd name="T10" fmla="*/ 47 w 81"/>
                <a:gd name="T11" fmla="*/ 3 h 31"/>
                <a:gd name="T12" fmla="*/ 57 w 81"/>
                <a:gd name="T13" fmla="*/ 5 h 31"/>
                <a:gd name="T14" fmla="*/ 66 w 81"/>
                <a:gd name="T15" fmla="*/ 5 h 31"/>
                <a:gd name="T16" fmla="*/ 75 w 81"/>
                <a:gd name="T17" fmla="*/ 8 h 31"/>
                <a:gd name="T18" fmla="*/ 80 w 81"/>
                <a:gd name="T19" fmla="*/ 14 h 31"/>
                <a:gd name="T20" fmla="*/ 80 w 81"/>
                <a:gd name="T21" fmla="*/ 19 h 31"/>
                <a:gd name="T22" fmla="*/ 71 w 81"/>
                <a:gd name="T23" fmla="*/ 22 h 31"/>
                <a:gd name="T24" fmla="*/ 66 w 81"/>
                <a:gd name="T25" fmla="*/ 27 h 31"/>
                <a:gd name="T26" fmla="*/ 57 w 81"/>
                <a:gd name="T27" fmla="*/ 27 h 31"/>
                <a:gd name="T28" fmla="*/ 47 w 81"/>
                <a:gd name="T29" fmla="*/ 30 h 31"/>
                <a:gd name="T30" fmla="*/ 38 w 81"/>
                <a:gd name="T31" fmla="*/ 30 h 31"/>
                <a:gd name="T32" fmla="*/ 28 w 81"/>
                <a:gd name="T33" fmla="*/ 30 h 31"/>
                <a:gd name="T34" fmla="*/ 23 w 81"/>
                <a:gd name="T35" fmla="*/ 25 h 31"/>
                <a:gd name="T36" fmla="*/ 19 w 81"/>
                <a:gd name="T37" fmla="*/ 19 h 31"/>
                <a:gd name="T38" fmla="*/ 14 w 81"/>
                <a:gd name="T39" fmla="*/ 14 h 31"/>
                <a:gd name="T40" fmla="*/ 4 w 81"/>
                <a:gd name="T41" fmla="*/ 14 h 31"/>
                <a:gd name="T42" fmla="*/ 0 w 81"/>
                <a:gd name="T43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31">
                  <a:moveTo>
                    <a:pt x="0" y="11"/>
                  </a:moveTo>
                  <a:lnTo>
                    <a:pt x="9" y="5"/>
                  </a:lnTo>
                  <a:lnTo>
                    <a:pt x="19" y="3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7" y="3"/>
                  </a:lnTo>
                  <a:lnTo>
                    <a:pt x="57" y="5"/>
                  </a:lnTo>
                  <a:lnTo>
                    <a:pt x="66" y="5"/>
                  </a:lnTo>
                  <a:lnTo>
                    <a:pt x="75" y="8"/>
                  </a:lnTo>
                  <a:lnTo>
                    <a:pt x="80" y="14"/>
                  </a:lnTo>
                  <a:lnTo>
                    <a:pt x="80" y="19"/>
                  </a:lnTo>
                  <a:lnTo>
                    <a:pt x="71" y="22"/>
                  </a:lnTo>
                  <a:lnTo>
                    <a:pt x="66" y="27"/>
                  </a:lnTo>
                  <a:lnTo>
                    <a:pt x="57" y="27"/>
                  </a:lnTo>
                  <a:lnTo>
                    <a:pt x="47" y="30"/>
                  </a:lnTo>
                  <a:lnTo>
                    <a:pt x="38" y="30"/>
                  </a:lnTo>
                  <a:lnTo>
                    <a:pt x="28" y="30"/>
                  </a:lnTo>
                  <a:lnTo>
                    <a:pt x="23" y="25"/>
                  </a:lnTo>
                  <a:lnTo>
                    <a:pt x="19" y="19"/>
                  </a:lnTo>
                  <a:lnTo>
                    <a:pt x="14" y="14"/>
                  </a:lnTo>
                  <a:lnTo>
                    <a:pt x="4" y="14"/>
                  </a:lnTo>
                  <a:lnTo>
                    <a:pt x="0" y="11"/>
                  </a:lnTo>
                </a:path>
              </a:pathLst>
            </a:custGeom>
            <a:solidFill>
              <a:srgbClr val="7144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5" name="Group 32"/>
          <p:cNvGrpSpPr>
            <a:grpSpLocks/>
          </p:cNvGrpSpPr>
          <p:nvPr/>
        </p:nvGrpSpPr>
        <p:grpSpPr bwMode="auto">
          <a:xfrm>
            <a:off x="762000" y="2895600"/>
            <a:ext cx="525463" cy="1165225"/>
            <a:chOff x="2136" y="2814"/>
            <a:chExt cx="331" cy="734"/>
          </a:xfrm>
        </p:grpSpPr>
        <p:sp>
          <p:nvSpPr>
            <p:cNvPr id="116" name="Freeform 33"/>
            <p:cNvSpPr>
              <a:spLocks/>
            </p:cNvSpPr>
            <p:nvPr/>
          </p:nvSpPr>
          <p:spPr bwMode="auto">
            <a:xfrm>
              <a:off x="2136" y="2953"/>
              <a:ext cx="331" cy="595"/>
            </a:xfrm>
            <a:custGeom>
              <a:avLst/>
              <a:gdLst>
                <a:gd name="T0" fmla="*/ 245 w 331"/>
                <a:gd name="T1" fmla="*/ 1 h 595"/>
                <a:gd name="T2" fmla="*/ 256 w 331"/>
                <a:gd name="T3" fmla="*/ 4 h 595"/>
                <a:gd name="T4" fmla="*/ 267 w 331"/>
                <a:gd name="T5" fmla="*/ 11 h 595"/>
                <a:gd name="T6" fmla="*/ 274 w 331"/>
                <a:gd name="T7" fmla="*/ 20 h 595"/>
                <a:gd name="T8" fmla="*/ 279 w 331"/>
                <a:gd name="T9" fmla="*/ 30 h 595"/>
                <a:gd name="T10" fmla="*/ 283 w 331"/>
                <a:gd name="T11" fmla="*/ 43 h 595"/>
                <a:gd name="T12" fmla="*/ 329 w 331"/>
                <a:gd name="T13" fmla="*/ 224 h 595"/>
                <a:gd name="T14" fmla="*/ 330 w 331"/>
                <a:gd name="T15" fmla="*/ 236 h 595"/>
                <a:gd name="T16" fmla="*/ 324 w 331"/>
                <a:gd name="T17" fmla="*/ 246 h 595"/>
                <a:gd name="T18" fmla="*/ 315 w 331"/>
                <a:gd name="T19" fmla="*/ 253 h 595"/>
                <a:gd name="T20" fmla="*/ 305 w 331"/>
                <a:gd name="T21" fmla="*/ 254 h 595"/>
                <a:gd name="T22" fmla="*/ 295 w 331"/>
                <a:gd name="T23" fmla="*/ 252 h 595"/>
                <a:gd name="T24" fmla="*/ 287 w 331"/>
                <a:gd name="T25" fmla="*/ 246 h 595"/>
                <a:gd name="T26" fmla="*/ 282 w 331"/>
                <a:gd name="T27" fmla="*/ 236 h 595"/>
                <a:gd name="T28" fmla="*/ 298 w 331"/>
                <a:gd name="T29" fmla="*/ 367 h 595"/>
                <a:gd name="T30" fmla="*/ 239 w 331"/>
                <a:gd name="T31" fmla="*/ 571 h 595"/>
                <a:gd name="T32" fmla="*/ 234 w 331"/>
                <a:gd name="T33" fmla="*/ 582 h 595"/>
                <a:gd name="T34" fmla="*/ 226 w 331"/>
                <a:gd name="T35" fmla="*/ 590 h 595"/>
                <a:gd name="T36" fmla="*/ 216 w 331"/>
                <a:gd name="T37" fmla="*/ 594 h 595"/>
                <a:gd name="T38" fmla="*/ 205 w 331"/>
                <a:gd name="T39" fmla="*/ 594 h 595"/>
                <a:gd name="T40" fmla="*/ 195 w 331"/>
                <a:gd name="T41" fmla="*/ 590 h 595"/>
                <a:gd name="T42" fmla="*/ 187 w 331"/>
                <a:gd name="T43" fmla="*/ 584 h 595"/>
                <a:gd name="T44" fmla="*/ 182 w 331"/>
                <a:gd name="T45" fmla="*/ 576 h 595"/>
                <a:gd name="T46" fmla="*/ 180 w 331"/>
                <a:gd name="T47" fmla="*/ 567 h 595"/>
                <a:gd name="T48" fmla="*/ 151 w 331"/>
                <a:gd name="T49" fmla="*/ 567 h 595"/>
                <a:gd name="T50" fmla="*/ 149 w 331"/>
                <a:gd name="T51" fmla="*/ 576 h 595"/>
                <a:gd name="T52" fmla="*/ 143 w 331"/>
                <a:gd name="T53" fmla="*/ 585 h 595"/>
                <a:gd name="T54" fmla="*/ 134 w 331"/>
                <a:gd name="T55" fmla="*/ 591 h 595"/>
                <a:gd name="T56" fmla="*/ 124 w 331"/>
                <a:gd name="T57" fmla="*/ 594 h 595"/>
                <a:gd name="T58" fmla="*/ 114 w 331"/>
                <a:gd name="T59" fmla="*/ 593 h 595"/>
                <a:gd name="T60" fmla="*/ 104 w 331"/>
                <a:gd name="T61" fmla="*/ 589 h 595"/>
                <a:gd name="T62" fmla="*/ 98 w 331"/>
                <a:gd name="T63" fmla="*/ 582 h 595"/>
                <a:gd name="T64" fmla="*/ 92 w 331"/>
                <a:gd name="T65" fmla="*/ 573 h 595"/>
                <a:gd name="T66" fmla="*/ 92 w 331"/>
                <a:gd name="T67" fmla="*/ 369 h 595"/>
                <a:gd name="T68" fmla="*/ 92 w 331"/>
                <a:gd name="T69" fmla="*/ 84 h 595"/>
                <a:gd name="T70" fmla="*/ 45 w 331"/>
                <a:gd name="T71" fmla="*/ 247 h 595"/>
                <a:gd name="T72" fmla="*/ 37 w 331"/>
                <a:gd name="T73" fmla="*/ 256 h 595"/>
                <a:gd name="T74" fmla="*/ 27 w 331"/>
                <a:gd name="T75" fmla="*/ 259 h 595"/>
                <a:gd name="T76" fmla="*/ 16 w 331"/>
                <a:gd name="T77" fmla="*/ 258 h 595"/>
                <a:gd name="T78" fmla="*/ 6 w 331"/>
                <a:gd name="T79" fmla="*/ 252 h 595"/>
                <a:gd name="T80" fmla="*/ 1 w 331"/>
                <a:gd name="T81" fmla="*/ 243 h 595"/>
                <a:gd name="T82" fmla="*/ 0 w 331"/>
                <a:gd name="T83" fmla="*/ 233 h 595"/>
                <a:gd name="T84" fmla="*/ 47 w 331"/>
                <a:gd name="T85" fmla="*/ 50 h 595"/>
                <a:gd name="T86" fmla="*/ 49 w 331"/>
                <a:gd name="T87" fmla="*/ 39 h 595"/>
                <a:gd name="T88" fmla="*/ 52 w 331"/>
                <a:gd name="T89" fmla="*/ 28 h 595"/>
                <a:gd name="T90" fmla="*/ 59 w 331"/>
                <a:gd name="T91" fmla="*/ 17 h 595"/>
                <a:gd name="T92" fmla="*/ 68 w 331"/>
                <a:gd name="T93" fmla="*/ 9 h 595"/>
                <a:gd name="T94" fmla="*/ 79 w 331"/>
                <a:gd name="T95" fmla="*/ 3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1" h="595">
                  <a:moveTo>
                    <a:pt x="90" y="0"/>
                  </a:moveTo>
                  <a:lnTo>
                    <a:pt x="242" y="0"/>
                  </a:lnTo>
                  <a:lnTo>
                    <a:pt x="245" y="1"/>
                  </a:lnTo>
                  <a:lnTo>
                    <a:pt x="249" y="1"/>
                  </a:lnTo>
                  <a:lnTo>
                    <a:pt x="252" y="3"/>
                  </a:lnTo>
                  <a:lnTo>
                    <a:pt x="256" y="4"/>
                  </a:lnTo>
                  <a:lnTo>
                    <a:pt x="260" y="6"/>
                  </a:lnTo>
                  <a:lnTo>
                    <a:pt x="263" y="9"/>
                  </a:lnTo>
                  <a:lnTo>
                    <a:pt x="267" y="11"/>
                  </a:lnTo>
                  <a:lnTo>
                    <a:pt x="269" y="14"/>
                  </a:lnTo>
                  <a:lnTo>
                    <a:pt x="272" y="17"/>
                  </a:lnTo>
                  <a:lnTo>
                    <a:pt x="274" y="20"/>
                  </a:lnTo>
                  <a:lnTo>
                    <a:pt x="276" y="23"/>
                  </a:lnTo>
                  <a:lnTo>
                    <a:pt x="278" y="26"/>
                  </a:lnTo>
                  <a:lnTo>
                    <a:pt x="279" y="30"/>
                  </a:lnTo>
                  <a:lnTo>
                    <a:pt x="281" y="32"/>
                  </a:lnTo>
                  <a:lnTo>
                    <a:pt x="282" y="37"/>
                  </a:lnTo>
                  <a:lnTo>
                    <a:pt x="283" y="43"/>
                  </a:lnTo>
                  <a:lnTo>
                    <a:pt x="284" y="47"/>
                  </a:lnTo>
                  <a:lnTo>
                    <a:pt x="285" y="52"/>
                  </a:lnTo>
                  <a:lnTo>
                    <a:pt x="329" y="224"/>
                  </a:lnTo>
                  <a:lnTo>
                    <a:pt x="330" y="228"/>
                  </a:lnTo>
                  <a:lnTo>
                    <a:pt x="330" y="232"/>
                  </a:lnTo>
                  <a:lnTo>
                    <a:pt x="330" y="236"/>
                  </a:lnTo>
                  <a:lnTo>
                    <a:pt x="329" y="239"/>
                  </a:lnTo>
                  <a:lnTo>
                    <a:pt x="327" y="242"/>
                  </a:lnTo>
                  <a:lnTo>
                    <a:pt x="324" y="246"/>
                  </a:lnTo>
                  <a:lnTo>
                    <a:pt x="322" y="249"/>
                  </a:lnTo>
                  <a:lnTo>
                    <a:pt x="318" y="251"/>
                  </a:lnTo>
                  <a:lnTo>
                    <a:pt x="315" y="253"/>
                  </a:lnTo>
                  <a:lnTo>
                    <a:pt x="312" y="254"/>
                  </a:lnTo>
                  <a:lnTo>
                    <a:pt x="308" y="254"/>
                  </a:lnTo>
                  <a:lnTo>
                    <a:pt x="305" y="254"/>
                  </a:lnTo>
                  <a:lnTo>
                    <a:pt x="301" y="254"/>
                  </a:lnTo>
                  <a:lnTo>
                    <a:pt x="298" y="254"/>
                  </a:lnTo>
                  <a:lnTo>
                    <a:pt x="295" y="252"/>
                  </a:lnTo>
                  <a:lnTo>
                    <a:pt x="292" y="250"/>
                  </a:lnTo>
                  <a:lnTo>
                    <a:pt x="289" y="248"/>
                  </a:lnTo>
                  <a:lnTo>
                    <a:pt x="287" y="246"/>
                  </a:lnTo>
                  <a:lnTo>
                    <a:pt x="285" y="243"/>
                  </a:lnTo>
                  <a:lnTo>
                    <a:pt x="283" y="239"/>
                  </a:lnTo>
                  <a:lnTo>
                    <a:pt x="282" y="236"/>
                  </a:lnTo>
                  <a:lnTo>
                    <a:pt x="239" y="84"/>
                  </a:lnTo>
                  <a:lnTo>
                    <a:pt x="225" y="84"/>
                  </a:lnTo>
                  <a:lnTo>
                    <a:pt x="298" y="367"/>
                  </a:lnTo>
                  <a:lnTo>
                    <a:pt x="239" y="367"/>
                  </a:lnTo>
                  <a:lnTo>
                    <a:pt x="240" y="567"/>
                  </a:lnTo>
                  <a:lnTo>
                    <a:pt x="239" y="571"/>
                  </a:lnTo>
                  <a:lnTo>
                    <a:pt x="238" y="574"/>
                  </a:lnTo>
                  <a:lnTo>
                    <a:pt x="236" y="578"/>
                  </a:lnTo>
                  <a:lnTo>
                    <a:pt x="234" y="582"/>
                  </a:lnTo>
                  <a:lnTo>
                    <a:pt x="232" y="585"/>
                  </a:lnTo>
                  <a:lnTo>
                    <a:pt x="229" y="587"/>
                  </a:lnTo>
                  <a:lnTo>
                    <a:pt x="226" y="590"/>
                  </a:lnTo>
                  <a:lnTo>
                    <a:pt x="222" y="591"/>
                  </a:lnTo>
                  <a:lnTo>
                    <a:pt x="219" y="593"/>
                  </a:lnTo>
                  <a:lnTo>
                    <a:pt x="216" y="594"/>
                  </a:lnTo>
                  <a:lnTo>
                    <a:pt x="213" y="594"/>
                  </a:lnTo>
                  <a:lnTo>
                    <a:pt x="209" y="594"/>
                  </a:lnTo>
                  <a:lnTo>
                    <a:pt x="205" y="594"/>
                  </a:lnTo>
                  <a:lnTo>
                    <a:pt x="202" y="593"/>
                  </a:lnTo>
                  <a:lnTo>
                    <a:pt x="198" y="591"/>
                  </a:lnTo>
                  <a:lnTo>
                    <a:pt x="195" y="590"/>
                  </a:lnTo>
                  <a:lnTo>
                    <a:pt x="192" y="589"/>
                  </a:lnTo>
                  <a:lnTo>
                    <a:pt x="190" y="586"/>
                  </a:lnTo>
                  <a:lnTo>
                    <a:pt x="187" y="584"/>
                  </a:lnTo>
                  <a:lnTo>
                    <a:pt x="185" y="582"/>
                  </a:lnTo>
                  <a:lnTo>
                    <a:pt x="184" y="578"/>
                  </a:lnTo>
                  <a:lnTo>
                    <a:pt x="182" y="576"/>
                  </a:lnTo>
                  <a:lnTo>
                    <a:pt x="181" y="573"/>
                  </a:lnTo>
                  <a:lnTo>
                    <a:pt x="181" y="569"/>
                  </a:lnTo>
                  <a:lnTo>
                    <a:pt x="180" y="567"/>
                  </a:lnTo>
                  <a:lnTo>
                    <a:pt x="181" y="369"/>
                  </a:lnTo>
                  <a:lnTo>
                    <a:pt x="151" y="369"/>
                  </a:lnTo>
                  <a:lnTo>
                    <a:pt x="151" y="567"/>
                  </a:lnTo>
                  <a:lnTo>
                    <a:pt x="150" y="570"/>
                  </a:lnTo>
                  <a:lnTo>
                    <a:pt x="150" y="573"/>
                  </a:lnTo>
                  <a:lnTo>
                    <a:pt x="149" y="576"/>
                  </a:lnTo>
                  <a:lnTo>
                    <a:pt x="147" y="579"/>
                  </a:lnTo>
                  <a:lnTo>
                    <a:pt x="145" y="582"/>
                  </a:lnTo>
                  <a:lnTo>
                    <a:pt x="143" y="585"/>
                  </a:lnTo>
                  <a:lnTo>
                    <a:pt x="141" y="587"/>
                  </a:lnTo>
                  <a:lnTo>
                    <a:pt x="137" y="589"/>
                  </a:lnTo>
                  <a:lnTo>
                    <a:pt x="134" y="591"/>
                  </a:lnTo>
                  <a:lnTo>
                    <a:pt x="131" y="593"/>
                  </a:lnTo>
                  <a:lnTo>
                    <a:pt x="127" y="594"/>
                  </a:lnTo>
                  <a:lnTo>
                    <a:pt x="124" y="594"/>
                  </a:lnTo>
                  <a:lnTo>
                    <a:pt x="121" y="594"/>
                  </a:lnTo>
                  <a:lnTo>
                    <a:pt x="117" y="594"/>
                  </a:lnTo>
                  <a:lnTo>
                    <a:pt x="114" y="593"/>
                  </a:lnTo>
                  <a:lnTo>
                    <a:pt x="111" y="592"/>
                  </a:lnTo>
                  <a:lnTo>
                    <a:pt x="107" y="591"/>
                  </a:lnTo>
                  <a:lnTo>
                    <a:pt x="104" y="589"/>
                  </a:lnTo>
                  <a:lnTo>
                    <a:pt x="102" y="587"/>
                  </a:lnTo>
                  <a:lnTo>
                    <a:pt x="99" y="585"/>
                  </a:lnTo>
                  <a:lnTo>
                    <a:pt x="98" y="582"/>
                  </a:lnTo>
                  <a:lnTo>
                    <a:pt x="95" y="580"/>
                  </a:lnTo>
                  <a:lnTo>
                    <a:pt x="94" y="576"/>
                  </a:lnTo>
                  <a:lnTo>
                    <a:pt x="92" y="573"/>
                  </a:lnTo>
                  <a:lnTo>
                    <a:pt x="92" y="570"/>
                  </a:lnTo>
                  <a:lnTo>
                    <a:pt x="92" y="567"/>
                  </a:lnTo>
                  <a:lnTo>
                    <a:pt x="92" y="369"/>
                  </a:lnTo>
                  <a:lnTo>
                    <a:pt x="33" y="369"/>
                  </a:lnTo>
                  <a:lnTo>
                    <a:pt x="107" y="84"/>
                  </a:lnTo>
                  <a:lnTo>
                    <a:pt x="92" y="84"/>
                  </a:lnTo>
                  <a:lnTo>
                    <a:pt x="49" y="238"/>
                  </a:lnTo>
                  <a:lnTo>
                    <a:pt x="47" y="243"/>
                  </a:lnTo>
                  <a:lnTo>
                    <a:pt x="45" y="247"/>
                  </a:lnTo>
                  <a:lnTo>
                    <a:pt x="43" y="250"/>
                  </a:lnTo>
                  <a:lnTo>
                    <a:pt x="41" y="254"/>
                  </a:lnTo>
                  <a:lnTo>
                    <a:pt x="37" y="256"/>
                  </a:lnTo>
                  <a:lnTo>
                    <a:pt x="35" y="257"/>
                  </a:lnTo>
                  <a:lnTo>
                    <a:pt x="31" y="258"/>
                  </a:lnTo>
                  <a:lnTo>
                    <a:pt x="27" y="259"/>
                  </a:lnTo>
                  <a:lnTo>
                    <a:pt x="22" y="259"/>
                  </a:lnTo>
                  <a:lnTo>
                    <a:pt x="19" y="258"/>
                  </a:lnTo>
                  <a:lnTo>
                    <a:pt x="16" y="258"/>
                  </a:lnTo>
                  <a:lnTo>
                    <a:pt x="13" y="256"/>
                  </a:lnTo>
                  <a:lnTo>
                    <a:pt x="10" y="254"/>
                  </a:lnTo>
                  <a:lnTo>
                    <a:pt x="6" y="252"/>
                  </a:lnTo>
                  <a:lnTo>
                    <a:pt x="4" y="250"/>
                  </a:lnTo>
                  <a:lnTo>
                    <a:pt x="3" y="246"/>
                  </a:lnTo>
                  <a:lnTo>
                    <a:pt x="1" y="243"/>
                  </a:lnTo>
                  <a:lnTo>
                    <a:pt x="0" y="241"/>
                  </a:lnTo>
                  <a:lnTo>
                    <a:pt x="0" y="237"/>
                  </a:lnTo>
                  <a:lnTo>
                    <a:pt x="0" y="233"/>
                  </a:lnTo>
                  <a:lnTo>
                    <a:pt x="0" y="231"/>
                  </a:lnTo>
                  <a:lnTo>
                    <a:pt x="1" y="228"/>
                  </a:lnTo>
                  <a:lnTo>
                    <a:pt x="47" y="50"/>
                  </a:lnTo>
                  <a:lnTo>
                    <a:pt x="47" y="45"/>
                  </a:lnTo>
                  <a:lnTo>
                    <a:pt x="48" y="41"/>
                  </a:lnTo>
                  <a:lnTo>
                    <a:pt x="49" y="39"/>
                  </a:lnTo>
                  <a:lnTo>
                    <a:pt x="50" y="35"/>
                  </a:lnTo>
                  <a:lnTo>
                    <a:pt x="51" y="31"/>
                  </a:lnTo>
                  <a:lnTo>
                    <a:pt x="52" y="28"/>
                  </a:lnTo>
                  <a:lnTo>
                    <a:pt x="54" y="24"/>
                  </a:lnTo>
                  <a:lnTo>
                    <a:pt x="57" y="20"/>
                  </a:lnTo>
                  <a:lnTo>
                    <a:pt x="59" y="17"/>
                  </a:lnTo>
                  <a:lnTo>
                    <a:pt x="62" y="14"/>
                  </a:lnTo>
                  <a:lnTo>
                    <a:pt x="65" y="11"/>
                  </a:lnTo>
                  <a:lnTo>
                    <a:pt x="68" y="9"/>
                  </a:lnTo>
                  <a:lnTo>
                    <a:pt x="71" y="6"/>
                  </a:lnTo>
                  <a:lnTo>
                    <a:pt x="75" y="4"/>
                  </a:lnTo>
                  <a:lnTo>
                    <a:pt x="79" y="3"/>
                  </a:lnTo>
                  <a:lnTo>
                    <a:pt x="84" y="1"/>
                  </a:lnTo>
                  <a:lnTo>
                    <a:pt x="9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Oval 34"/>
            <p:cNvSpPr>
              <a:spLocks noChangeArrowheads="1"/>
            </p:cNvSpPr>
            <p:nvPr/>
          </p:nvSpPr>
          <p:spPr bwMode="auto">
            <a:xfrm>
              <a:off x="2240" y="2814"/>
              <a:ext cx="116" cy="1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8" name="Group 29"/>
          <p:cNvGrpSpPr>
            <a:grpSpLocks/>
          </p:cNvGrpSpPr>
          <p:nvPr/>
        </p:nvGrpSpPr>
        <p:grpSpPr bwMode="auto">
          <a:xfrm>
            <a:off x="3810000" y="2819400"/>
            <a:ext cx="446087" cy="1165225"/>
            <a:chOff x="857" y="2815"/>
            <a:chExt cx="281" cy="734"/>
          </a:xfrm>
        </p:grpSpPr>
        <p:sp>
          <p:nvSpPr>
            <p:cNvPr id="119" name="Freeform 30"/>
            <p:cNvSpPr>
              <a:spLocks/>
            </p:cNvSpPr>
            <p:nvPr/>
          </p:nvSpPr>
          <p:spPr bwMode="auto">
            <a:xfrm>
              <a:off x="857" y="2955"/>
              <a:ext cx="281" cy="594"/>
            </a:xfrm>
            <a:custGeom>
              <a:avLst/>
              <a:gdLst>
                <a:gd name="T0" fmla="*/ 218 w 281"/>
                <a:gd name="T1" fmla="*/ 0 h 594"/>
                <a:gd name="T2" fmla="*/ 230 w 281"/>
                <a:gd name="T3" fmla="*/ 2 h 594"/>
                <a:gd name="T4" fmla="*/ 241 w 281"/>
                <a:gd name="T5" fmla="*/ 5 h 594"/>
                <a:gd name="T6" fmla="*/ 251 w 281"/>
                <a:gd name="T7" fmla="*/ 10 h 594"/>
                <a:gd name="T8" fmla="*/ 263 w 281"/>
                <a:gd name="T9" fmla="*/ 18 h 594"/>
                <a:gd name="T10" fmla="*/ 273 w 281"/>
                <a:gd name="T11" fmla="*/ 28 h 594"/>
                <a:gd name="T12" fmla="*/ 280 w 281"/>
                <a:gd name="T13" fmla="*/ 42 h 594"/>
                <a:gd name="T14" fmla="*/ 280 w 281"/>
                <a:gd name="T15" fmla="*/ 270 h 594"/>
                <a:gd name="T16" fmla="*/ 277 w 281"/>
                <a:gd name="T17" fmla="*/ 278 h 594"/>
                <a:gd name="T18" fmla="*/ 271 w 281"/>
                <a:gd name="T19" fmla="*/ 285 h 594"/>
                <a:gd name="T20" fmla="*/ 262 w 281"/>
                <a:gd name="T21" fmla="*/ 290 h 594"/>
                <a:gd name="T22" fmla="*/ 251 w 281"/>
                <a:gd name="T23" fmla="*/ 291 h 594"/>
                <a:gd name="T24" fmla="*/ 242 w 281"/>
                <a:gd name="T25" fmla="*/ 288 h 594"/>
                <a:gd name="T26" fmla="*/ 235 w 281"/>
                <a:gd name="T27" fmla="*/ 282 h 594"/>
                <a:gd name="T28" fmla="*/ 232 w 281"/>
                <a:gd name="T29" fmla="*/ 276 h 594"/>
                <a:gd name="T30" fmla="*/ 230 w 281"/>
                <a:gd name="T31" fmla="*/ 269 h 594"/>
                <a:gd name="T32" fmla="*/ 214 w 281"/>
                <a:gd name="T33" fmla="*/ 560 h 594"/>
                <a:gd name="T34" fmla="*/ 211 w 281"/>
                <a:gd name="T35" fmla="*/ 574 h 594"/>
                <a:gd name="T36" fmla="*/ 203 w 281"/>
                <a:gd name="T37" fmla="*/ 586 h 594"/>
                <a:gd name="T38" fmla="*/ 192 w 281"/>
                <a:gd name="T39" fmla="*/ 591 h 594"/>
                <a:gd name="T40" fmla="*/ 182 w 281"/>
                <a:gd name="T41" fmla="*/ 593 h 594"/>
                <a:gd name="T42" fmla="*/ 169 w 281"/>
                <a:gd name="T43" fmla="*/ 591 h 594"/>
                <a:gd name="T44" fmla="*/ 159 w 281"/>
                <a:gd name="T45" fmla="*/ 585 h 594"/>
                <a:gd name="T46" fmla="*/ 152 w 281"/>
                <a:gd name="T47" fmla="*/ 576 h 594"/>
                <a:gd name="T48" fmla="*/ 148 w 281"/>
                <a:gd name="T49" fmla="*/ 567 h 594"/>
                <a:gd name="T50" fmla="*/ 131 w 281"/>
                <a:gd name="T51" fmla="*/ 284 h 594"/>
                <a:gd name="T52" fmla="*/ 130 w 281"/>
                <a:gd name="T53" fmla="*/ 570 h 594"/>
                <a:gd name="T54" fmla="*/ 123 w 281"/>
                <a:gd name="T55" fmla="*/ 583 h 594"/>
                <a:gd name="T56" fmla="*/ 111 w 281"/>
                <a:gd name="T57" fmla="*/ 591 h 594"/>
                <a:gd name="T58" fmla="*/ 96 w 281"/>
                <a:gd name="T59" fmla="*/ 593 h 594"/>
                <a:gd name="T60" fmla="*/ 85 w 281"/>
                <a:gd name="T61" fmla="*/ 590 h 594"/>
                <a:gd name="T62" fmla="*/ 74 w 281"/>
                <a:gd name="T63" fmla="*/ 583 h 594"/>
                <a:gd name="T64" fmla="*/ 68 w 281"/>
                <a:gd name="T65" fmla="*/ 574 h 594"/>
                <a:gd name="T66" fmla="*/ 65 w 281"/>
                <a:gd name="T67" fmla="*/ 563 h 594"/>
                <a:gd name="T68" fmla="*/ 49 w 281"/>
                <a:gd name="T69" fmla="*/ 269 h 594"/>
                <a:gd name="T70" fmla="*/ 46 w 281"/>
                <a:gd name="T71" fmla="*/ 278 h 594"/>
                <a:gd name="T72" fmla="*/ 42 w 281"/>
                <a:gd name="T73" fmla="*/ 284 h 594"/>
                <a:gd name="T74" fmla="*/ 36 w 281"/>
                <a:gd name="T75" fmla="*/ 289 h 594"/>
                <a:gd name="T76" fmla="*/ 30 w 281"/>
                <a:gd name="T77" fmla="*/ 291 h 594"/>
                <a:gd name="T78" fmla="*/ 22 w 281"/>
                <a:gd name="T79" fmla="*/ 291 h 594"/>
                <a:gd name="T80" fmla="*/ 15 w 281"/>
                <a:gd name="T81" fmla="*/ 290 h 594"/>
                <a:gd name="T82" fmla="*/ 9 w 281"/>
                <a:gd name="T83" fmla="*/ 286 h 594"/>
                <a:gd name="T84" fmla="*/ 4 w 281"/>
                <a:gd name="T85" fmla="*/ 281 h 594"/>
                <a:gd name="T86" fmla="*/ 1 w 281"/>
                <a:gd name="T87" fmla="*/ 275 h 594"/>
                <a:gd name="T88" fmla="*/ 0 w 281"/>
                <a:gd name="T89" fmla="*/ 48 h 594"/>
                <a:gd name="T90" fmla="*/ 6 w 281"/>
                <a:gd name="T91" fmla="*/ 30 h 594"/>
                <a:gd name="T92" fmla="*/ 16 w 281"/>
                <a:gd name="T93" fmla="*/ 18 h 594"/>
                <a:gd name="T94" fmla="*/ 34 w 281"/>
                <a:gd name="T95" fmla="*/ 7 h 594"/>
                <a:gd name="T96" fmla="*/ 53 w 281"/>
                <a:gd name="T97" fmla="*/ 2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1" h="594">
                  <a:moveTo>
                    <a:pt x="67" y="0"/>
                  </a:moveTo>
                  <a:lnTo>
                    <a:pt x="215" y="0"/>
                  </a:lnTo>
                  <a:lnTo>
                    <a:pt x="218" y="0"/>
                  </a:lnTo>
                  <a:lnTo>
                    <a:pt x="222" y="1"/>
                  </a:lnTo>
                  <a:lnTo>
                    <a:pt x="226" y="1"/>
                  </a:lnTo>
                  <a:lnTo>
                    <a:pt x="230" y="2"/>
                  </a:lnTo>
                  <a:lnTo>
                    <a:pt x="233" y="3"/>
                  </a:lnTo>
                  <a:lnTo>
                    <a:pt x="237" y="4"/>
                  </a:lnTo>
                  <a:lnTo>
                    <a:pt x="241" y="5"/>
                  </a:lnTo>
                  <a:lnTo>
                    <a:pt x="245" y="6"/>
                  </a:lnTo>
                  <a:lnTo>
                    <a:pt x="248" y="8"/>
                  </a:lnTo>
                  <a:lnTo>
                    <a:pt x="251" y="10"/>
                  </a:lnTo>
                  <a:lnTo>
                    <a:pt x="255" y="12"/>
                  </a:lnTo>
                  <a:lnTo>
                    <a:pt x="259" y="15"/>
                  </a:lnTo>
                  <a:lnTo>
                    <a:pt x="263" y="18"/>
                  </a:lnTo>
                  <a:lnTo>
                    <a:pt x="267" y="21"/>
                  </a:lnTo>
                  <a:lnTo>
                    <a:pt x="270" y="25"/>
                  </a:lnTo>
                  <a:lnTo>
                    <a:pt x="273" y="28"/>
                  </a:lnTo>
                  <a:lnTo>
                    <a:pt x="276" y="33"/>
                  </a:lnTo>
                  <a:lnTo>
                    <a:pt x="277" y="36"/>
                  </a:lnTo>
                  <a:lnTo>
                    <a:pt x="280" y="42"/>
                  </a:lnTo>
                  <a:lnTo>
                    <a:pt x="280" y="46"/>
                  </a:lnTo>
                  <a:lnTo>
                    <a:pt x="280" y="50"/>
                  </a:lnTo>
                  <a:lnTo>
                    <a:pt x="280" y="270"/>
                  </a:lnTo>
                  <a:lnTo>
                    <a:pt x="279" y="272"/>
                  </a:lnTo>
                  <a:lnTo>
                    <a:pt x="278" y="275"/>
                  </a:lnTo>
                  <a:lnTo>
                    <a:pt x="277" y="278"/>
                  </a:lnTo>
                  <a:lnTo>
                    <a:pt x="276" y="280"/>
                  </a:lnTo>
                  <a:lnTo>
                    <a:pt x="273" y="282"/>
                  </a:lnTo>
                  <a:lnTo>
                    <a:pt x="271" y="285"/>
                  </a:lnTo>
                  <a:lnTo>
                    <a:pt x="268" y="287"/>
                  </a:lnTo>
                  <a:lnTo>
                    <a:pt x="264" y="290"/>
                  </a:lnTo>
                  <a:lnTo>
                    <a:pt x="262" y="290"/>
                  </a:lnTo>
                  <a:lnTo>
                    <a:pt x="258" y="291"/>
                  </a:lnTo>
                  <a:lnTo>
                    <a:pt x="255" y="291"/>
                  </a:lnTo>
                  <a:lnTo>
                    <a:pt x="251" y="291"/>
                  </a:lnTo>
                  <a:lnTo>
                    <a:pt x="247" y="290"/>
                  </a:lnTo>
                  <a:lnTo>
                    <a:pt x="244" y="289"/>
                  </a:lnTo>
                  <a:lnTo>
                    <a:pt x="242" y="288"/>
                  </a:lnTo>
                  <a:lnTo>
                    <a:pt x="240" y="286"/>
                  </a:lnTo>
                  <a:lnTo>
                    <a:pt x="237" y="284"/>
                  </a:lnTo>
                  <a:lnTo>
                    <a:pt x="235" y="282"/>
                  </a:lnTo>
                  <a:lnTo>
                    <a:pt x="234" y="280"/>
                  </a:lnTo>
                  <a:lnTo>
                    <a:pt x="232" y="278"/>
                  </a:lnTo>
                  <a:lnTo>
                    <a:pt x="232" y="276"/>
                  </a:lnTo>
                  <a:lnTo>
                    <a:pt x="231" y="274"/>
                  </a:lnTo>
                  <a:lnTo>
                    <a:pt x="230" y="272"/>
                  </a:lnTo>
                  <a:lnTo>
                    <a:pt x="230" y="269"/>
                  </a:lnTo>
                  <a:lnTo>
                    <a:pt x="230" y="100"/>
                  </a:lnTo>
                  <a:lnTo>
                    <a:pt x="214" y="100"/>
                  </a:lnTo>
                  <a:lnTo>
                    <a:pt x="214" y="560"/>
                  </a:lnTo>
                  <a:lnTo>
                    <a:pt x="214" y="564"/>
                  </a:lnTo>
                  <a:lnTo>
                    <a:pt x="213" y="569"/>
                  </a:lnTo>
                  <a:lnTo>
                    <a:pt x="211" y="574"/>
                  </a:lnTo>
                  <a:lnTo>
                    <a:pt x="209" y="579"/>
                  </a:lnTo>
                  <a:lnTo>
                    <a:pt x="205" y="582"/>
                  </a:lnTo>
                  <a:lnTo>
                    <a:pt x="203" y="586"/>
                  </a:lnTo>
                  <a:lnTo>
                    <a:pt x="200" y="587"/>
                  </a:lnTo>
                  <a:lnTo>
                    <a:pt x="196" y="590"/>
                  </a:lnTo>
                  <a:lnTo>
                    <a:pt x="192" y="591"/>
                  </a:lnTo>
                  <a:lnTo>
                    <a:pt x="188" y="592"/>
                  </a:lnTo>
                  <a:lnTo>
                    <a:pt x="185" y="593"/>
                  </a:lnTo>
                  <a:lnTo>
                    <a:pt x="182" y="593"/>
                  </a:lnTo>
                  <a:lnTo>
                    <a:pt x="178" y="593"/>
                  </a:lnTo>
                  <a:lnTo>
                    <a:pt x="174" y="593"/>
                  </a:lnTo>
                  <a:lnTo>
                    <a:pt x="169" y="591"/>
                  </a:lnTo>
                  <a:lnTo>
                    <a:pt x="165" y="589"/>
                  </a:lnTo>
                  <a:lnTo>
                    <a:pt x="162" y="587"/>
                  </a:lnTo>
                  <a:lnTo>
                    <a:pt x="159" y="585"/>
                  </a:lnTo>
                  <a:lnTo>
                    <a:pt x="156" y="583"/>
                  </a:lnTo>
                  <a:lnTo>
                    <a:pt x="154" y="579"/>
                  </a:lnTo>
                  <a:lnTo>
                    <a:pt x="152" y="576"/>
                  </a:lnTo>
                  <a:lnTo>
                    <a:pt x="150" y="574"/>
                  </a:lnTo>
                  <a:lnTo>
                    <a:pt x="149" y="570"/>
                  </a:lnTo>
                  <a:lnTo>
                    <a:pt x="148" y="567"/>
                  </a:lnTo>
                  <a:lnTo>
                    <a:pt x="148" y="564"/>
                  </a:lnTo>
                  <a:lnTo>
                    <a:pt x="148" y="284"/>
                  </a:lnTo>
                  <a:lnTo>
                    <a:pt x="131" y="284"/>
                  </a:lnTo>
                  <a:lnTo>
                    <a:pt x="131" y="562"/>
                  </a:lnTo>
                  <a:lnTo>
                    <a:pt x="131" y="566"/>
                  </a:lnTo>
                  <a:lnTo>
                    <a:pt x="130" y="570"/>
                  </a:lnTo>
                  <a:lnTo>
                    <a:pt x="127" y="575"/>
                  </a:lnTo>
                  <a:lnTo>
                    <a:pt x="126" y="578"/>
                  </a:lnTo>
                  <a:lnTo>
                    <a:pt x="123" y="583"/>
                  </a:lnTo>
                  <a:lnTo>
                    <a:pt x="119" y="586"/>
                  </a:lnTo>
                  <a:lnTo>
                    <a:pt x="115" y="589"/>
                  </a:lnTo>
                  <a:lnTo>
                    <a:pt x="111" y="591"/>
                  </a:lnTo>
                  <a:lnTo>
                    <a:pt x="105" y="593"/>
                  </a:lnTo>
                  <a:lnTo>
                    <a:pt x="101" y="593"/>
                  </a:lnTo>
                  <a:lnTo>
                    <a:pt x="96" y="593"/>
                  </a:lnTo>
                  <a:lnTo>
                    <a:pt x="92" y="593"/>
                  </a:lnTo>
                  <a:lnTo>
                    <a:pt x="88" y="592"/>
                  </a:lnTo>
                  <a:lnTo>
                    <a:pt x="85" y="590"/>
                  </a:lnTo>
                  <a:lnTo>
                    <a:pt x="81" y="589"/>
                  </a:lnTo>
                  <a:lnTo>
                    <a:pt x="78" y="587"/>
                  </a:lnTo>
                  <a:lnTo>
                    <a:pt x="74" y="583"/>
                  </a:lnTo>
                  <a:lnTo>
                    <a:pt x="73" y="581"/>
                  </a:lnTo>
                  <a:lnTo>
                    <a:pt x="70" y="578"/>
                  </a:lnTo>
                  <a:lnTo>
                    <a:pt x="68" y="574"/>
                  </a:lnTo>
                  <a:lnTo>
                    <a:pt x="67" y="571"/>
                  </a:lnTo>
                  <a:lnTo>
                    <a:pt x="66" y="568"/>
                  </a:lnTo>
                  <a:lnTo>
                    <a:pt x="65" y="563"/>
                  </a:lnTo>
                  <a:lnTo>
                    <a:pt x="65" y="100"/>
                  </a:lnTo>
                  <a:lnTo>
                    <a:pt x="49" y="100"/>
                  </a:lnTo>
                  <a:lnTo>
                    <a:pt x="49" y="269"/>
                  </a:lnTo>
                  <a:lnTo>
                    <a:pt x="48" y="272"/>
                  </a:lnTo>
                  <a:lnTo>
                    <a:pt x="47" y="275"/>
                  </a:lnTo>
                  <a:lnTo>
                    <a:pt x="46" y="278"/>
                  </a:lnTo>
                  <a:lnTo>
                    <a:pt x="44" y="281"/>
                  </a:lnTo>
                  <a:lnTo>
                    <a:pt x="44" y="282"/>
                  </a:lnTo>
                  <a:lnTo>
                    <a:pt x="42" y="284"/>
                  </a:lnTo>
                  <a:lnTo>
                    <a:pt x="40" y="285"/>
                  </a:lnTo>
                  <a:lnTo>
                    <a:pt x="39" y="287"/>
                  </a:lnTo>
                  <a:lnTo>
                    <a:pt x="36" y="289"/>
                  </a:lnTo>
                  <a:lnTo>
                    <a:pt x="35" y="289"/>
                  </a:lnTo>
                  <a:lnTo>
                    <a:pt x="32" y="290"/>
                  </a:lnTo>
                  <a:lnTo>
                    <a:pt x="30" y="291"/>
                  </a:lnTo>
                  <a:lnTo>
                    <a:pt x="28" y="291"/>
                  </a:lnTo>
                  <a:lnTo>
                    <a:pt x="26" y="291"/>
                  </a:lnTo>
                  <a:lnTo>
                    <a:pt x="22" y="291"/>
                  </a:lnTo>
                  <a:lnTo>
                    <a:pt x="20" y="291"/>
                  </a:lnTo>
                  <a:lnTo>
                    <a:pt x="18" y="290"/>
                  </a:lnTo>
                  <a:lnTo>
                    <a:pt x="15" y="290"/>
                  </a:lnTo>
                  <a:lnTo>
                    <a:pt x="13" y="289"/>
                  </a:lnTo>
                  <a:lnTo>
                    <a:pt x="11" y="287"/>
                  </a:lnTo>
                  <a:lnTo>
                    <a:pt x="9" y="286"/>
                  </a:lnTo>
                  <a:lnTo>
                    <a:pt x="7" y="285"/>
                  </a:lnTo>
                  <a:lnTo>
                    <a:pt x="6" y="282"/>
                  </a:lnTo>
                  <a:lnTo>
                    <a:pt x="4" y="281"/>
                  </a:lnTo>
                  <a:lnTo>
                    <a:pt x="3" y="279"/>
                  </a:lnTo>
                  <a:lnTo>
                    <a:pt x="2" y="278"/>
                  </a:lnTo>
                  <a:lnTo>
                    <a:pt x="1" y="275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0" y="48"/>
                  </a:lnTo>
                  <a:lnTo>
                    <a:pt x="0" y="41"/>
                  </a:lnTo>
                  <a:lnTo>
                    <a:pt x="2" y="35"/>
                  </a:lnTo>
                  <a:lnTo>
                    <a:pt x="6" y="30"/>
                  </a:lnTo>
                  <a:lnTo>
                    <a:pt x="9" y="25"/>
                  </a:lnTo>
                  <a:lnTo>
                    <a:pt x="13" y="22"/>
                  </a:lnTo>
                  <a:lnTo>
                    <a:pt x="16" y="18"/>
                  </a:lnTo>
                  <a:lnTo>
                    <a:pt x="22" y="14"/>
                  </a:lnTo>
                  <a:lnTo>
                    <a:pt x="29" y="10"/>
                  </a:lnTo>
                  <a:lnTo>
                    <a:pt x="34" y="7"/>
                  </a:lnTo>
                  <a:lnTo>
                    <a:pt x="39" y="6"/>
                  </a:lnTo>
                  <a:lnTo>
                    <a:pt x="46" y="3"/>
                  </a:lnTo>
                  <a:lnTo>
                    <a:pt x="53" y="2"/>
                  </a:lnTo>
                  <a:lnTo>
                    <a:pt x="60" y="1"/>
                  </a:lnTo>
                  <a:lnTo>
                    <a:pt x="67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Oval 31"/>
            <p:cNvSpPr>
              <a:spLocks noChangeArrowheads="1"/>
            </p:cNvSpPr>
            <p:nvPr/>
          </p:nvSpPr>
          <p:spPr bwMode="auto">
            <a:xfrm>
              <a:off x="933" y="2815"/>
              <a:ext cx="114" cy="11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1" name="Group 5"/>
          <p:cNvGrpSpPr>
            <a:grpSpLocks/>
          </p:cNvGrpSpPr>
          <p:nvPr/>
        </p:nvGrpSpPr>
        <p:grpSpPr bwMode="auto">
          <a:xfrm>
            <a:off x="4800600" y="1371600"/>
            <a:ext cx="990600" cy="1524000"/>
            <a:chOff x="2473" y="1742"/>
            <a:chExt cx="454" cy="796"/>
          </a:xfrm>
        </p:grpSpPr>
        <p:sp>
          <p:nvSpPr>
            <p:cNvPr id="122" name="AutoShape 6"/>
            <p:cNvSpPr>
              <a:spLocks noChangeArrowheads="1"/>
            </p:cNvSpPr>
            <p:nvPr/>
          </p:nvSpPr>
          <p:spPr bwMode="auto">
            <a:xfrm>
              <a:off x="2689" y="1744"/>
              <a:ext cx="38" cy="84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rgbClr val="FC0128"/>
                </a:gs>
                <a:gs pos="50000">
                  <a:srgbClr val="FC0128">
                    <a:gamma/>
                    <a:shade val="29804"/>
                    <a:invGamma/>
                  </a:srgbClr>
                </a:gs>
                <a:gs pos="100000">
                  <a:srgbClr val="FC012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AutoShape 7"/>
            <p:cNvSpPr>
              <a:spLocks noChangeArrowheads="1"/>
            </p:cNvSpPr>
            <p:nvPr/>
          </p:nvSpPr>
          <p:spPr bwMode="auto">
            <a:xfrm>
              <a:off x="2785" y="1742"/>
              <a:ext cx="38" cy="84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rgbClr val="FC0128"/>
                </a:gs>
                <a:gs pos="50000">
                  <a:srgbClr val="FC0128">
                    <a:gamma/>
                    <a:shade val="29804"/>
                    <a:invGamma/>
                  </a:srgbClr>
                </a:gs>
                <a:gs pos="100000">
                  <a:srgbClr val="FC012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Freeform 8"/>
            <p:cNvSpPr>
              <a:spLocks/>
            </p:cNvSpPr>
            <p:nvPr/>
          </p:nvSpPr>
          <p:spPr bwMode="auto">
            <a:xfrm>
              <a:off x="2596" y="1939"/>
              <a:ext cx="331" cy="595"/>
            </a:xfrm>
            <a:custGeom>
              <a:avLst/>
              <a:gdLst>
                <a:gd name="T0" fmla="*/ 245 w 331"/>
                <a:gd name="T1" fmla="*/ 1 h 595"/>
                <a:gd name="T2" fmla="*/ 256 w 331"/>
                <a:gd name="T3" fmla="*/ 4 h 595"/>
                <a:gd name="T4" fmla="*/ 267 w 331"/>
                <a:gd name="T5" fmla="*/ 11 h 595"/>
                <a:gd name="T6" fmla="*/ 274 w 331"/>
                <a:gd name="T7" fmla="*/ 20 h 595"/>
                <a:gd name="T8" fmla="*/ 279 w 331"/>
                <a:gd name="T9" fmla="*/ 30 h 595"/>
                <a:gd name="T10" fmla="*/ 283 w 331"/>
                <a:gd name="T11" fmla="*/ 43 h 595"/>
                <a:gd name="T12" fmla="*/ 329 w 331"/>
                <a:gd name="T13" fmla="*/ 224 h 595"/>
                <a:gd name="T14" fmla="*/ 330 w 331"/>
                <a:gd name="T15" fmla="*/ 236 h 595"/>
                <a:gd name="T16" fmla="*/ 324 w 331"/>
                <a:gd name="T17" fmla="*/ 246 h 595"/>
                <a:gd name="T18" fmla="*/ 315 w 331"/>
                <a:gd name="T19" fmla="*/ 253 h 595"/>
                <a:gd name="T20" fmla="*/ 305 w 331"/>
                <a:gd name="T21" fmla="*/ 254 h 595"/>
                <a:gd name="T22" fmla="*/ 295 w 331"/>
                <a:gd name="T23" fmla="*/ 252 h 595"/>
                <a:gd name="T24" fmla="*/ 287 w 331"/>
                <a:gd name="T25" fmla="*/ 246 h 595"/>
                <a:gd name="T26" fmla="*/ 282 w 331"/>
                <a:gd name="T27" fmla="*/ 236 h 595"/>
                <a:gd name="T28" fmla="*/ 298 w 331"/>
                <a:gd name="T29" fmla="*/ 367 h 595"/>
                <a:gd name="T30" fmla="*/ 239 w 331"/>
                <a:gd name="T31" fmla="*/ 571 h 595"/>
                <a:gd name="T32" fmla="*/ 234 w 331"/>
                <a:gd name="T33" fmla="*/ 582 h 595"/>
                <a:gd name="T34" fmla="*/ 226 w 331"/>
                <a:gd name="T35" fmla="*/ 590 h 595"/>
                <a:gd name="T36" fmla="*/ 216 w 331"/>
                <a:gd name="T37" fmla="*/ 594 h 595"/>
                <a:gd name="T38" fmla="*/ 205 w 331"/>
                <a:gd name="T39" fmla="*/ 594 h 595"/>
                <a:gd name="T40" fmla="*/ 195 w 331"/>
                <a:gd name="T41" fmla="*/ 590 h 595"/>
                <a:gd name="T42" fmla="*/ 187 w 331"/>
                <a:gd name="T43" fmla="*/ 584 h 595"/>
                <a:gd name="T44" fmla="*/ 182 w 331"/>
                <a:gd name="T45" fmla="*/ 576 h 595"/>
                <a:gd name="T46" fmla="*/ 180 w 331"/>
                <a:gd name="T47" fmla="*/ 567 h 595"/>
                <a:gd name="T48" fmla="*/ 151 w 331"/>
                <a:gd name="T49" fmla="*/ 567 h 595"/>
                <a:gd name="T50" fmla="*/ 149 w 331"/>
                <a:gd name="T51" fmla="*/ 576 h 595"/>
                <a:gd name="T52" fmla="*/ 143 w 331"/>
                <a:gd name="T53" fmla="*/ 585 h 595"/>
                <a:gd name="T54" fmla="*/ 134 w 331"/>
                <a:gd name="T55" fmla="*/ 591 h 595"/>
                <a:gd name="T56" fmla="*/ 124 w 331"/>
                <a:gd name="T57" fmla="*/ 594 h 595"/>
                <a:gd name="T58" fmla="*/ 114 w 331"/>
                <a:gd name="T59" fmla="*/ 593 h 595"/>
                <a:gd name="T60" fmla="*/ 104 w 331"/>
                <a:gd name="T61" fmla="*/ 589 h 595"/>
                <a:gd name="T62" fmla="*/ 98 w 331"/>
                <a:gd name="T63" fmla="*/ 582 h 595"/>
                <a:gd name="T64" fmla="*/ 92 w 331"/>
                <a:gd name="T65" fmla="*/ 573 h 595"/>
                <a:gd name="T66" fmla="*/ 92 w 331"/>
                <a:gd name="T67" fmla="*/ 369 h 595"/>
                <a:gd name="T68" fmla="*/ 92 w 331"/>
                <a:gd name="T69" fmla="*/ 84 h 595"/>
                <a:gd name="T70" fmla="*/ 45 w 331"/>
                <a:gd name="T71" fmla="*/ 247 h 595"/>
                <a:gd name="T72" fmla="*/ 37 w 331"/>
                <a:gd name="T73" fmla="*/ 256 h 595"/>
                <a:gd name="T74" fmla="*/ 27 w 331"/>
                <a:gd name="T75" fmla="*/ 259 h 595"/>
                <a:gd name="T76" fmla="*/ 16 w 331"/>
                <a:gd name="T77" fmla="*/ 258 h 595"/>
                <a:gd name="T78" fmla="*/ 6 w 331"/>
                <a:gd name="T79" fmla="*/ 252 h 595"/>
                <a:gd name="T80" fmla="*/ 1 w 331"/>
                <a:gd name="T81" fmla="*/ 243 h 595"/>
                <a:gd name="T82" fmla="*/ 0 w 331"/>
                <a:gd name="T83" fmla="*/ 233 h 595"/>
                <a:gd name="T84" fmla="*/ 47 w 331"/>
                <a:gd name="T85" fmla="*/ 50 h 595"/>
                <a:gd name="T86" fmla="*/ 49 w 331"/>
                <a:gd name="T87" fmla="*/ 39 h 595"/>
                <a:gd name="T88" fmla="*/ 52 w 331"/>
                <a:gd name="T89" fmla="*/ 28 h 595"/>
                <a:gd name="T90" fmla="*/ 59 w 331"/>
                <a:gd name="T91" fmla="*/ 17 h 595"/>
                <a:gd name="T92" fmla="*/ 68 w 331"/>
                <a:gd name="T93" fmla="*/ 9 h 595"/>
                <a:gd name="T94" fmla="*/ 79 w 331"/>
                <a:gd name="T95" fmla="*/ 3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1" h="595">
                  <a:moveTo>
                    <a:pt x="90" y="0"/>
                  </a:moveTo>
                  <a:lnTo>
                    <a:pt x="242" y="0"/>
                  </a:lnTo>
                  <a:lnTo>
                    <a:pt x="245" y="1"/>
                  </a:lnTo>
                  <a:lnTo>
                    <a:pt x="249" y="1"/>
                  </a:lnTo>
                  <a:lnTo>
                    <a:pt x="252" y="3"/>
                  </a:lnTo>
                  <a:lnTo>
                    <a:pt x="256" y="4"/>
                  </a:lnTo>
                  <a:lnTo>
                    <a:pt x="260" y="6"/>
                  </a:lnTo>
                  <a:lnTo>
                    <a:pt x="263" y="9"/>
                  </a:lnTo>
                  <a:lnTo>
                    <a:pt x="267" y="11"/>
                  </a:lnTo>
                  <a:lnTo>
                    <a:pt x="269" y="14"/>
                  </a:lnTo>
                  <a:lnTo>
                    <a:pt x="272" y="17"/>
                  </a:lnTo>
                  <a:lnTo>
                    <a:pt x="274" y="20"/>
                  </a:lnTo>
                  <a:lnTo>
                    <a:pt x="276" y="23"/>
                  </a:lnTo>
                  <a:lnTo>
                    <a:pt x="278" y="26"/>
                  </a:lnTo>
                  <a:lnTo>
                    <a:pt x="279" y="30"/>
                  </a:lnTo>
                  <a:lnTo>
                    <a:pt x="281" y="32"/>
                  </a:lnTo>
                  <a:lnTo>
                    <a:pt x="282" y="37"/>
                  </a:lnTo>
                  <a:lnTo>
                    <a:pt x="283" y="43"/>
                  </a:lnTo>
                  <a:lnTo>
                    <a:pt x="284" y="47"/>
                  </a:lnTo>
                  <a:lnTo>
                    <a:pt x="285" y="52"/>
                  </a:lnTo>
                  <a:lnTo>
                    <a:pt x="329" y="224"/>
                  </a:lnTo>
                  <a:lnTo>
                    <a:pt x="330" y="228"/>
                  </a:lnTo>
                  <a:lnTo>
                    <a:pt x="330" y="232"/>
                  </a:lnTo>
                  <a:lnTo>
                    <a:pt x="330" y="236"/>
                  </a:lnTo>
                  <a:lnTo>
                    <a:pt x="329" y="239"/>
                  </a:lnTo>
                  <a:lnTo>
                    <a:pt x="327" y="242"/>
                  </a:lnTo>
                  <a:lnTo>
                    <a:pt x="324" y="246"/>
                  </a:lnTo>
                  <a:lnTo>
                    <a:pt x="322" y="249"/>
                  </a:lnTo>
                  <a:lnTo>
                    <a:pt x="318" y="251"/>
                  </a:lnTo>
                  <a:lnTo>
                    <a:pt x="315" y="253"/>
                  </a:lnTo>
                  <a:lnTo>
                    <a:pt x="312" y="254"/>
                  </a:lnTo>
                  <a:lnTo>
                    <a:pt x="308" y="254"/>
                  </a:lnTo>
                  <a:lnTo>
                    <a:pt x="305" y="254"/>
                  </a:lnTo>
                  <a:lnTo>
                    <a:pt x="301" y="254"/>
                  </a:lnTo>
                  <a:lnTo>
                    <a:pt x="298" y="254"/>
                  </a:lnTo>
                  <a:lnTo>
                    <a:pt x="295" y="252"/>
                  </a:lnTo>
                  <a:lnTo>
                    <a:pt x="292" y="250"/>
                  </a:lnTo>
                  <a:lnTo>
                    <a:pt x="289" y="248"/>
                  </a:lnTo>
                  <a:lnTo>
                    <a:pt x="287" y="246"/>
                  </a:lnTo>
                  <a:lnTo>
                    <a:pt x="285" y="243"/>
                  </a:lnTo>
                  <a:lnTo>
                    <a:pt x="283" y="239"/>
                  </a:lnTo>
                  <a:lnTo>
                    <a:pt x="282" y="236"/>
                  </a:lnTo>
                  <a:lnTo>
                    <a:pt x="239" y="84"/>
                  </a:lnTo>
                  <a:lnTo>
                    <a:pt x="225" y="84"/>
                  </a:lnTo>
                  <a:lnTo>
                    <a:pt x="298" y="367"/>
                  </a:lnTo>
                  <a:lnTo>
                    <a:pt x="239" y="367"/>
                  </a:lnTo>
                  <a:lnTo>
                    <a:pt x="240" y="567"/>
                  </a:lnTo>
                  <a:lnTo>
                    <a:pt x="239" y="571"/>
                  </a:lnTo>
                  <a:lnTo>
                    <a:pt x="238" y="574"/>
                  </a:lnTo>
                  <a:lnTo>
                    <a:pt x="236" y="578"/>
                  </a:lnTo>
                  <a:lnTo>
                    <a:pt x="234" y="582"/>
                  </a:lnTo>
                  <a:lnTo>
                    <a:pt x="232" y="585"/>
                  </a:lnTo>
                  <a:lnTo>
                    <a:pt x="229" y="587"/>
                  </a:lnTo>
                  <a:lnTo>
                    <a:pt x="226" y="590"/>
                  </a:lnTo>
                  <a:lnTo>
                    <a:pt x="222" y="591"/>
                  </a:lnTo>
                  <a:lnTo>
                    <a:pt x="219" y="593"/>
                  </a:lnTo>
                  <a:lnTo>
                    <a:pt x="216" y="594"/>
                  </a:lnTo>
                  <a:lnTo>
                    <a:pt x="213" y="594"/>
                  </a:lnTo>
                  <a:lnTo>
                    <a:pt x="209" y="594"/>
                  </a:lnTo>
                  <a:lnTo>
                    <a:pt x="205" y="594"/>
                  </a:lnTo>
                  <a:lnTo>
                    <a:pt x="202" y="593"/>
                  </a:lnTo>
                  <a:lnTo>
                    <a:pt x="198" y="591"/>
                  </a:lnTo>
                  <a:lnTo>
                    <a:pt x="195" y="590"/>
                  </a:lnTo>
                  <a:lnTo>
                    <a:pt x="192" y="589"/>
                  </a:lnTo>
                  <a:lnTo>
                    <a:pt x="190" y="586"/>
                  </a:lnTo>
                  <a:lnTo>
                    <a:pt x="187" y="584"/>
                  </a:lnTo>
                  <a:lnTo>
                    <a:pt x="185" y="582"/>
                  </a:lnTo>
                  <a:lnTo>
                    <a:pt x="184" y="578"/>
                  </a:lnTo>
                  <a:lnTo>
                    <a:pt x="182" y="576"/>
                  </a:lnTo>
                  <a:lnTo>
                    <a:pt x="181" y="573"/>
                  </a:lnTo>
                  <a:lnTo>
                    <a:pt x="181" y="569"/>
                  </a:lnTo>
                  <a:lnTo>
                    <a:pt x="180" y="567"/>
                  </a:lnTo>
                  <a:lnTo>
                    <a:pt x="181" y="369"/>
                  </a:lnTo>
                  <a:lnTo>
                    <a:pt x="151" y="369"/>
                  </a:lnTo>
                  <a:lnTo>
                    <a:pt x="151" y="567"/>
                  </a:lnTo>
                  <a:lnTo>
                    <a:pt x="150" y="570"/>
                  </a:lnTo>
                  <a:lnTo>
                    <a:pt x="150" y="573"/>
                  </a:lnTo>
                  <a:lnTo>
                    <a:pt x="149" y="576"/>
                  </a:lnTo>
                  <a:lnTo>
                    <a:pt x="147" y="579"/>
                  </a:lnTo>
                  <a:lnTo>
                    <a:pt x="145" y="582"/>
                  </a:lnTo>
                  <a:lnTo>
                    <a:pt x="143" y="585"/>
                  </a:lnTo>
                  <a:lnTo>
                    <a:pt x="141" y="587"/>
                  </a:lnTo>
                  <a:lnTo>
                    <a:pt x="137" y="589"/>
                  </a:lnTo>
                  <a:lnTo>
                    <a:pt x="134" y="591"/>
                  </a:lnTo>
                  <a:lnTo>
                    <a:pt x="131" y="593"/>
                  </a:lnTo>
                  <a:lnTo>
                    <a:pt x="127" y="594"/>
                  </a:lnTo>
                  <a:lnTo>
                    <a:pt x="124" y="594"/>
                  </a:lnTo>
                  <a:lnTo>
                    <a:pt x="121" y="594"/>
                  </a:lnTo>
                  <a:lnTo>
                    <a:pt x="117" y="594"/>
                  </a:lnTo>
                  <a:lnTo>
                    <a:pt x="114" y="593"/>
                  </a:lnTo>
                  <a:lnTo>
                    <a:pt x="111" y="592"/>
                  </a:lnTo>
                  <a:lnTo>
                    <a:pt x="107" y="591"/>
                  </a:lnTo>
                  <a:lnTo>
                    <a:pt x="104" y="589"/>
                  </a:lnTo>
                  <a:lnTo>
                    <a:pt x="102" y="587"/>
                  </a:lnTo>
                  <a:lnTo>
                    <a:pt x="99" y="585"/>
                  </a:lnTo>
                  <a:lnTo>
                    <a:pt x="98" y="582"/>
                  </a:lnTo>
                  <a:lnTo>
                    <a:pt x="95" y="580"/>
                  </a:lnTo>
                  <a:lnTo>
                    <a:pt x="94" y="576"/>
                  </a:lnTo>
                  <a:lnTo>
                    <a:pt x="92" y="573"/>
                  </a:lnTo>
                  <a:lnTo>
                    <a:pt x="92" y="570"/>
                  </a:lnTo>
                  <a:lnTo>
                    <a:pt x="92" y="567"/>
                  </a:lnTo>
                  <a:lnTo>
                    <a:pt x="92" y="369"/>
                  </a:lnTo>
                  <a:lnTo>
                    <a:pt x="33" y="369"/>
                  </a:lnTo>
                  <a:lnTo>
                    <a:pt x="107" y="84"/>
                  </a:lnTo>
                  <a:lnTo>
                    <a:pt x="92" y="84"/>
                  </a:lnTo>
                  <a:lnTo>
                    <a:pt x="49" y="238"/>
                  </a:lnTo>
                  <a:lnTo>
                    <a:pt x="47" y="243"/>
                  </a:lnTo>
                  <a:lnTo>
                    <a:pt x="45" y="247"/>
                  </a:lnTo>
                  <a:lnTo>
                    <a:pt x="43" y="250"/>
                  </a:lnTo>
                  <a:lnTo>
                    <a:pt x="41" y="254"/>
                  </a:lnTo>
                  <a:lnTo>
                    <a:pt x="37" y="256"/>
                  </a:lnTo>
                  <a:lnTo>
                    <a:pt x="35" y="257"/>
                  </a:lnTo>
                  <a:lnTo>
                    <a:pt x="31" y="258"/>
                  </a:lnTo>
                  <a:lnTo>
                    <a:pt x="27" y="259"/>
                  </a:lnTo>
                  <a:lnTo>
                    <a:pt x="22" y="259"/>
                  </a:lnTo>
                  <a:lnTo>
                    <a:pt x="19" y="258"/>
                  </a:lnTo>
                  <a:lnTo>
                    <a:pt x="16" y="258"/>
                  </a:lnTo>
                  <a:lnTo>
                    <a:pt x="13" y="256"/>
                  </a:lnTo>
                  <a:lnTo>
                    <a:pt x="10" y="254"/>
                  </a:lnTo>
                  <a:lnTo>
                    <a:pt x="6" y="252"/>
                  </a:lnTo>
                  <a:lnTo>
                    <a:pt x="4" y="250"/>
                  </a:lnTo>
                  <a:lnTo>
                    <a:pt x="3" y="246"/>
                  </a:lnTo>
                  <a:lnTo>
                    <a:pt x="1" y="243"/>
                  </a:lnTo>
                  <a:lnTo>
                    <a:pt x="0" y="241"/>
                  </a:lnTo>
                  <a:lnTo>
                    <a:pt x="0" y="237"/>
                  </a:lnTo>
                  <a:lnTo>
                    <a:pt x="0" y="233"/>
                  </a:lnTo>
                  <a:lnTo>
                    <a:pt x="0" y="231"/>
                  </a:lnTo>
                  <a:lnTo>
                    <a:pt x="1" y="228"/>
                  </a:lnTo>
                  <a:lnTo>
                    <a:pt x="47" y="50"/>
                  </a:lnTo>
                  <a:lnTo>
                    <a:pt x="47" y="45"/>
                  </a:lnTo>
                  <a:lnTo>
                    <a:pt x="48" y="41"/>
                  </a:lnTo>
                  <a:lnTo>
                    <a:pt x="49" y="39"/>
                  </a:lnTo>
                  <a:lnTo>
                    <a:pt x="50" y="35"/>
                  </a:lnTo>
                  <a:lnTo>
                    <a:pt x="51" y="31"/>
                  </a:lnTo>
                  <a:lnTo>
                    <a:pt x="52" y="28"/>
                  </a:lnTo>
                  <a:lnTo>
                    <a:pt x="54" y="24"/>
                  </a:lnTo>
                  <a:lnTo>
                    <a:pt x="57" y="20"/>
                  </a:lnTo>
                  <a:lnTo>
                    <a:pt x="59" y="17"/>
                  </a:lnTo>
                  <a:lnTo>
                    <a:pt x="62" y="14"/>
                  </a:lnTo>
                  <a:lnTo>
                    <a:pt x="65" y="11"/>
                  </a:lnTo>
                  <a:lnTo>
                    <a:pt x="68" y="9"/>
                  </a:lnTo>
                  <a:lnTo>
                    <a:pt x="71" y="6"/>
                  </a:lnTo>
                  <a:lnTo>
                    <a:pt x="75" y="4"/>
                  </a:lnTo>
                  <a:lnTo>
                    <a:pt x="79" y="3"/>
                  </a:lnTo>
                  <a:lnTo>
                    <a:pt x="84" y="1"/>
                  </a:lnTo>
                  <a:lnTo>
                    <a:pt x="90" y="0"/>
                  </a:lnTo>
                </a:path>
              </a:pathLst>
            </a:custGeom>
            <a:gradFill rotWithShape="0">
              <a:gsLst>
                <a:gs pos="0">
                  <a:srgbClr val="FC0128">
                    <a:gamma/>
                    <a:shade val="29804"/>
                    <a:invGamma/>
                  </a:srgbClr>
                </a:gs>
                <a:gs pos="50000">
                  <a:srgbClr val="FC0128"/>
                </a:gs>
                <a:gs pos="100000">
                  <a:srgbClr val="FC0128">
                    <a:gamma/>
                    <a:shade val="2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Oval 9"/>
            <p:cNvSpPr>
              <a:spLocks noChangeArrowheads="1"/>
            </p:cNvSpPr>
            <p:nvPr/>
          </p:nvSpPr>
          <p:spPr bwMode="auto">
            <a:xfrm>
              <a:off x="2700" y="1800"/>
              <a:ext cx="116" cy="116"/>
            </a:xfrm>
            <a:prstGeom prst="ellipse">
              <a:avLst/>
            </a:prstGeom>
            <a:gradFill rotWithShape="0">
              <a:gsLst>
                <a:gs pos="0">
                  <a:srgbClr val="FC0128">
                    <a:gamma/>
                    <a:shade val="29804"/>
                    <a:invGamma/>
                  </a:srgbClr>
                </a:gs>
                <a:gs pos="50000">
                  <a:srgbClr val="FC0128"/>
                </a:gs>
                <a:gs pos="100000">
                  <a:srgbClr val="FC0128">
                    <a:gamma/>
                    <a:shade val="2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26" name="Group 10"/>
            <p:cNvGrpSpPr>
              <a:grpSpLocks/>
            </p:cNvGrpSpPr>
            <p:nvPr/>
          </p:nvGrpSpPr>
          <p:grpSpPr bwMode="auto">
            <a:xfrm>
              <a:off x="2473" y="1854"/>
              <a:ext cx="226" cy="684"/>
              <a:chOff x="2473" y="1854"/>
              <a:chExt cx="226" cy="684"/>
            </a:xfrm>
          </p:grpSpPr>
          <p:sp>
            <p:nvSpPr>
              <p:cNvPr id="127" name="Line 11"/>
              <p:cNvSpPr>
                <a:spLocks noChangeShapeType="1"/>
              </p:cNvSpPr>
              <p:nvPr/>
            </p:nvSpPr>
            <p:spPr bwMode="auto">
              <a:xfrm>
                <a:off x="2595" y="1880"/>
                <a:ext cx="0" cy="65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8" name="Group 12"/>
              <p:cNvGrpSpPr>
                <a:grpSpLocks/>
              </p:cNvGrpSpPr>
              <p:nvPr/>
            </p:nvGrpSpPr>
            <p:grpSpPr bwMode="auto">
              <a:xfrm>
                <a:off x="2506" y="1874"/>
                <a:ext cx="175" cy="136"/>
                <a:chOff x="2506" y="1874"/>
                <a:chExt cx="175" cy="136"/>
              </a:xfrm>
            </p:grpSpPr>
            <p:sp>
              <p:nvSpPr>
                <p:cNvPr id="141" name="Arc 13"/>
                <p:cNvSpPr>
                  <a:spLocks/>
                </p:cNvSpPr>
                <p:nvPr/>
              </p:nvSpPr>
              <p:spPr bwMode="auto">
                <a:xfrm>
                  <a:off x="2593" y="1874"/>
                  <a:ext cx="88" cy="13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599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59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2" name="Arc 14"/>
                <p:cNvSpPr>
                  <a:spLocks/>
                </p:cNvSpPr>
                <p:nvPr/>
              </p:nvSpPr>
              <p:spPr bwMode="auto">
                <a:xfrm>
                  <a:off x="2506" y="1874"/>
                  <a:ext cx="88" cy="136"/>
                </a:xfrm>
                <a:custGeom>
                  <a:avLst/>
                  <a:gdLst>
                    <a:gd name="G0" fmla="+- 21600 0 0"/>
                    <a:gd name="G1" fmla="+- 0 0 0"/>
                    <a:gd name="G2" fmla="+- 21600 0 0"/>
                    <a:gd name="T0" fmla="*/ 21600 w 21600"/>
                    <a:gd name="T1" fmla="*/ 21600 h 21600"/>
                    <a:gd name="T2" fmla="*/ 0 w 21600"/>
                    <a:gd name="T3" fmla="*/ 0 h 21600"/>
                    <a:gd name="T4" fmla="*/ 2160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21599"/>
                      </a:moveTo>
                      <a:cubicBezTo>
                        <a:pt x="9670" y="21599"/>
                        <a:pt x="-1" y="11929"/>
                        <a:pt x="-1" y="-1"/>
                      </a:cubicBezTo>
                    </a:path>
                    <a:path w="21600" h="21600" stroke="0" extrusionOk="0">
                      <a:moveTo>
                        <a:pt x="21600" y="21599"/>
                      </a:moveTo>
                      <a:cubicBezTo>
                        <a:pt x="9670" y="21599"/>
                        <a:pt x="-1" y="11929"/>
                        <a:pt x="-1" y="-1"/>
                      </a:cubicBez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9" name="Group 15"/>
              <p:cNvGrpSpPr>
                <a:grpSpLocks/>
              </p:cNvGrpSpPr>
              <p:nvPr/>
            </p:nvGrpSpPr>
            <p:grpSpPr bwMode="auto">
              <a:xfrm>
                <a:off x="2653" y="1854"/>
                <a:ext cx="46" cy="46"/>
                <a:chOff x="2653" y="1854"/>
                <a:chExt cx="46" cy="46"/>
              </a:xfrm>
            </p:grpSpPr>
            <p:sp>
              <p:nvSpPr>
                <p:cNvPr id="139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2653" y="1854"/>
                  <a:ext cx="41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0" name="Line 17"/>
                <p:cNvSpPr>
                  <a:spLocks noChangeShapeType="1"/>
                </p:cNvSpPr>
                <p:nvPr/>
              </p:nvSpPr>
              <p:spPr bwMode="auto">
                <a:xfrm>
                  <a:off x="2690" y="1854"/>
                  <a:ext cx="9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0" name="Group 18"/>
              <p:cNvGrpSpPr>
                <a:grpSpLocks/>
              </p:cNvGrpSpPr>
              <p:nvPr/>
            </p:nvGrpSpPr>
            <p:grpSpPr bwMode="auto">
              <a:xfrm>
                <a:off x="2565" y="1854"/>
                <a:ext cx="46" cy="46"/>
                <a:chOff x="2565" y="1854"/>
                <a:chExt cx="46" cy="46"/>
              </a:xfrm>
            </p:grpSpPr>
            <p:sp>
              <p:nvSpPr>
                <p:cNvPr id="137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2565" y="1854"/>
                  <a:ext cx="41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8" name="Line 20"/>
                <p:cNvSpPr>
                  <a:spLocks noChangeShapeType="1"/>
                </p:cNvSpPr>
                <p:nvPr/>
              </p:nvSpPr>
              <p:spPr bwMode="auto">
                <a:xfrm>
                  <a:off x="2602" y="1854"/>
                  <a:ext cx="9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1" name="Group 21"/>
              <p:cNvGrpSpPr>
                <a:grpSpLocks/>
              </p:cNvGrpSpPr>
              <p:nvPr/>
            </p:nvGrpSpPr>
            <p:grpSpPr bwMode="auto">
              <a:xfrm>
                <a:off x="2473" y="1858"/>
                <a:ext cx="46" cy="46"/>
                <a:chOff x="2473" y="1858"/>
                <a:chExt cx="46" cy="46"/>
              </a:xfrm>
            </p:grpSpPr>
            <p:sp>
              <p:nvSpPr>
                <p:cNvPr id="135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2473" y="1858"/>
                  <a:ext cx="41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6" name="Line 23"/>
                <p:cNvSpPr>
                  <a:spLocks noChangeShapeType="1"/>
                </p:cNvSpPr>
                <p:nvPr/>
              </p:nvSpPr>
              <p:spPr bwMode="auto">
                <a:xfrm>
                  <a:off x="2510" y="1858"/>
                  <a:ext cx="9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32" name="Freeform 24"/>
              <p:cNvSpPr>
                <a:spLocks/>
              </p:cNvSpPr>
              <p:nvPr/>
            </p:nvSpPr>
            <p:spPr bwMode="auto">
              <a:xfrm>
                <a:off x="2597" y="1862"/>
                <a:ext cx="1" cy="37"/>
              </a:xfrm>
              <a:custGeom>
                <a:avLst/>
                <a:gdLst>
                  <a:gd name="T0" fmla="*/ 0 w 1"/>
                  <a:gd name="T1" fmla="*/ 36 h 37"/>
                  <a:gd name="T2" fmla="*/ 0 w 1"/>
                  <a:gd name="T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7">
                    <a:moveTo>
                      <a:pt x="0" y="36"/>
                    </a:moveTo>
                    <a:lnTo>
                      <a:pt x="0" y="0"/>
                    </a:lnTo>
                  </a:path>
                </a:pathLst>
              </a:custGeom>
              <a:noFill/>
              <a:ln w="254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Freeform 25"/>
              <p:cNvSpPr>
                <a:spLocks/>
              </p:cNvSpPr>
              <p:nvPr/>
            </p:nvSpPr>
            <p:spPr bwMode="auto">
              <a:xfrm>
                <a:off x="2683" y="1862"/>
                <a:ext cx="1" cy="37"/>
              </a:xfrm>
              <a:custGeom>
                <a:avLst/>
                <a:gdLst>
                  <a:gd name="T0" fmla="*/ 0 w 1"/>
                  <a:gd name="T1" fmla="*/ 36 h 37"/>
                  <a:gd name="T2" fmla="*/ 0 w 1"/>
                  <a:gd name="T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7">
                    <a:moveTo>
                      <a:pt x="0" y="36"/>
                    </a:moveTo>
                    <a:lnTo>
                      <a:pt x="0" y="0"/>
                    </a:lnTo>
                  </a:path>
                </a:pathLst>
              </a:custGeom>
              <a:noFill/>
              <a:ln w="254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Freeform 26"/>
              <p:cNvSpPr>
                <a:spLocks/>
              </p:cNvSpPr>
              <p:nvPr/>
            </p:nvSpPr>
            <p:spPr bwMode="auto">
              <a:xfrm>
                <a:off x="2505" y="1866"/>
                <a:ext cx="1" cy="37"/>
              </a:xfrm>
              <a:custGeom>
                <a:avLst/>
                <a:gdLst>
                  <a:gd name="T0" fmla="*/ 0 w 1"/>
                  <a:gd name="T1" fmla="*/ 36 h 37"/>
                  <a:gd name="T2" fmla="*/ 0 w 1"/>
                  <a:gd name="T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7">
                    <a:moveTo>
                      <a:pt x="0" y="36"/>
                    </a:moveTo>
                    <a:lnTo>
                      <a:pt x="0" y="0"/>
                    </a:lnTo>
                  </a:path>
                </a:pathLst>
              </a:custGeom>
              <a:noFill/>
              <a:ln w="254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95671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11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e-IL" sz="4000" dirty="0" smtClean="0"/>
              <a:t>Major Result</a:t>
            </a:r>
            <a:br>
              <a:rPr lang="en-US" altLang="he-IL" sz="4000" dirty="0" smtClean="0"/>
            </a:br>
            <a:r>
              <a:rPr lang="en-US" altLang="he-IL" sz="4000" dirty="0" smtClean="0"/>
              <a:t>[</a:t>
            </a:r>
            <a:r>
              <a:rPr lang="en-US" altLang="he-IL" sz="3600" dirty="0" smtClean="0"/>
              <a:t>the 80’s]</a:t>
            </a:r>
            <a:endParaRPr lang="en-US" altLang="he-IL" sz="3600" dirty="0"/>
          </a:p>
        </p:txBody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8600" cy="2286000"/>
          </a:xfrm>
          <a:ln>
            <a:noFill/>
          </a:ln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Any polynomial time function </a:t>
            </a:r>
            <a:r>
              <a:rPr lang="en-US" altLang="en-US" dirty="0"/>
              <a:t>f </a:t>
            </a:r>
            <a:r>
              <a:rPr lang="en-US" altLang="en-US" dirty="0" smtClean="0"/>
              <a:t>can </a:t>
            </a:r>
            <a:r>
              <a:rPr lang="en-US" altLang="en-US" dirty="0"/>
              <a:t>be </a:t>
            </a:r>
            <a:endParaRPr lang="en-US" altLang="en-US" dirty="0" smtClean="0"/>
          </a:p>
          <a:p>
            <a:pPr>
              <a:buFontTx/>
              <a:buNone/>
            </a:pPr>
            <a:r>
              <a:rPr lang="en-US" altLang="en-US" dirty="0" smtClean="0"/>
              <a:t>securely</a:t>
            </a:r>
            <a:r>
              <a:rPr lang="en-US" altLang="en-US" i="1" dirty="0" smtClean="0"/>
              <a:t> evaluated</a:t>
            </a:r>
            <a:r>
              <a:rPr lang="en-US" altLang="en-US" dirty="0" smtClean="0"/>
              <a:t>, </a:t>
            </a:r>
          </a:p>
          <a:p>
            <a:pPr>
              <a:buFontTx/>
              <a:buNone/>
            </a:pPr>
            <a:r>
              <a:rPr lang="en-US" altLang="en-US" dirty="0" smtClean="0"/>
              <a:t>using </a:t>
            </a:r>
            <a:r>
              <a:rPr lang="en-US" altLang="en-US" dirty="0" smtClean="0"/>
              <a:t>the </a:t>
            </a:r>
            <a:r>
              <a:rPr lang="en-US" altLang="en-US" i="1" dirty="0" smtClean="0"/>
              <a:t>cryptographic tool box </a:t>
            </a:r>
          </a:p>
          <a:p>
            <a:pPr>
              <a:buFontTx/>
              <a:buNone/>
            </a:pPr>
            <a:r>
              <a:rPr lang="en-US" altLang="en-US" dirty="0" smtClean="0"/>
              <a:t>                </a:t>
            </a:r>
            <a:endParaRPr lang="en-US" altLang="en-US" dirty="0"/>
          </a:p>
        </p:txBody>
      </p:sp>
      <p:sp>
        <p:nvSpPr>
          <p:cNvPr id="5" name="Rectangle 32"/>
          <p:cNvSpPr>
            <a:spLocks noChangeArrowheads="1"/>
          </p:cNvSpPr>
          <p:nvPr/>
        </p:nvSpPr>
        <p:spPr bwMode="auto">
          <a:xfrm>
            <a:off x="609600" y="4114800"/>
            <a:ext cx="7540376" cy="1197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 dirty="0" smtClean="0">
                <a:solidFill>
                  <a:srgbClr val="00279F"/>
                </a:solidFill>
                <a:latin typeface="+mn-lt"/>
              </a:rPr>
              <a:t>Unconditionally,  if </a:t>
            </a:r>
            <a:r>
              <a:rPr lang="en-US" sz="2400" dirty="0">
                <a:solidFill>
                  <a:srgbClr val="00279F"/>
                </a:solidFill>
                <a:latin typeface="+mn-lt"/>
              </a:rPr>
              <a:t>there is an </a:t>
            </a:r>
            <a:r>
              <a:rPr lang="en-US" sz="2400" dirty="0" smtClean="0">
                <a:solidFill>
                  <a:srgbClr val="00279F"/>
                </a:solidFill>
                <a:latin typeface="+mn-lt"/>
              </a:rPr>
              <a:t>honest Majority</a:t>
            </a:r>
          </a:p>
          <a:p>
            <a:pPr eaLnBrk="0" hangingPunct="0"/>
            <a:r>
              <a:rPr lang="en-US" sz="2400" dirty="0" smtClean="0">
                <a:solidFill>
                  <a:srgbClr val="00279F"/>
                </a:solidFill>
                <a:latin typeface="+mn-lt"/>
              </a:rPr>
              <a:t>		</a:t>
            </a:r>
            <a:endParaRPr lang="en-US" sz="2400" dirty="0">
              <a:latin typeface="+mn-lt"/>
            </a:endParaRPr>
          </a:p>
          <a:p>
            <a:pPr eaLnBrk="0" hangingPunct="0"/>
            <a:r>
              <a:rPr lang="en-US" sz="2400" dirty="0" smtClean="0">
                <a:latin typeface="+mn-lt"/>
              </a:rPr>
              <a:t>Assuming  oblivious transfer, if no </a:t>
            </a:r>
            <a:r>
              <a:rPr lang="en-US" sz="2400" dirty="0">
                <a:latin typeface="+mn-lt"/>
              </a:rPr>
              <a:t>honest majority, </a:t>
            </a:r>
          </a:p>
        </p:txBody>
      </p:sp>
      <p:sp>
        <p:nvSpPr>
          <p:cNvPr id="2" name="Rounded Rectangular Callout 1"/>
          <p:cNvSpPr/>
          <p:nvPr/>
        </p:nvSpPr>
        <p:spPr bwMode="auto">
          <a:xfrm flipV="1">
            <a:off x="533400" y="4038600"/>
            <a:ext cx="7848600" cy="1752600"/>
          </a:xfrm>
          <a:prstGeom prst="wedgeRoundRectCallout">
            <a:avLst>
              <a:gd name="adj1" fmla="val -20692"/>
              <a:gd name="adj2" fmla="val 61905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121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686800" cy="1143000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In toy examples, </a:t>
            </a:r>
            <a:r>
              <a:rPr lang="en-US" sz="2800" dirty="0" smtClean="0">
                <a:solidFill>
                  <a:srgbClr val="000000"/>
                </a:solidFill>
              </a:rPr>
              <a:t>different entities </a:t>
            </a:r>
            <a:r>
              <a:rPr lang="en-US" sz="2800" dirty="0" smtClean="0">
                <a:solidFill>
                  <a:schemeClr val="tx1"/>
                </a:solidFill>
              </a:rPr>
              <a:t>with different goals hold different parts of the data</a:t>
            </a:r>
            <a:br>
              <a:rPr lang="en-US" sz="2800" dirty="0" smtClean="0">
                <a:solidFill>
                  <a:schemeClr val="tx1"/>
                </a:solidFill>
              </a:rPr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382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+mj-lt"/>
              </a:rPr>
              <a:t>          Not Always the case….</a:t>
            </a:r>
          </a:p>
          <a:p>
            <a:pPr marL="0" indent="0">
              <a:buNone/>
            </a:pPr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By design can </a:t>
            </a:r>
            <a:r>
              <a:rPr lang="en-US" sz="2800" dirty="0" smtClean="0">
                <a:latin typeface="+mj-lt"/>
                <a:ea typeface="Arial" charset="0"/>
                <a:cs typeface="Arial" charset="0"/>
              </a:rPr>
              <a:t>store data so no </a:t>
            </a:r>
            <a:r>
              <a:rPr lang="en-US" sz="2800" dirty="0">
                <a:latin typeface="+mj-lt"/>
                <a:ea typeface="Arial" charset="0"/>
                <a:cs typeface="Arial" charset="0"/>
              </a:rPr>
              <a:t>single </a:t>
            </a:r>
            <a:r>
              <a:rPr lang="en-US" sz="2800" dirty="0" smtClean="0">
                <a:latin typeface="+mj-lt"/>
                <a:ea typeface="Arial" charset="0"/>
                <a:cs typeface="Arial" charset="0"/>
              </a:rPr>
              <a:t>entity </a:t>
            </a:r>
            <a:r>
              <a:rPr lang="en-US" sz="2800" dirty="0">
                <a:latin typeface="+mj-lt"/>
                <a:ea typeface="Arial" charset="0"/>
                <a:cs typeface="Arial" charset="0"/>
              </a:rPr>
              <a:t>has </a:t>
            </a:r>
            <a:r>
              <a:rPr lang="en-US" sz="2800" dirty="0" smtClean="0">
                <a:latin typeface="+mj-lt"/>
                <a:ea typeface="Arial" charset="0"/>
                <a:cs typeface="Arial" charset="0"/>
              </a:rPr>
              <a:t>entire data or power </a:t>
            </a:r>
          </a:p>
          <a:p>
            <a:pPr marL="0" indent="0">
              <a:buNone/>
            </a:pPr>
            <a:r>
              <a:rPr lang="en-US" sz="2800" dirty="0">
                <a:latin typeface="+mj-lt"/>
                <a:ea typeface="Arial" charset="0"/>
                <a:cs typeface="Arial" charset="0"/>
              </a:rPr>
              <a:t> </a:t>
            </a:r>
            <a:r>
              <a:rPr lang="en-US" sz="2800" dirty="0" smtClean="0">
                <a:latin typeface="+mj-lt"/>
                <a:ea typeface="Arial" charset="0"/>
                <a:cs typeface="Arial" charset="0"/>
              </a:rPr>
              <a:t>   </a:t>
            </a:r>
            <a:endParaRPr lang="en-US" sz="2800" dirty="0">
              <a:latin typeface="+mj-lt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9pPr>
          </a:lstStyle>
          <a:p>
            <a:r>
              <a:rPr lang="en-US" altLang="he-IL" sz="4000" dirty="0" smtClean="0"/>
              <a:t>Major Lesson: Store All Data </a:t>
            </a:r>
            <a:r>
              <a:rPr lang="en-US" altLang="he-IL" sz="4000" dirty="0" err="1" smtClean="0"/>
              <a:t>Distributively</a:t>
            </a:r>
            <a:endParaRPr lang="en-US" altLang="he-IL" sz="3600" dirty="0"/>
          </a:p>
        </p:txBody>
      </p:sp>
    </p:spTree>
    <p:extLst>
      <p:ext uri="{BB962C8B-B14F-4D97-AF65-F5344CB8AC3E}">
        <p14:creationId xmlns:p14="http://schemas.microsoft.com/office/powerpoint/2010/main" val="3145387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4000" dirty="0" smtClean="0"/>
              <a:t>SFE: Theory and Practice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924800" cy="4114800"/>
          </a:xfrm>
        </p:spPr>
        <p:txBody>
          <a:bodyPr/>
          <a:lstStyle/>
          <a:p>
            <a:r>
              <a:rPr lang="en-US" sz="2800" dirty="0" smtClean="0"/>
              <a:t>[80’s] </a:t>
            </a:r>
            <a:r>
              <a:rPr lang="en-US" sz="2800" dirty="0"/>
              <a:t>P</a:t>
            </a:r>
            <a:r>
              <a:rPr lang="en-US" sz="2800" dirty="0" smtClean="0"/>
              <a:t>roof of Concept: Great Theory,</a:t>
            </a:r>
          </a:p>
          <a:p>
            <a:pPr marL="0" indent="0">
              <a:buNone/>
            </a:pPr>
            <a:r>
              <a:rPr lang="en-US" sz="2800" dirty="0" smtClean="0"/>
              <a:t>for general functions, but impractical </a:t>
            </a:r>
          </a:p>
          <a:p>
            <a:r>
              <a:rPr lang="en-US" sz="2800" dirty="0" smtClean="0"/>
              <a:t>In recent times [Lindell2013 Survey]: </a:t>
            </a:r>
          </a:p>
          <a:p>
            <a:pPr marL="0" indent="0">
              <a:buNone/>
            </a:pPr>
            <a:r>
              <a:rPr lang="en-US" sz="2800" dirty="0" smtClean="0"/>
              <a:t>optimized implementations for </a:t>
            </a:r>
            <a:r>
              <a:rPr lang="en-US" sz="2800" dirty="0" smtClean="0">
                <a:solidFill>
                  <a:srgbClr val="3366FF"/>
                </a:solidFill>
              </a:rPr>
              <a:t>simple classes but useful functions</a:t>
            </a:r>
            <a:r>
              <a:rPr lang="en-US" sz="2800" dirty="0" smtClean="0"/>
              <a:t> and relaxed security, achieve impressive practical performance, much more work needed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But:</a:t>
            </a:r>
            <a:endParaRPr lang="en-US" sz="2800" dirty="0"/>
          </a:p>
          <a:p>
            <a:r>
              <a:rPr lang="en-US" sz="2800" dirty="0" smtClean="0"/>
              <a:t>Requires Interaction</a:t>
            </a:r>
            <a:endParaRPr lang="en-US" sz="2800" dirty="0"/>
          </a:p>
          <a:p>
            <a:r>
              <a:rPr lang="en-US" sz="2800" dirty="0" smtClean="0"/>
              <a:t>Not robust to an “insider” leaking all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884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3600" dirty="0" smtClean="0"/>
              <a:t>Truly Amazing Progress:</a:t>
            </a:r>
            <a:br>
              <a:rPr lang="en-US" sz="3600" dirty="0" smtClean="0"/>
            </a:br>
            <a:r>
              <a:rPr lang="en-US" sz="3600" dirty="0" smtClean="0"/>
              <a:t>Computing on Encrypted Data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525000" cy="4114800"/>
          </a:xfrm>
        </p:spPr>
        <p:txBody>
          <a:bodyPr/>
          <a:lstStyle/>
          <a:p>
            <a:r>
              <a:rPr lang="en-US" dirty="0" smtClean="0"/>
              <a:t>Fully </a:t>
            </a:r>
            <a:r>
              <a:rPr lang="en-US" dirty="0" err="1" smtClean="0"/>
              <a:t>Homomorphic</a:t>
            </a:r>
            <a:r>
              <a:rPr lang="en-US" dirty="0" smtClean="0"/>
              <a:t> Encryption </a:t>
            </a:r>
            <a:r>
              <a:rPr lang="en-US" sz="2800" dirty="0" smtClean="0"/>
              <a:t>[Gentry2009]</a:t>
            </a:r>
            <a:endParaRPr lang="en-US" dirty="0"/>
          </a:p>
          <a:p>
            <a:r>
              <a:rPr lang="en-US" dirty="0" smtClean="0"/>
              <a:t>Functional Encryption </a:t>
            </a:r>
            <a:r>
              <a:rPr lang="en-US" sz="2400" dirty="0" smtClean="0"/>
              <a:t>[SW05, GVW13, GKPVZ13, 					GGHRSW13, GGSJ14]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dirty="0" smtClean="0"/>
              <a:t>Theory to Practice:  Research to be done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801670" y="4572000"/>
            <a:ext cx="2438400" cy="0"/>
          </a:xfrm>
          <a:prstGeom prst="straightConnector1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258870" y="358140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Secret </a:t>
            </a:r>
            <a:r>
              <a:rPr lang="en-US" sz="2800" dirty="0" smtClean="0">
                <a:solidFill>
                  <a:srgbClr val="3366FF"/>
                </a:solidFill>
              </a:rPr>
              <a:t>key</a:t>
            </a:r>
            <a:r>
              <a:rPr lang="en-US" sz="2800" dirty="0" smtClean="0">
                <a:solidFill>
                  <a:srgbClr val="000000"/>
                </a:solidFill>
              </a:rPr>
              <a:t> for </a:t>
            </a:r>
            <a:r>
              <a:rPr lang="en-US" sz="2800" dirty="0" smtClean="0">
                <a:solidFill>
                  <a:srgbClr val="3366FF"/>
                </a:solidFill>
              </a:rPr>
              <a:t>f</a:t>
            </a:r>
            <a:endParaRPr lang="en-US" sz="2800" baseline="-25000" dirty="0">
              <a:solidFill>
                <a:srgbClr val="3366FF"/>
              </a:solidFill>
            </a:endParaRPr>
          </a:p>
        </p:txBody>
      </p:sp>
      <p:pic>
        <p:nvPicPr>
          <p:cNvPr id="7" name="Picture 3" descr="Cloud 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470" y="3124200"/>
            <a:ext cx="4024488" cy="2962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250"/>
          <p:cNvGrpSpPr/>
          <p:nvPr/>
        </p:nvGrpSpPr>
        <p:grpSpPr>
          <a:xfrm>
            <a:off x="7621070" y="3615212"/>
            <a:ext cx="760930" cy="2042517"/>
            <a:chOff x="4930787" y="5344841"/>
            <a:chExt cx="426638" cy="1005465"/>
          </a:xfrm>
        </p:grpSpPr>
        <p:sp>
          <p:nvSpPr>
            <p:cNvPr id="10" name="Freeform 9"/>
            <p:cNvSpPr/>
            <p:nvPr/>
          </p:nvSpPr>
          <p:spPr>
            <a:xfrm>
              <a:off x="4960579" y="5344841"/>
              <a:ext cx="396846" cy="1005465"/>
            </a:xfrm>
            <a:custGeom>
              <a:avLst/>
              <a:gdLst>
                <a:gd name="connsiteX0" fmla="*/ 0 w 396846"/>
                <a:gd name="connsiteY0" fmla="*/ 39690 h 1005465"/>
                <a:gd name="connsiteX1" fmla="*/ 66141 w 396846"/>
                <a:gd name="connsiteY1" fmla="*/ 13230 h 1005465"/>
                <a:gd name="connsiteX2" fmla="*/ 105825 w 396846"/>
                <a:gd name="connsiteY2" fmla="*/ 0 h 1005465"/>
                <a:gd name="connsiteX3" fmla="*/ 238107 w 396846"/>
                <a:gd name="connsiteY3" fmla="*/ 13230 h 1005465"/>
                <a:gd name="connsiteX4" fmla="*/ 317477 w 396846"/>
                <a:gd name="connsiteY4" fmla="*/ 39690 h 1005465"/>
                <a:gd name="connsiteX5" fmla="*/ 343933 w 396846"/>
                <a:gd name="connsiteY5" fmla="*/ 79379 h 1005465"/>
                <a:gd name="connsiteX6" fmla="*/ 370390 w 396846"/>
                <a:gd name="connsiteY6" fmla="*/ 158758 h 1005465"/>
                <a:gd name="connsiteX7" fmla="*/ 396846 w 396846"/>
                <a:gd name="connsiteY7" fmla="*/ 251366 h 1005465"/>
                <a:gd name="connsiteX8" fmla="*/ 370390 w 396846"/>
                <a:gd name="connsiteY8" fmla="*/ 807018 h 1005465"/>
                <a:gd name="connsiteX9" fmla="*/ 357161 w 396846"/>
                <a:gd name="connsiteY9" fmla="*/ 886397 h 1005465"/>
                <a:gd name="connsiteX10" fmla="*/ 304248 w 396846"/>
                <a:gd name="connsiteY10" fmla="*/ 965776 h 1005465"/>
                <a:gd name="connsiteX11" fmla="*/ 264564 w 396846"/>
                <a:gd name="connsiteY11" fmla="*/ 1005465 h 10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6846" h="1005465">
                  <a:moveTo>
                    <a:pt x="0" y="39690"/>
                  </a:moveTo>
                  <a:cubicBezTo>
                    <a:pt x="22047" y="30870"/>
                    <a:pt x="43908" y="21569"/>
                    <a:pt x="66141" y="13230"/>
                  </a:cubicBezTo>
                  <a:cubicBezTo>
                    <a:pt x="79197" y="8333"/>
                    <a:pt x="91881" y="0"/>
                    <a:pt x="105825" y="0"/>
                  </a:cubicBezTo>
                  <a:cubicBezTo>
                    <a:pt x="150139" y="0"/>
                    <a:pt x="194013" y="8820"/>
                    <a:pt x="238107" y="13230"/>
                  </a:cubicBezTo>
                  <a:cubicBezTo>
                    <a:pt x="264564" y="22050"/>
                    <a:pt x="302009" y="16485"/>
                    <a:pt x="317477" y="39690"/>
                  </a:cubicBezTo>
                  <a:cubicBezTo>
                    <a:pt x="326296" y="52920"/>
                    <a:pt x="337476" y="64850"/>
                    <a:pt x="343933" y="79379"/>
                  </a:cubicBezTo>
                  <a:cubicBezTo>
                    <a:pt x="355259" y="104866"/>
                    <a:pt x="361571" y="132298"/>
                    <a:pt x="370390" y="158758"/>
                  </a:cubicBezTo>
                  <a:cubicBezTo>
                    <a:pt x="389366" y="215693"/>
                    <a:pt x="380237" y="184923"/>
                    <a:pt x="396846" y="251366"/>
                  </a:cubicBezTo>
                  <a:cubicBezTo>
                    <a:pt x="388694" y="520405"/>
                    <a:pt x="397970" y="600147"/>
                    <a:pt x="370390" y="807018"/>
                  </a:cubicBezTo>
                  <a:cubicBezTo>
                    <a:pt x="366845" y="833607"/>
                    <a:pt x="364868" y="860703"/>
                    <a:pt x="357161" y="886397"/>
                  </a:cubicBezTo>
                  <a:cubicBezTo>
                    <a:pt x="347030" y="920171"/>
                    <a:pt x="330797" y="944534"/>
                    <a:pt x="304248" y="965776"/>
                  </a:cubicBezTo>
                  <a:cubicBezTo>
                    <a:pt x="260895" y="1000463"/>
                    <a:pt x="264564" y="974733"/>
                    <a:pt x="264564" y="100546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252"/>
            <p:cNvGrpSpPr/>
            <p:nvPr/>
          </p:nvGrpSpPr>
          <p:grpSpPr>
            <a:xfrm>
              <a:off x="4930787" y="5384052"/>
              <a:ext cx="387308" cy="918209"/>
              <a:chOff x="4909875" y="4961668"/>
              <a:chExt cx="956836" cy="1600315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4909875" y="4961668"/>
                <a:ext cx="956836" cy="1600315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5027306" y="5171521"/>
                <a:ext cx="779971" cy="924076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2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5092178" y="607058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5500748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5317379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1601270" y="4495800"/>
            <a:ext cx="2743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Using </a:t>
            </a:r>
            <a:r>
              <a:rPr lang="en-US" sz="2400" dirty="0" smtClean="0">
                <a:solidFill>
                  <a:srgbClr val="3366FF"/>
                </a:solidFill>
              </a:rPr>
              <a:t>key</a:t>
            </a:r>
            <a:endParaRPr lang="en-US" sz="2400" baseline="-25000" dirty="0" smtClean="0">
              <a:solidFill>
                <a:srgbClr val="3366FF"/>
              </a:solidFill>
            </a:endParaRPr>
          </a:p>
          <a:p>
            <a:r>
              <a:rPr lang="en-US" sz="2400" dirty="0" smtClean="0">
                <a:solidFill>
                  <a:prstClr val="black"/>
                </a:solidFill>
              </a:rPr>
              <a:t>Server can compute </a:t>
            </a:r>
            <a:r>
              <a:rPr lang="en-US" sz="2400" dirty="0" smtClean="0">
                <a:solidFill>
                  <a:srgbClr val="3366FF"/>
                </a:solidFill>
              </a:rPr>
              <a:t>f</a:t>
            </a:r>
            <a:r>
              <a:rPr lang="en-US" sz="2400" dirty="0" smtClean="0">
                <a:solidFill>
                  <a:srgbClr val="3366FF"/>
                </a:solidFill>
              </a:rPr>
              <a:t>(Data)  </a:t>
            </a:r>
            <a:endParaRPr lang="en-US" sz="2400" dirty="0">
              <a:solidFill>
                <a:srgbClr val="33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1270" y="3429000"/>
            <a:ext cx="2138643" cy="95410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3366FF"/>
                </a:solidFill>
              </a:rPr>
              <a:t>E</a:t>
            </a:r>
            <a:r>
              <a:rPr lang="en-US" sz="2800" dirty="0" err="1" smtClean="0">
                <a:solidFill>
                  <a:srgbClr val="3366FF"/>
                </a:solidFill>
              </a:rPr>
              <a:t>nc</a:t>
            </a:r>
            <a:r>
              <a:rPr lang="en-US" sz="2800" dirty="0" smtClean="0">
                <a:solidFill>
                  <a:srgbClr val="3366FF"/>
                </a:solidFill>
              </a:rPr>
              <a:t>[Data</a:t>
            </a:r>
            <a:r>
              <a:rPr lang="en-US" sz="2800" baseline="-25000" dirty="0" smtClean="0">
                <a:solidFill>
                  <a:srgbClr val="3366FF"/>
                </a:solidFill>
              </a:rPr>
              <a:t>1</a:t>
            </a:r>
            <a:r>
              <a:rPr lang="en-US" sz="2800" dirty="0" smtClean="0">
                <a:solidFill>
                  <a:srgbClr val="3366FF"/>
                </a:solidFill>
              </a:rPr>
              <a:t>]…</a:t>
            </a:r>
          </a:p>
          <a:p>
            <a:r>
              <a:rPr lang="en-US" sz="2800" dirty="0" err="1" smtClean="0">
                <a:solidFill>
                  <a:srgbClr val="3366FF"/>
                </a:solidFill>
              </a:rPr>
              <a:t>Enc</a:t>
            </a:r>
            <a:r>
              <a:rPr lang="en-US" sz="2800" dirty="0" smtClean="0">
                <a:solidFill>
                  <a:srgbClr val="3366FF"/>
                </a:solidFill>
              </a:rPr>
              <a:t>[</a:t>
            </a:r>
            <a:r>
              <a:rPr lang="en-US" sz="2800" dirty="0" err="1" smtClean="0">
                <a:solidFill>
                  <a:srgbClr val="3366FF"/>
                </a:solidFill>
              </a:rPr>
              <a:t>Data</a:t>
            </a:r>
            <a:r>
              <a:rPr lang="en-US" sz="2800" baseline="-25000" dirty="0" err="1" smtClean="0">
                <a:solidFill>
                  <a:srgbClr val="3366FF"/>
                </a:solidFill>
              </a:rPr>
              <a:t>n</a:t>
            </a:r>
            <a:r>
              <a:rPr lang="en-US" sz="2800" dirty="0" smtClean="0">
                <a:solidFill>
                  <a:srgbClr val="3366FF"/>
                </a:solidFill>
              </a:rPr>
              <a:t>]</a:t>
            </a:r>
            <a:endParaRPr lang="en-US" sz="28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290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000" dirty="0" smtClean="0"/>
              <a:t>From Data to Programs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686800" cy="4114800"/>
          </a:xfrm>
        </p:spPr>
        <p:txBody>
          <a:bodyPr/>
          <a:lstStyle/>
          <a:p>
            <a:r>
              <a:rPr lang="en-US" dirty="0" smtClean="0"/>
              <a:t>Browsing</a:t>
            </a:r>
          </a:p>
          <a:p>
            <a:r>
              <a:rPr lang="en-US" dirty="0" smtClean="0"/>
              <a:t>Searching</a:t>
            </a:r>
          </a:p>
          <a:p>
            <a:r>
              <a:rPr lang="en-US" dirty="0" smtClean="0"/>
              <a:t>Social Interactions</a:t>
            </a:r>
          </a:p>
          <a:p>
            <a:r>
              <a:rPr lang="en-US" dirty="0" smtClean="0"/>
              <a:t>General Programs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Goal</a:t>
            </a:r>
            <a:r>
              <a:rPr lang="en-US" dirty="0" smtClean="0"/>
              <a:t>: keep </a:t>
            </a:r>
            <a:r>
              <a:rPr lang="en-US" i="1" dirty="0" smtClean="0"/>
              <a:t>which</a:t>
            </a:r>
            <a:r>
              <a:rPr lang="en-US" dirty="0" smtClean="0"/>
              <a:t> programs you run private?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Promise: </a:t>
            </a:r>
            <a:r>
              <a:rPr lang="en-US" dirty="0"/>
              <a:t>P</a:t>
            </a:r>
            <a:r>
              <a:rPr lang="en-US" dirty="0" smtClean="0"/>
              <a:t>rogram Obfuscation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026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372600" cy="1143000"/>
          </a:xfrm>
        </p:spPr>
        <p:txBody>
          <a:bodyPr/>
          <a:lstStyle/>
          <a:p>
            <a:r>
              <a:rPr lang="en-US" sz="3600" dirty="0" smtClean="0">
                <a:sym typeface="Symbol" charset="0"/>
              </a:rPr>
              <a:t>Secure Function Evaluation </a:t>
            </a:r>
            <a:r>
              <a:rPr lang="en-US" sz="3600" b="1" dirty="0" smtClean="0">
                <a:sym typeface="Symbol" charset="0"/>
              </a:rPr>
              <a:t></a:t>
            </a:r>
            <a:r>
              <a:rPr lang="en-US" sz="3600" dirty="0" smtClean="0">
                <a:sym typeface="Symbol" charset="0"/>
              </a:rPr>
              <a:t> </a:t>
            </a:r>
            <a:r>
              <a:rPr lang="en-US" sz="3600" dirty="0" smtClean="0"/>
              <a:t>Privacy</a:t>
            </a:r>
            <a:endParaRPr lang="en-US" sz="3600" dirty="0">
              <a:sym typeface="Symbol" charset="0"/>
            </a:endParaRP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447800"/>
            <a:ext cx="8763000" cy="4114800"/>
          </a:xfrm>
        </p:spPr>
        <p:txBody>
          <a:bodyPr/>
          <a:lstStyle/>
          <a:p>
            <a:r>
              <a:rPr lang="en-US" sz="2800" dirty="0" smtClean="0"/>
              <a:t>Given f, SFE shows how to compute f(data) revealing nothing extra on data 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But </a:t>
            </a:r>
          </a:p>
          <a:p>
            <a:r>
              <a:rPr lang="en-US" sz="2800" dirty="0" smtClean="0"/>
              <a:t>f(data) itself may reveal too much </a:t>
            </a:r>
          </a:p>
          <a:p>
            <a:r>
              <a:rPr lang="en-US" sz="2800" dirty="0" smtClean="0"/>
              <a:t>f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(data),…,…,</a:t>
            </a:r>
            <a:r>
              <a:rPr lang="en-US" sz="2800" dirty="0" err="1" smtClean="0"/>
              <a:t>f</a:t>
            </a:r>
            <a:r>
              <a:rPr lang="en-US" sz="2800" baseline="-25000" dirty="0" err="1" smtClean="0"/>
              <a:t>n</a:t>
            </a:r>
            <a:r>
              <a:rPr lang="en-US" sz="2800" dirty="0" smtClean="0"/>
              <a:t>(data) may reveal too much 	</a:t>
            </a:r>
            <a:endParaRPr lang="en-US" sz="2800" dirty="0"/>
          </a:p>
          <a:p>
            <a:r>
              <a:rPr lang="en-US" sz="2800" dirty="0" smtClean="0"/>
              <a:t>f(data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,…,</a:t>
            </a:r>
            <a:r>
              <a:rPr lang="en-US" sz="2800" dirty="0" err="1" smtClean="0"/>
              <a:t>data</a:t>
            </a:r>
            <a:r>
              <a:rPr lang="en-US" sz="2800" baseline="-25000" dirty="0" err="1" smtClean="0"/>
              <a:t>n</a:t>
            </a:r>
            <a:r>
              <a:rPr lang="en-US" sz="2800" dirty="0" smtClean="0"/>
              <a:t>)  can reveal </a:t>
            </a:r>
            <a:r>
              <a:rPr lang="en-US" sz="2800" dirty="0" err="1" smtClean="0"/>
              <a:t>data</a:t>
            </a:r>
            <a:r>
              <a:rPr lang="en-US" sz="2800" baseline="-25000" dirty="0" err="1" smtClean="0"/>
              <a:t>j</a:t>
            </a:r>
            <a:r>
              <a:rPr lang="en-US" sz="2800" dirty="0"/>
              <a:t> </a:t>
            </a:r>
            <a:r>
              <a:rPr lang="en-US" sz="2800" dirty="0" smtClean="0"/>
              <a:t>, if  </a:t>
            </a:r>
            <a:r>
              <a:rPr lang="en-US" sz="2800" dirty="0"/>
              <a:t>{</a:t>
            </a:r>
            <a:r>
              <a:rPr lang="en-US" sz="2800" dirty="0" err="1"/>
              <a:t>data</a:t>
            </a:r>
            <a:r>
              <a:rPr lang="en-US" sz="2800" baseline="-25000" dirty="0" err="1"/>
              <a:t>i</a:t>
            </a:r>
            <a:r>
              <a:rPr lang="en-US" sz="2800" baseline="-25000" dirty="0"/>
              <a:t> </a:t>
            </a:r>
            <a:r>
              <a:rPr lang="en-US" sz="2800" dirty="0"/>
              <a:t>} is </a:t>
            </a:r>
            <a:r>
              <a:rPr lang="en-US" sz="2800" dirty="0" smtClean="0"/>
              <a:t>				  chosen maliciously</a:t>
            </a:r>
            <a:endParaRPr lang="en-US" sz="2800" baseline="-25000" dirty="0"/>
          </a:p>
          <a:p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Differential Privacy Research: Which classes of functions are safe to compute?</a:t>
            </a:r>
          </a:p>
        </p:txBody>
      </p:sp>
    </p:spTree>
    <p:extLst>
      <p:ext uri="{BB962C8B-B14F-4D97-AF65-F5344CB8AC3E}">
        <p14:creationId xmlns:p14="http://schemas.microsoft.com/office/powerpoint/2010/main" val="2703147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 Combination of </a:t>
            </a:r>
            <a:br>
              <a:rPr lang="en-US" sz="4000" dirty="0" smtClean="0"/>
            </a:br>
            <a:r>
              <a:rPr lang="en-US" sz="4000" dirty="0" smtClean="0"/>
              <a:t>Privacy </a:t>
            </a:r>
            <a:r>
              <a:rPr lang="en-US" sz="4000" dirty="0"/>
              <a:t>and Secure Computation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two-stage process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lvl="1"/>
            <a:r>
              <a:rPr lang="en-US" dirty="0"/>
              <a:t>Decide that the function/algorithm should be computed – an issue of </a:t>
            </a:r>
            <a:r>
              <a:rPr lang="en-US" b="1" dirty="0" smtClean="0">
                <a:solidFill>
                  <a:srgbClr val="3366FF"/>
                </a:solidFill>
              </a:rPr>
              <a:t>privacy</a:t>
            </a:r>
          </a:p>
          <a:p>
            <a:pPr lvl="1"/>
            <a:endParaRPr lang="en-US" b="1" dirty="0">
              <a:solidFill>
                <a:schemeClr val="hlink"/>
              </a:solidFill>
            </a:endParaRPr>
          </a:p>
          <a:p>
            <a:pPr lvl="1"/>
            <a:r>
              <a:rPr lang="en-US" dirty="0"/>
              <a:t>Apply secure computation techniques to compute it securely – </a:t>
            </a:r>
            <a:r>
              <a:rPr lang="en-US" b="1" dirty="0">
                <a:solidFill>
                  <a:srgbClr val="3366FF"/>
                </a:solidFill>
              </a:rPr>
              <a:t>security</a:t>
            </a:r>
            <a:endParaRPr lang="en-US" dirty="0">
              <a:solidFill>
                <a:srgbClr val="3366FF"/>
              </a:solidFill>
            </a:endParaRPr>
          </a:p>
          <a:p>
            <a:pPr lvl="1"/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158153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91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solidFill>
                  <a:srgbClr val="FF0000"/>
                </a:solidFill>
              </a:rPr>
              <a:t>Security Definition: Simulation Paradigm</a:t>
            </a:r>
            <a:endParaRPr 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6451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410699" cy="175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cs typeface="Comic Sans MS"/>
              </a:rPr>
              <a:t>Given </a:t>
            </a:r>
            <a:r>
              <a:rPr lang="en-US" sz="2400" dirty="0" smtClean="0">
                <a:cs typeface="Comic Sans MS"/>
              </a:rPr>
              <a:t>your </a:t>
            </a:r>
            <a:r>
              <a:rPr lang="en-US" sz="2400" dirty="0" smtClean="0">
                <a:cs typeface="Comic Sans MS"/>
              </a:rPr>
              <a:t>own inputs and the output of the computation, </a:t>
            </a:r>
          </a:p>
          <a:p>
            <a:pPr marL="0" indent="0">
              <a:buNone/>
            </a:pPr>
            <a:r>
              <a:rPr lang="en-US" sz="2400" dirty="0" smtClean="0">
                <a:cs typeface="Comic Sans MS"/>
              </a:rPr>
              <a:t>can </a:t>
            </a:r>
            <a:r>
              <a:rPr lang="en-US" sz="2400" dirty="0" smtClean="0">
                <a:cs typeface="Comic Sans MS"/>
              </a:rPr>
              <a:t>generate </a:t>
            </a:r>
            <a:r>
              <a:rPr lang="en-US" sz="2400" dirty="0" smtClean="0">
                <a:cs typeface="Comic Sans MS"/>
              </a:rPr>
              <a:t>“simulated view” of the protocol</a:t>
            </a:r>
          </a:p>
          <a:p>
            <a:pPr marL="0" indent="0">
              <a:buNone/>
            </a:pPr>
            <a:r>
              <a:rPr lang="en-US" sz="2400" dirty="0" smtClean="0">
                <a:cs typeface="Comic Sans MS"/>
              </a:rPr>
              <a:t>which is </a:t>
            </a:r>
            <a:r>
              <a:rPr lang="en-US" sz="2400" dirty="0" smtClean="0">
                <a:solidFill>
                  <a:srgbClr val="0033CC"/>
                </a:solidFill>
                <a:cs typeface="Comic Sans MS"/>
              </a:rPr>
              <a:t>computationally indistinguishable </a:t>
            </a:r>
            <a:r>
              <a:rPr lang="en-US" sz="2400" dirty="0" smtClean="0">
                <a:cs typeface="Comic Sans MS"/>
              </a:rPr>
              <a:t>from “real </a:t>
            </a:r>
            <a:r>
              <a:rPr lang="en-US" sz="2400" dirty="0" smtClean="0">
                <a:cs typeface="Comic Sans MS"/>
              </a:rPr>
              <a:t>view” </a:t>
            </a:r>
            <a:r>
              <a:rPr lang="en-US" sz="2400" dirty="0" smtClean="0">
                <a:cs typeface="Comic Sans MS"/>
              </a:rPr>
              <a:t>.</a:t>
            </a:r>
            <a:r>
              <a:rPr lang="en-US" sz="2400" dirty="0" smtClean="0">
                <a:cs typeface="Comic Sans MS"/>
              </a:rPr>
              <a:t>														</a:t>
            </a:r>
            <a:endParaRPr lang="en-US" sz="2400" dirty="0">
              <a:cs typeface="Comic Sans MS"/>
            </a:endParaRPr>
          </a:p>
        </p:txBody>
      </p:sp>
      <p:sp>
        <p:nvSpPr>
          <p:cNvPr id="64521" name="Text Box 8"/>
          <p:cNvSpPr txBox="1">
            <a:spLocks noChangeArrowheads="1"/>
          </p:cNvSpPr>
          <p:nvPr/>
        </p:nvSpPr>
        <p:spPr bwMode="auto">
          <a:xfrm>
            <a:off x="5711490" y="5960269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2400">
              <a:solidFill>
                <a:srgbClr val="00279F"/>
              </a:solidFill>
              <a:latin typeface="Comic Sans MS" pitchFamily="-84" charset="0"/>
              <a:ea typeface="Arial" pitchFamily="-84" charset="0"/>
              <a:cs typeface="Arial" pitchFamily="-84" charset="0"/>
            </a:endParaRPr>
          </a:p>
        </p:txBody>
      </p:sp>
      <p:sp>
        <p:nvSpPr>
          <p:cNvPr id="64529" name="Text Box 16"/>
          <p:cNvSpPr txBox="1">
            <a:spLocks noChangeArrowheads="1"/>
          </p:cNvSpPr>
          <p:nvPr/>
        </p:nvSpPr>
        <p:spPr bwMode="auto">
          <a:xfrm>
            <a:off x="914400" y="3429000"/>
            <a:ext cx="288397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ea typeface="Arial" pitchFamily="-84" charset="0"/>
                <a:cs typeface="Arial" pitchFamily="-84" charset="0"/>
              </a:rPr>
              <a:t>Distribution of</a:t>
            </a:r>
          </a:p>
          <a:p>
            <a:r>
              <a:rPr lang="en-US" dirty="0" smtClean="0">
                <a:ea typeface="Arial" pitchFamily="-84" charset="0"/>
                <a:cs typeface="Arial" pitchFamily="-84" charset="0"/>
              </a:rPr>
              <a:t>REAL Messages</a:t>
            </a:r>
          </a:p>
          <a:p>
            <a:r>
              <a:rPr lang="en-US" dirty="0" smtClean="0">
                <a:ea typeface="Arial" pitchFamily="-84" charset="0"/>
                <a:cs typeface="Arial" pitchFamily="-84" charset="0"/>
              </a:rPr>
              <a:t>Exchanged in the protocol</a:t>
            </a:r>
            <a:endParaRPr lang="en-US" dirty="0">
              <a:ea typeface="Arial" pitchFamily="-84" charset="0"/>
              <a:cs typeface="Arial" pitchFamily="-84" charset="0"/>
            </a:endParaRPr>
          </a:p>
        </p:txBody>
      </p:sp>
      <p:graphicFrame>
        <p:nvGraphicFramePr>
          <p:cNvPr id="64515" name="Object 48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8809578"/>
              </p:ext>
            </p:extLst>
          </p:nvPr>
        </p:nvGraphicFramePr>
        <p:xfrm>
          <a:off x="6934201" y="4648199"/>
          <a:ext cx="489224" cy="38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55" name="Microsoft ClipArt Gallery" r:id="rId4" imgW="3000240" imgH="2390760" progId="">
                  <p:embed/>
                </p:oleObj>
              </mc:Choice>
              <mc:Fallback>
                <p:oleObj name="Microsoft ClipArt Gallery" r:id="rId4" imgW="3000240" imgH="23907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1" y="4648199"/>
                        <a:ext cx="489224" cy="384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33" name="Line 49"/>
          <p:cNvSpPr>
            <a:spLocks noChangeShapeType="1"/>
          </p:cNvSpPr>
          <p:nvPr/>
        </p:nvSpPr>
        <p:spPr bwMode="auto">
          <a:xfrm>
            <a:off x="5337149" y="4877418"/>
            <a:ext cx="1090639" cy="97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34" name="Line 50"/>
          <p:cNvSpPr>
            <a:spLocks noChangeShapeType="1"/>
          </p:cNvSpPr>
          <p:nvPr/>
        </p:nvSpPr>
        <p:spPr bwMode="auto">
          <a:xfrm>
            <a:off x="5334000" y="5105400"/>
            <a:ext cx="1090639" cy="97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35" name="Line 51"/>
          <p:cNvSpPr>
            <a:spLocks noChangeShapeType="1"/>
          </p:cNvSpPr>
          <p:nvPr/>
        </p:nvSpPr>
        <p:spPr bwMode="auto">
          <a:xfrm>
            <a:off x="5257800" y="5410200"/>
            <a:ext cx="1090639" cy="97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36" name="Line 52"/>
          <p:cNvSpPr>
            <a:spLocks noChangeShapeType="1"/>
          </p:cNvSpPr>
          <p:nvPr/>
        </p:nvSpPr>
        <p:spPr bwMode="auto">
          <a:xfrm>
            <a:off x="5334000" y="5791200"/>
            <a:ext cx="1090639" cy="97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37" name="Rectangle 53"/>
          <p:cNvSpPr>
            <a:spLocks noChangeArrowheads="1"/>
          </p:cNvSpPr>
          <p:nvPr/>
        </p:nvSpPr>
        <p:spPr bwMode="auto">
          <a:xfrm>
            <a:off x="5651323" y="4484880"/>
            <a:ext cx="465315" cy="36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v</a:t>
            </a:r>
            <a:r>
              <a:rPr lang="en-US" sz="1600" baseline="-2500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1</a:t>
            </a:r>
          </a:p>
        </p:txBody>
      </p:sp>
      <p:sp>
        <p:nvSpPr>
          <p:cNvPr id="64538" name="Rectangle 54"/>
          <p:cNvSpPr>
            <a:spLocks noChangeArrowheads="1"/>
          </p:cNvSpPr>
          <p:nvPr/>
        </p:nvSpPr>
        <p:spPr bwMode="auto">
          <a:xfrm>
            <a:off x="5653241" y="4757930"/>
            <a:ext cx="474510" cy="36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p</a:t>
            </a:r>
            <a:r>
              <a:rPr lang="en-US" sz="1800" baseline="-25000" dirty="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1</a:t>
            </a:r>
          </a:p>
        </p:txBody>
      </p:sp>
      <p:sp>
        <p:nvSpPr>
          <p:cNvPr id="64539" name="Rectangle 55"/>
          <p:cNvSpPr>
            <a:spLocks noChangeArrowheads="1"/>
          </p:cNvSpPr>
          <p:nvPr/>
        </p:nvSpPr>
        <p:spPr bwMode="auto">
          <a:xfrm>
            <a:off x="5638800" y="5105400"/>
            <a:ext cx="474510" cy="36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v</a:t>
            </a:r>
            <a:r>
              <a:rPr lang="en-US" sz="1800" baseline="-2500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2</a:t>
            </a:r>
          </a:p>
        </p:txBody>
      </p:sp>
      <p:sp>
        <p:nvSpPr>
          <p:cNvPr id="64540" name="Rectangle 56"/>
          <p:cNvSpPr>
            <a:spLocks noChangeArrowheads="1"/>
          </p:cNvSpPr>
          <p:nvPr/>
        </p:nvSpPr>
        <p:spPr bwMode="auto">
          <a:xfrm>
            <a:off x="5638800" y="5410200"/>
            <a:ext cx="474510" cy="36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p</a:t>
            </a:r>
            <a:r>
              <a:rPr lang="en-US" sz="1800" baseline="-2500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k</a:t>
            </a:r>
          </a:p>
        </p:txBody>
      </p:sp>
      <p:sp>
        <p:nvSpPr>
          <p:cNvPr id="64542" name="Line 58"/>
          <p:cNvSpPr>
            <a:spLocks noChangeShapeType="1"/>
          </p:cNvSpPr>
          <p:nvPr/>
        </p:nvSpPr>
        <p:spPr bwMode="auto">
          <a:xfrm>
            <a:off x="5687761" y="5248925"/>
            <a:ext cx="1839" cy="707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43" name="Freeform 59"/>
          <p:cNvSpPr>
            <a:spLocks/>
          </p:cNvSpPr>
          <p:nvPr/>
        </p:nvSpPr>
        <p:spPr bwMode="auto">
          <a:xfrm>
            <a:off x="5293356" y="4419600"/>
            <a:ext cx="1336044" cy="1524000"/>
          </a:xfrm>
          <a:custGeom>
            <a:avLst/>
            <a:gdLst>
              <a:gd name="T0" fmla="*/ 1217613 w 1590"/>
              <a:gd name="T1" fmla="*/ 580743 h 1329"/>
              <a:gd name="T2" fmla="*/ 1141799 w 1590"/>
              <a:gd name="T3" fmla="*/ 489686 h 1329"/>
              <a:gd name="T4" fmla="*/ 1049138 w 1590"/>
              <a:gd name="T5" fmla="*/ 0 h 1329"/>
              <a:gd name="T6" fmla="*/ 67390 w 1590"/>
              <a:gd name="T7" fmla="*/ 0 h 1329"/>
              <a:gd name="T8" fmla="*/ 0 w 1590"/>
              <a:gd name="T9" fmla="*/ 87010 h 1329"/>
              <a:gd name="T10" fmla="*/ 0 w 1590"/>
              <a:gd name="T11" fmla="*/ 1257603 h 1329"/>
              <a:gd name="T12" fmla="*/ 67390 w 1590"/>
              <a:gd name="T13" fmla="*/ 1344613 h 1329"/>
              <a:gd name="T14" fmla="*/ 1082833 w 1590"/>
              <a:gd name="T15" fmla="*/ 1344613 h 1329"/>
              <a:gd name="T16" fmla="*/ 1096617 w 1590"/>
              <a:gd name="T17" fmla="*/ 1229274 h 1329"/>
              <a:gd name="T18" fmla="*/ 1138736 w 1590"/>
              <a:gd name="T19" fmla="*/ 571638 h 1329"/>
              <a:gd name="T20" fmla="*/ 1215316 w 1590"/>
              <a:gd name="T21" fmla="*/ 577708 h 132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90"/>
              <a:gd name="T34" fmla="*/ 0 h 1329"/>
              <a:gd name="T35" fmla="*/ 1590 w 1590"/>
              <a:gd name="T36" fmla="*/ 1329 h 1329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90" h="1329">
                <a:moveTo>
                  <a:pt x="1590" y="574"/>
                </a:moveTo>
                <a:lnTo>
                  <a:pt x="1491" y="484"/>
                </a:lnTo>
                <a:lnTo>
                  <a:pt x="1370" y="0"/>
                </a:lnTo>
                <a:lnTo>
                  <a:pt x="88" y="0"/>
                </a:lnTo>
                <a:lnTo>
                  <a:pt x="0" y="86"/>
                </a:lnTo>
                <a:lnTo>
                  <a:pt x="0" y="1243"/>
                </a:lnTo>
                <a:lnTo>
                  <a:pt x="88" y="1329"/>
                </a:lnTo>
                <a:lnTo>
                  <a:pt x="1414" y="1329"/>
                </a:lnTo>
                <a:lnTo>
                  <a:pt x="1432" y="1215"/>
                </a:lnTo>
                <a:lnTo>
                  <a:pt x="1487" y="565"/>
                </a:lnTo>
                <a:lnTo>
                  <a:pt x="1587" y="571"/>
                </a:lnTo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ea typeface="Arial" pitchFamily="-84" charset="0"/>
              <a:cs typeface="Arial" pitchFamily="-84" charset="0"/>
            </a:endParaRPr>
          </a:p>
        </p:txBody>
      </p:sp>
      <p:sp>
        <p:nvSpPr>
          <p:cNvPr id="69" name="Line 49"/>
          <p:cNvSpPr>
            <a:spLocks noChangeShapeType="1"/>
          </p:cNvSpPr>
          <p:nvPr/>
        </p:nvSpPr>
        <p:spPr bwMode="auto">
          <a:xfrm>
            <a:off x="1447800" y="5181600"/>
            <a:ext cx="1167392" cy="261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Line 50"/>
          <p:cNvSpPr>
            <a:spLocks noChangeShapeType="1"/>
          </p:cNvSpPr>
          <p:nvPr/>
        </p:nvSpPr>
        <p:spPr bwMode="auto">
          <a:xfrm>
            <a:off x="1447800" y="4953000"/>
            <a:ext cx="1167392" cy="261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Line 51"/>
          <p:cNvSpPr>
            <a:spLocks noChangeShapeType="1"/>
          </p:cNvSpPr>
          <p:nvPr/>
        </p:nvSpPr>
        <p:spPr bwMode="auto">
          <a:xfrm>
            <a:off x="1447800" y="5486400"/>
            <a:ext cx="1167392" cy="261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Line 52"/>
          <p:cNvSpPr>
            <a:spLocks noChangeShapeType="1"/>
          </p:cNvSpPr>
          <p:nvPr/>
        </p:nvSpPr>
        <p:spPr bwMode="auto">
          <a:xfrm>
            <a:off x="1447800" y="5791200"/>
            <a:ext cx="1167392" cy="261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Rectangle 53"/>
          <p:cNvSpPr>
            <a:spLocks noChangeArrowheads="1"/>
          </p:cNvSpPr>
          <p:nvPr/>
        </p:nvSpPr>
        <p:spPr bwMode="auto">
          <a:xfrm>
            <a:off x="1676400" y="4648200"/>
            <a:ext cx="401638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v</a:t>
            </a:r>
            <a:r>
              <a:rPr lang="en-US" sz="1600" baseline="-2500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1</a:t>
            </a:r>
          </a:p>
        </p:txBody>
      </p:sp>
      <p:sp>
        <p:nvSpPr>
          <p:cNvPr id="96" name="Rectangle 54"/>
          <p:cNvSpPr>
            <a:spLocks noChangeArrowheads="1"/>
          </p:cNvSpPr>
          <p:nvPr/>
        </p:nvSpPr>
        <p:spPr bwMode="auto">
          <a:xfrm>
            <a:off x="1679575" y="4921250"/>
            <a:ext cx="507904" cy="36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p</a:t>
            </a:r>
            <a:r>
              <a:rPr lang="en-US" sz="1800" baseline="-25000" dirty="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1</a:t>
            </a:r>
          </a:p>
        </p:txBody>
      </p:sp>
      <p:sp>
        <p:nvSpPr>
          <p:cNvPr id="97" name="Rectangle 55"/>
          <p:cNvSpPr>
            <a:spLocks noChangeArrowheads="1"/>
          </p:cNvSpPr>
          <p:nvPr/>
        </p:nvSpPr>
        <p:spPr bwMode="auto">
          <a:xfrm>
            <a:off x="1679575" y="5192713"/>
            <a:ext cx="507904" cy="36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v</a:t>
            </a:r>
            <a:r>
              <a:rPr lang="en-US" sz="1800" baseline="-25000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2</a:t>
            </a:r>
          </a:p>
        </p:txBody>
      </p:sp>
      <p:sp>
        <p:nvSpPr>
          <p:cNvPr id="98" name="Rectangle 56"/>
          <p:cNvSpPr>
            <a:spLocks noChangeArrowheads="1"/>
          </p:cNvSpPr>
          <p:nvPr/>
        </p:nvSpPr>
        <p:spPr bwMode="auto">
          <a:xfrm>
            <a:off x="1676400" y="5334000"/>
            <a:ext cx="507904" cy="36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p</a:t>
            </a:r>
            <a:r>
              <a:rPr lang="en-US" sz="1800" baseline="-25000" dirty="0" err="1">
                <a:solidFill>
                  <a:srgbClr val="00279F"/>
                </a:solidFill>
                <a:latin typeface="Courier New" pitchFamily="-84" charset="0"/>
                <a:ea typeface="Arial" pitchFamily="-84" charset="0"/>
                <a:cs typeface="Arial" pitchFamily="-84" charset="0"/>
              </a:rPr>
              <a:t>k</a:t>
            </a:r>
            <a:endParaRPr lang="en-US" sz="1800" baseline="-25000" dirty="0">
              <a:solidFill>
                <a:srgbClr val="00279F"/>
              </a:solidFill>
              <a:latin typeface="Courier New" pitchFamily="-84" charset="0"/>
              <a:ea typeface="Arial" pitchFamily="-84" charset="0"/>
              <a:cs typeface="Arial" pitchFamily="-84" charset="0"/>
            </a:endParaRPr>
          </a:p>
        </p:txBody>
      </p:sp>
      <p:sp>
        <p:nvSpPr>
          <p:cNvPr id="100" name="Line 58"/>
          <p:cNvSpPr>
            <a:spLocks noChangeShapeType="1"/>
          </p:cNvSpPr>
          <p:nvPr/>
        </p:nvSpPr>
        <p:spPr bwMode="auto">
          <a:xfrm>
            <a:off x="1649413" y="5508624"/>
            <a:ext cx="1968" cy="19078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7" name="Group 5"/>
          <p:cNvGrpSpPr>
            <a:grpSpLocks/>
          </p:cNvGrpSpPr>
          <p:nvPr/>
        </p:nvGrpSpPr>
        <p:grpSpPr bwMode="auto">
          <a:xfrm>
            <a:off x="7585444" y="4534353"/>
            <a:ext cx="834991" cy="771865"/>
            <a:chOff x="2473" y="1742"/>
            <a:chExt cx="454" cy="796"/>
          </a:xfrm>
        </p:grpSpPr>
        <p:sp>
          <p:nvSpPr>
            <p:cNvPr id="128" name="AutoShape 6"/>
            <p:cNvSpPr>
              <a:spLocks noChangeArrowheads="1"/>
            </p:cNvSpPr>
            <p:nvPr/>
          </p:nvSpPr>
          <p:spPr bwMode="auto">
            <a:xfrm>
              <a:off x="2689" y="1744"/>
              <a:ext cx="38" cy="84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rgbClr val="FC0128"/>
                </a:gs>
                <a:gs pos="50000">
                  <a:srgbClr val="FC0128">
                    <a:gamma/>
                    <a:shade val="29804"/>
                    <a:invGamma/>
                  </a:srgbClr>
                </a:gs>
                <a:gs pos="100000">
                  <a:srgbClr val="FC012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AutoShape 7"/>
            <p:cNvSpPr>
              <a:spLocks noChangeArrowheads="1"/>
            </p:cNvSpPr>
            <p:nvPr/>
          </p:nvSpPr>
          <p:spPr bwMode="auto">
            <a:xfrm>
              <a:off x="2785" y="1742"/>
              <a:ext cx="38" cy="84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rgbClr val="FC0128"/>
                </a:gs>
                <a:gs pos="50000">
                  <a:srgbClr val="FC0128">
                    <a:gamma/>
                    <a:shade val="29804"/>
                    <a:invGamma/>
                  </a:srgbClr>
                </a:gs>
                <a:gs pos="100000">
                  <a:srgbClr val="FC012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596" y="1939"/>
              <a:ext cx="331" cy="595"/>
            </a:xfrm>
            <a:custGeom>
              <a:avLst/>
              <a:gdLst>
                <a:gd name="T0" fmla="*/ 245 w 331"/>
                <a:gd name="T1" fmla="*/ 1 h 595"/>
                <a:gd name="T2" fmla="*/ 256 w 331"/>
                <a:gd name="T3" fmla="*/ 4 h 595"/>
                <a:gd name="T4" fmla="*/ 267 w 331"/>
                <a:gd name="T5" fmla="*/ 11 h 595"/>
                <a:gd name="T6" fmla="*/ 274 w 331"/>
                <a:gd name="T7" fmla="*/ 20 h 595"/>
                <a:gd name="T8" fmla="*/ 279 w 331"/>
                <a:gd name="T9" fmla="*/ 30 h 595"/>
                <a:gd name="T10" fmla="*/ 283 w 331"/>
                <a:gd name="T11" fmla="*/ 43 h 595"/>
                <a:gd name="T12" fmla="*/ 329 w 331"/>
                <a:gd name="T13" fmla="*/ 224 h 595"/>
                <a:gd name="T14" fmla="*/ 330 w 331"/>
                <a:gd name="T15" fmla="*/ 236 h 595"/>
                <a:gd name="T16" fmla="*/ 324 w 331"/>
                <a:gd name="T17" fmla="*/ 246 h 595"/>
                <a:gd name="T18" fmla="*/ 315 w 331"/>
                <a:gd name="T19" fmla="*/ 253 h 595"/>
                <a:gd name="T20" fmla="*/ 305 w 331"/>
                <a:gd name="T21" fmla="*/ 254 h 595"/>
                <a:gd name="T22" fmla="*/ 295 w 331"/>
                <a:gd name="T23" fmla="*/ 252 h 595"/>
                <a:gd name="T24" fmla="*/ 287 w 331"/>
                <a:gd name="T25" fmla="*/ 246 h 595"/>
                <a:gd name="T26" fmla="*/ 282 w 331"/>
                <a:gd name="T27" fmla="*/ 236 h 595"/>
                <a:gd name="T28" fmla="*/ 298 w 331"/>
                <a:gd name="T29" fmla="*/ 367 h 595"/>
                <a:gd name="T30" fmla="*/ 239 w 331"/>
                <a:gd name="T31" fmla="*/ 571 h 595"/>
                <a:gd name="T32" fmla="*/ 234 w 331"/>
                <a:gd name="T33" fmla="*/ 582 h 595"/>
                <a:gd name="T34" fmla="*/ 226 w 331"/>
                <a:gd name="T35" fmla="*/ 590 h 595"/>
                <a:gd name="T36" fmla="*/ 216 w 331"/>
                <a:gd name="T37" fmla="*/ 594 h 595"/>
                <a:gd name="T38" fmla="*/ 205 w 331"/>
                <a:gd name="T39" fmla="*/ 594 h 595"/>
                <a:gd name="T40" fmla="*/ 195 w 331"/>
                <a:gd name="T41" fmla="*/ 590 h 595"/>
                <a:gd name="T42" fmla="*/ 187 w 331"/>
                <a:gd name="T43" fmla="*/ 584 h 595"/>
                <a:gd name="T44" fmla="*/ 182 w 331"/>
                <a:gd name="T45" fmla="*/ 576 h 595"/>
                <a:gd name="T46" fmla="*/ 180 w 331"/>
                <a:gd name="T47" fmla="*/ 567 h 595"/>
                <a:gd name="T48" fmla="*/ 151 w 331"/>
                <a:gd name="T49" fmla="*/ 567 h 595"/>
                <a:gd name="T50" fmla="*/ 149 w 331"/>
                <a:gd name="T51" fmla="*/ 576 h 595"/>
                <a:gd name="T52" fmla="*/ 143 w 331"/>
                <a:gd name="T53" fmla="*/ 585 h 595"/>
                <a:gd name="T54" fmla="*/ 134 w 331"/>
                <a:gd name="T55" fmla="*/ 591 h 595"/>
                <a:gd name="T56" fmla="*/ 124 w 331"/>
                <a:gd name="T57" fmla="*/ 594 h 595"/>
                <a:gd name="T58" fmla="*/ 114 w 331"/>
                <a:gd name="T59" fmla="*/ 593 h 595"/>
                <a:gd name="T60" fmla="*/ 104 w 331"/>
                <a:gd name="T61" fmla="*/ 589 h 595"/>
                <a:gd name="T62" fmla="*/ 98 w 331"/>
                <a:gd name="T63" fmla="*/ 582 h 595"/>
                <a:gd name="T64" fmla="*/ 92 w 331"/>
                <a:gd name="T65" fmla="*/ 573 h 595"/>
                <a:gd name="T66" fmla="*/ 92 w 331"/>
                <a:gd name="T67" fmla="*/ 369 h 595"/>
                <a:gd name="T68" fmla="*/ 92 w 331"/>
                <a:gd name="T69" fmla="*/ 84 h 595"/>
                <a:gd name="T70" fmla="*/ 45 w 331"/>
                <a:gd name="T71" fmla="*/ 247 h 595"/>
                <a:gd name="T72" fmla="*/ 37 w 331"/>
                <a:gd name="T73" fmla="*/ 256 h 595"/>
                <a:gd name="T74" fmla="*/ 27 w 331"/>
                <a:gd name="T75" fmla="*/ 259 h 595"/>
                <a:gd name="T76" fmla="*/ 16 w 331"/>
                <a:gd name="T77" fmla="*/ 258 h 595"/>
                <a:gd name="T78" fmla="*/ 6 w 331"/>
                <a:gd name="T79" fmla="*/ 252 h 595"/>
                <a:gd name="T80" fmla="*/ 1 w 331"/>
                <a:gd name="T81" fmla="*/ 243 h 595"/>
                <a:gd name="T82" fmla="*/ 0 w 331"/>
                <a:gd name="T83" fmla="*/ 233 h 595"/>
                <a:gd name="T84" fmla="*/ 47 w 331"/>
                <a:gd name="T85" fmla="*/ 50 h 595"/>
                <a:gd name="T86" fmla="*/ 49 w 331"/>
                <a:gd name="T87" fmla="*/ 39 h 595"/>
                <a:gd name="T88" fmla="*/ 52 w 331"/>
                <a:gd name="T89" fmla="*/ 28 h 595"/>
                <a:gd name="T90" fmla="*/ 59 w 331"/>
                <a:gd name="T91" fmla="*/ 17 h 595"/>
                <a:gd name="T92" fmla="*/ 68 w 331"/>
                <a:gd name="T93" fmla="*/ 9 h 595"/>
                <a:gd name="T94" fmla="*/ 79 w 331"/>
                <a:gd name="T95" fmla="*/ 3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1" h="595">
                  <a:moveTo>
                    <a:pt x="90" y="0"/>
                  </a:moveTo>
                  <a:lnTo>
                    <a:pt x="242" y="0"/>
                  </a:lnTo>
                  <a:lnTo>
                    <a:pt x="245" y="1"/>
                  </a:lnTo>
                  <a:lnTo>
                    <a:pt x="249" y="1"/>
                  </a:lnTo>
                  <a:lnTo>
                    <a:pt x="252" y="3"/>
                  </a:lnTo>
                  <a:lnTo>
                    <a:pt x="256" y="4"/>
                  </a:lnTo>
                  <a:lnTo>
                    <a:pt x="260" y="6"/>
                  </a:lnTo>
                  <a:lnTo>
                    <a:pt x="263" y="9"/>
                  </a:lnTo>
                  <a:lnTo>
                    <a:pt x="267" y="11"/>
                  </a:lnTo>
                  <a:lnTo>
                    <a:pt x="269" y="14"/>
                  </a:lnTo>
                  <a:lnTo>
                    <a:pt x="272" y="17"/>
                  </a:lnTo>
                  <a:lnTo>
                    <a:pt x="274" y="20"/>
                  </a:lnTo>
                  <a:lnTo>
                    <a:pt x="276" y="23"/>
                  </a:lnTo>
                  <a:lnTo>
                    <a:pt x="278" y="26"/>
                  </a:lnTo>
                  <a:lnTo>
                    <a:pt x="279" y="30"/>
                  </a:lnTo>
                  <a:lnTo>
                    <a:pt x="281" y="32"/>
                  </a:lnTo>
                  <a:lnTo>
                    <a:pt x="282" y="37"/>
                  </a:lnTo>
                  <a:lnTo>
                    <a:pt x="283" y="43"/>
                  </a:lnTo>
                  <a:lnTo>
                    <a:pt x="284" y="47"/>
                  </a:lnTo>
                  <a:lnTo>
                    <a:pt x="285" y="52"/>
                  </a:lnTo>
                  <a:lnTo>
                    <a:pt x="329" y="224"/>
                  </a:lnTo>
                  <a:lnTo>
                    <a:pt x="330" y="228"/>
                  </a:lnTo>
                  <a:lnTo>
                    <a:pt x="330" y="232"/>
                  </a:lnTo>
                  <a:lnTo>
                    <a:pt x="330" y="236"/>
                  </a:lnTo>
                  <a:lnTo>
                    <a:pt x="329" y="239"/>
                  </a:lnTo>
                  <a:lnTo>
                    <a:pt x="327" y="242"/>
                  </a:lnTo>
                  <a:lnTo>
                    <a:pt x="324" y="246"/>
                  </a:lnTo>
                  <a:lnTo>
                    <a:pt x="322" y="249"/>
                  </a:lnTo>
                  <a:lnTo>
                    <a:pt x="318" y="251"/>
                  </a:lnTo>
                  <a:lnTo>
                    <a:pt x="315" y="253"/>
                  </a:lnTo>
                  <a:lnTo>
                    <a:pt x="312" y="254"/>
                  </a:lnTo>
                  <a:lnTo>
                    <a:pt x="308" y="254"/>
                  </a:lnTo>
                  <a:lnTo>
                    <a:pt x="305" y="254"/>
                  </a:lnTo>
                  <a:lnTo>
                    <a:pt x="301" y="254"/>
                  </a:lnTo>
                  <a:lnTo>
                    <a:pt x="298" y="254"/>
                  </a:lnTo>
                  <a:lnTo>
                    <a:pt x="295" y="252"/>
                  </a:lnTo>
                  <a:lnTo>
                    <a:pt x="292" y="250"/>
                  </a:lnTo>
                  <a:lnTo>
                    <a:pt x="289" y="248"/>
                  </a:lnTo>
                  <a:lnTo>
                    <a:pt x="287" y="246"/>
                  </a:lnTo>
                  <a:lnTo>
                    <a:pt x="285" y="243"/>
                  </a:lnTo>
                  <a:lnTo>
                    <a:pt x="283" y="239"/>
                  </a:lnTo>
                  <a:lnTo>
                    <a:pt x="282" y="236"/>
                  </a:lnTo>
                  <a:lnTo>
                    <a:pt x="239" y="84"/>
                  </a:lnTo>
                  <a:lnTo>
                    <a:pt x="225" y="84"/>
                  </a:lnTo>
                  <a:lnTo>
                    <a:pt x="298" y="367"/>
                  </a:lnTo>
                  <a:lnTo>
                    <a:pt x="239" y="367"/>
                  </a:lnTo>
                  <a:lnTo>
                    <a:pt x="240" y="567"/>
                  </a:lnTo>
                  <a:lnTo>
                    <a:pt x="239" y="571"/>
                  </a:lnTo>
                  <a:lnTo>
                    <a:pt x="238" y="574"/>
                  </a:lnTo>
                  <a:lnTo>
                    <a:pt x="236" y="578"/>
                  </a:lnTo>
                  <a:lnTo>
                    <a:pt x="234" y="582"/>
                  </a:lnTo>
                  <a:lnTo>
                    <a:pt x="232" y="585"/>
                  </a:lnTo>
                  <a:lnTo>
                    <a:pt x="229" y="587"/>
                  </a:lnTo>
                  <a:lnTo>
                    <a:pt x="226" y="590"/>
                  </a:lnTo>
                  <a:lnTo>
                    <a:pt x="222" y="591"/>
                  </a:lnTo>
                  <a:lnTo>
                    <a:pt x="219" y="593"/>
                  </a:lnTo>
                  <a:lnTo>
                    <a:pt x="216" y="594"/>
                  </a:lnTo>
                  <a:lnTo>
                    <a:pt x="213" y="594"/>
                  </a:lnTo>
                  <a:lnTo>
                    <a:pt x="209" y="594"/>
                  </a:lnTo>
                  <a:lnTo>
                    <a:pt x="205" y="594"/>
                  </a:lnTo>
                  <a:lnTo>
                    <a:pt x="202" y="593"/>
                  </a:lnTo>
                  <a:lnTo>
                    <a:pt x="198" y="591"/>
                  </a:lnTo>
                  <a:lnTo>
                    <a:pt x="195" y="590"/>
                  </a:lnTo>
                  <a:lnTo>
                    <a:pt x="192" y="589"/>
                  </a:lnTo>
                  <a:lnTo>
                    <a:pt x="190" y="586"/>
                  </a:lnTo>
                  <a:lnTo>
                    <a:pt x="187" y="584"/>
                  </a:lnTo>
                  <a:lnTo>
                    <a:pt x="185" y="582"/>
                  </a:lnTo>
                  <a:lnTo>
                    <a:pt x="184" y="578"/>
                  </a:lnTo>
                  <a:lnTo>
                    <a:pt x="182" y="576"/>
                  </a:lnTo>
                  <a:lnTo>
                    <a:pt x="181" y="573"/>
                  </a:lnTo>
                  <a:lnTo>
                    <a:pt x="181" y="569"/>
                  </a:lnTo>
                  <a:lnTo>
                    <a:pt x="180" y="567"/>
                  </a:lnTo>
                  <a:lnTo>
                    <a:pt x="181" y="369"/>
                  </a:lnTo>
                  <a:lnTo>
                    <a:pt x="151" y="369"/>
                  </a:lnTo>
                  <a:lnTo>
                    <a:pt x="151" y="567"/>
                  </a:lnTo>
                  <a:lnTo>
                    <a:pt x="150" y="570"/>
                  </a:lnTo>
                  <a:lnTo>
                    <a:pt x="150" y="573"/>
                  </a:lnTo>
                  <a:lnTo>
                    <a:pt x="149" y="576"/>
                  </a:lnTo>
                  <a:lnTo>
                    <a:pt x="147" y="579"/>
                  </a:lnTo>
                  <a:lnTo>
                    <a:pt x="145" y="582"/>
                  </a:lnTo>
                  <a:lnTo>
                    <a:pt x="143" y="585"/>
                  </a:lnTo>
                  <a:lnTo>
                    <a:pt x="141" y="587"/>
                  </a:lnTo>
                  <a:lnTo>
                    <a:pt x="137" y="589"/>
                  </a:lnTo>
                  <a:lnTo>
                    <a:pt x="134" y="591"/>
                  </a:lnTo>
                  <a:lnTo>
                    <a:pt x="131" y="593"/>
                  </a:lnTo>
                  <a:lnTo>
                    <a:pt x="127" y="594"/>
                  </a:lnTo>
                  <a:lnTo>
                    <a:pt x="124" y="594"/>
                  </a:lnTo>
                  <a:lnTo>
                    <a:pt x="121" y="594"/>
                  </a:lnTo>
                  <a:lnTo>
                    <a:pt x="117" y="594"/>
                  </a:lnTo>
                  <a:lnTo>
                    <a:pt x="114" y="593"/>
                  </a:lnTo>
                  <a:lnTo>
                    <a:pt x="111" y="592"/>
                  </a:lnTo>
                  <a:lnTo>
                    <a:pt x="107" y="591"/>
                  </a:lnTo>
                  <a:lnTo>
                    <a:pt x="104" y="589"/>
                  </a:lnTo>
                  <a:lnTo>
                    <a:pt x="102" y="587"/>
                  </a:lnTo>
                  <a:lnTo>
                    <a:pt x="99" y="585"/>
                  </a:lnTo>
                  <a:lnTo>
                    <a:pt x="98" y="582"/>
                  </a:lnTo>
                  <a:lnTo>
                    <a:pt x="95" y="580"/>
                  </a:lnTo>
                  <a:lnTo>
                    <a:pt x="94" y="576"/>
                  </a:lnTo>
                  <a:lnTo>
                    <a:pt x="92" y="573"/>
                  </a:lnTo>
                  <a:lnTo>
                    <a:pt x="92" y="570"/>
                  </a:lnTo>
                  <a:lnTo>
                    <a:pt x="92" y="567"/>
                  </a:lnTo>
                  <a:lnTo>
                    <a:pt x="92" y="369"/>
                  </a:lnTo>
                  <a:lnTo>
                    <a:pt x="33" y="369"/>
                  </a:lnTo>
                  <a:lnTo>
                    <a:pt x="107" y="84"/>
                  </a:lnTo>
                  <a:lnTo>
                    <a:pt x="92" y="84"/>
                  </a:lnTo>
                  <a:lnTo>
                    <a:pt x="49" y="238"/>
                  </a:lnTo>
                  <a:lnTo>
                    <a:pt x="47" y="243"/>
                  </a:lnTo>
                  <a:lnTo>
                    <a:pt x="45" y="247"/>
                  </a:lnTo>
                  <a:lnTo>
                    <a:pt x="43" y="250"/>
                  </a:lnTo>
                  <a:lnTo>
                    <a:pt x="41" y="254"/>
                  </a:lnTo>
                  <a:lnTo>
                    <a:pt x="37" y="256"/>
                  </a:lnTo>
                  <a:lnTo>
                    <a:pt x="35" y="257"/>
                  </a:lnTo>
                  <a:lnTo>
                    <a:pt x="31" y="258"/>
                  </a:lnTo>
                  <a:lnTo>
                    <a:pt x="27" y="259"/>
                  </a:lnTo>
                  <a:lnTo>
                    <a:pt x="22" y="259"/>
                  </a:lnTo>
                  <a:lnTo>
                    <a:pt x="19" y="258"/>
                  </a:lnTo>
                  <a:lnTo>
                    <a:pt x="16" y="258"/>
                  </a:lnTo>
                  <a:lnTo>
                    <a:pt x="13" y="256"/>
                  </a:lnTo>
                  <a:lnTo>
                    <a:pt x="10" y="254"/>
                  </a:lnTo>
                  <a:lnTo>
                    <a:pt x="6" y="252"/>
                  </a:lnTo>
                  <a:lnTo>
                    <a:pt x="4" y="250"/>
                  </a:lnTo>
                  <a:lnTo>
                    <a:pt x="3" y="246"/>
                  </a:lnTo>
                  <a:lnTo>
                    <a:pt x="1" y="243"/>
                  </a:lnTo>
                  <a:lnTo>
                    <a:pt x="0" y="241"/>
                  </a:lnTo>
                  <a:lnTo>
                    <a:pt x="0" y="237"/>
                  </a:lnTo>
                  <a:lnTo>
                    <a:pt x="0" y="233"/>
                  </a:lnTo>
                  <a:lnTo>
                    <a:pt x="0" y="231"/>
                  </a:lnTo>
                  <a:lnTo>
                    <a:pt x="1" y="228"/>
                  </a:lnTo>
                  <a:lnTo>
                    <a:pt x="47" y="50"/>
                  </a:lnTo>
                  <a:lnTo>
                    <a:pt x="47" y="45"/>
                  </a:lnTo>
                  <a:lnTo>
                    <a:pt x="48" y="41"/>
                  </a:lnTo>
                  <a:lnTo>
                    <a:pt x="49" y="39"/>
                  </a:lnTo>
                  <a:lnTo>
                    <a:pt x="50" y="35"/>
                  </a:lnTo>
                  <a:lnTo>
                    <a:pt x="51" y="31"/>
                  </a:lnTo>
                  <a:lnTo>
                    <a:pt x="52" y="28"/>
                  </a:lnTo>
                  <a:lnTo>
                    <a:pt x="54" y="24"/>
                  </a:lnTo>
                  <a:lnTo>
                    <a:pt x="57" y="20"/>
                  </a:lnTo>
                  <a:lnTo>
                    <a:pt x="59" y="17"/>
                  </a:lnTo>
                  <a:lnTo>
                    <a:pt x="62" y="14"/>
                  </a:lnTo>
                  <a:lnTo>
                    <a:pt x="65" y="11"/>
                  </a:lnTo>
                  <a:lnTo>
                    <a:pt x="68" y="9"/>
                  </a:lnTo>
                  <a:lnTo>
                    <a:pt x="71" y="6"/>
                  </a:lnTo>
                  <a:lnTo>
                    <a:pt x="75" y="4"/>
                  </a:lnTo>
                  <a:lnTo>
                    <a:pt x="79" y="3"/>
                  </a:lnTo>
                  <a:lnTo>
                    <a:pt x="84" y="1"/>
                  </a:lnTo>
                  <a:lnTo>
                    <a:pt x="90" y="0"/>
                  </a:lnTo>
                </a:path>
              </a:pathLst>
            </a:custGeom>
            <a:gradFill rotWithShape="0">
              <a:gsLst>
                <a:gs pos="0">
                  <a:srgbClr val="FC0128">
                    <a:gamma/>
                    <a:shade val="29804"/>
                    <a:invGamma/>
                  </a:srgbClr>
                </a:gs>
                <a:gs pos="50000">
                  <a:srgbClr val="FC0128"/>
                </a:gs>
                <a:gs pos="100000">
                  <a:srgbClr val="FC0128">
                    <a:gamma/>
                    <a:shade val="2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Oval 9"/>
            <p:cNvSpPr>
              <a:spLocks noChangeArrowheads="1"/>
            </p:cNvSpPr>
            <p:nvPr/>
          </p:nvSpPr>
          <p:spPr bwMode="auto">
            <a:xfrm>
              <a:off x="2700" y="1800"/>
              <a:ext cx="116" cy="116"/>
            </a:xfrm>
            <a:prstGeom prst="ellipse">
              <a:avLst/>
            </a:prstGeom>
            <a:gradFill rotWithShape="0">
              <a:gsLst>
                <a:gs pos="0">
                  <a:srgbClr val="FC0128">
                    <a:gamma/>
                    <a:shade val="29804"/>
                    <a:invGamma/>
                  </a:srgbClr>
                </a:gs>
                <a:gs pos="50000">
                  <a:srgbClr val="FC0128"/>
                </a:gs>
                <a:gs pos="100000">
                  <a:srgbClr val="FC0128">
                    <a:gamma/>
                    <a:shade val="2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2" name="Group 10"/>
            <p:cNvGrpSpPr>
              <a:grpSpLocks/>
            </p:cNvGrpSpPr>
            <p:nvPr/>
          </p:nvGrpSpPr>
          <p:grpSpPr bwMode="auto">
            <a:xfrm>
              <a:off x="2473" y="1854"/>
              <a:ext cx="226" cy="684"/>
              <a:chOff x="2473" y="1854"/>
              <a:chExt cx="226" cy="684"/>
            </a:xfrm>
          </p:grpSpPr>
          <p:sp>
            <p:nvSpPr>
              <p:cNvPr id="133" name="Line 11"/>
              <p:cNvSpPr>
                <a:spLocks noChangeShapeType="1"/>
              </p:cNvSpPr>
              <p:nvPr/>
            </p:nvSpPr>
            <p:spPr bwMode="auto">
              <a:xfrm>
                <a:off x="2595" y="1880"/>
                <a:ext cx="0" cy="65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4" name="Group 12"/>
              <p:cNvGrpSpPr>
                <a:grpSpLocks/>
              </p:cNvGrpSpPr>
              <p:nvPr/>
            </p:nvGrpSpPr>
            <p:grpSpPr bwMode="auto">
              <a:xfrm>
                <a:off x="2506" y="1874"/>
                <a:ext cx="175" cy="136"/>
                <a:chOff x="2506" y="1874"/>
                <a:chExt cx="175" cy="136"/>
              </a:xfrm>
            </p:grpSpPr>
            <p:sp>
              <p:nvSpPr>
                <p:cNvPr id="147" name="Arc 13"/>
                <p:cNvSpPr>
                  <a:spLocks/>
                </p:cNvSpPr>
                <p:nvPr/>
              </p:nvSpPr>
              <p:spPr bwMode="auto">
                <a:xfrm>
                  <a:off x="2593" y="1874"/>
                  <a:ext cx="88" cy="13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599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59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8" name="Arc 14"/>
                <p:cNvSpPr>
                  <a:spLocks/>
                </p:cNvSpPr>
                <p:nvPr/>
              </p:nvSpPr>
              <p:spPr bwMode="auto">
                <a:xfrm>
                  <a:off x="2506" y="1874"/>
                  <a:ext cx="88" cy="136"/>
                </a:xfrm>
                <a:custGeom>
                  <a:avLst/>
                  <a:gdLst>
                    <a:gd name="G0" fmla="+- 21600 0 0"/>
                    <a:gd name="G1" fmla="+- 0 0 0"/>
                    <a:gd name="G2" fmla="+- 21600 0 0"/>
                    <a:gd name="T0" fmla="*/ 21600 w 21600"/>
                    <a:gd name="T1" fmla="*/ 21600 h 21600"/>
                    <a:gd name="T2" fmla="*/ 0 w 21600"/>
                    <a:gd name="T3" fmla="*/ 0 h 21600"/>
                    <a:gd name="T4" fmla="*/ 2160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21599"/>
                      </a:moveTo>
                      <a:cubicBezTo>
                        <a:pt x="9670" y="21599"/>
                        <a:pt x="-1" y="11929"/>
                        <a:pt x="-1" y="-1"/>
                      </a:cubicBezTo>
                    </a:path>
                    <a:path w="21600" h="21600" stroke="0" extrusionOk="0">
                      <a:moveTo>
                        <a:pt x="21600" y="21599"/>
                      </a:moveTo>
                      <a:cubicBezTo>
                        <a:pt x="9670" y="21599"/>
                        <a:pt x="-1" y="11929"/>
                        <a:pt x="-1" y="-1"/>
                      </a:cubicBez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254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5" name="Group 15"/>
              <p:cNvGrpSpPr>
                <a:grpSpLocks/>
              </p:cNvGrpSpPr>
              <p:nvPr/>
            </p:nvGrpSpPr>
            <p:grpSpPr bwMode="auto">
              <a:xfrm>
                <a:off x="2653" y="1854"/>
                <a:ext cx="46" cy="46"/>
                <a:chOff x="2653" y="1854"/>
                <a:chExt cx="46" cy="46"/>
              </a:xfrm>
            </p:grpSpPr>
            <p:sp>
              <p:nvSpPr>
                <p:cNvPr id="145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2653" y="1854"/>
                  <a:ext cx="41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6" name="Line 17"/>
                <p:cNvSpPr>
                  <a:spLocks noChangeShapeType="1"/>
                </p:cNvSpPr>
                <p:nvPr/>
              </p:nvSpPr>
              <p:spPr bwMode="auto">
                <a:xfrm>
                  <a:off x="2690" y="1854"/>
                  <a:ext cx="9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6" name="Group 18"/>
              <p:cNvGrpSpPr>
                <a:grpSpLocks/>
              </p:cNvGrpSpPr>
              <p:nvPr/>
            </p:nvGrpSpPr>
            <p:grpSpPr bwMode="auto">
              <a:xfrm>
                <a:off x="2565" y="1854"/>
                <a:ext cx="46" cy="46"/>
                <a:chOff x="2565" y="1854"/>
                <a:chExt cx="46" cy="46"/>
              </a:xfrm>
            </p:grpSpPr>
            <p:sp>
              <p:nvSpPr>
                <p:cNvPr id="143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2565" y="1854"/>
                  <a:ext cx="41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" name="Line 20"/>
                <p:cNvSpPr>
                  <a:spLocks noChangeShapeType="1"/>
                </p:cNvSpPr>
                <p:nvPr/>
              </p:nvSpPr>
              <p:spPr bwMode="auto">
                <a:xfrm>
                  <a:off x="2602" y="1854"/>
                  <a:ext cx="9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7" name="Group 21"/>
              <p:cNvGrpSpPr>
                <a:grpSpLocks/>
              </p:cNvGrpSpPr>
              <p:nvPr/>
            </p:nvGrpSpPr>
            <p:grpSpPr bwMode="auto">
              <a:xfrm>
                <a:off x="2473" y="1858"/>
                <a:ext cx="46" cy="46"/>
                <a:chOff x="2473" y="1858"/>
                <a:chExt cx="46" cy="46"/>
              </a:xfrm>
            </p:grpSpPr>
            <p:sp>
              <p:nvSpPr>
                <p:cNvPr id="141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2473" y="1858"/>
                  <a:ext cx="41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2" name="Line 23"/>
                <p:cNvSpPr>
                  <a:spLocks noChangeShapeType="1"/>
                </p:cNvSpPr>
                <p:nvPr/>
              </p:nvSpPr>
              <p:spPr bwMode="auto">
                <a:xfrm>
                  <a:off x="2510" y="1858"/>
                  <a:ext cx="9" cy="4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38" name="Freeform 24"/>
              <p:cNvSpPr>
                <a:spLocks/>
              </p:cNvSpPr>
              <p:nvPr/>
            </p:nvSpPr>
            <p:spPr bwMode="auto">
              <a:xfrm>
                <a:off x="2597" y="1862"/>
                <a:ext cx="1" cy="37"/>
              </a:xfrm>
              <a:custGeom>
                <a:avLst/>
                <a:gdLst>
                  <a:gd name="T0" fmla="*/ 0 w 1"/>
                  <a:gd name="T1" fmla="*/ 36 h 37"/>
                  <a:gd name="T2" fmla="*/ 0 w 1"/>
                  <a:gd name="T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7">
                    <a:moveTo>
                      <a:pt x="0" y="36"/>
                    </a:moveTo>
                    <a:lnTo>
                      <a:pt x="0" y="0"/>
                    </a:lnTo>
                  </a:path>
                </a:pathLst>
              </a:custGeom>
              <a:noFill/>
              <a:ln w="254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Freeform 25"/>
              <p:cNvSpPr>
                <a:spLocks/>
              </p:cNvSpPr>
              <p:nvPr/>
            </p:nvSpPr>
            <p:spPr bwMode="auto">
              <a:xfrm>
                <a:off x="2683" y="1862"/>
                <a:ext cx="1" cy="37"/>
              </a:xfrm>
              <a:custGeom>
                <a:avLst/>
                <a:gdLst>
                  <a:gd name="T0" fmla="*/ 0 w 1"/>
                  <a:gd name="T1" fmla="*/ 36 h 37"/>
                  <a:gd name="T2" fmla="*/ 0 w 1"/>
                  <a:gd name="T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7">
                    <a:moveTo>
                      <a:pt x="0" y="36"/>
                    </a:moveTo>
                    <a:lnTo>
                      <a:pt x="0" y="0"/>
                    </a:lnTo>
                  </a:path>
                </a:pathLst>
              </a:custGeom>
              <a:noFill/>
              <a:ln w="254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" name="Freeform 26"/>
              <p:cNvSpPr>
                <a:spLocks/>
              </p:cNvSpPr>
              <p:nvPr/>
            </p:nvSpPr>
            <p:spPr bwMode="auto">
              <a:xfrm>
                <a:off x="2505" y="1866"/>
                <a:ext cx="1" cy="37"/>
              </a:xfrm>
              <a:custGeom>
                <a:avLst/>
                <a:gdLst>
                  <a:gd name="T0" fmla="*/ 0 w 1"/>
                  <a:gd name="T1" fmla="*/ 36 h 37"/>
                  <a:gd name="T2" fmla="*/ 0 w 1"/>
                  <a:gd name="T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7">
                    <a:moveTo>
                      <a:pt x="0" y="36"/>
                    </a:moveTo>
                    <a:lnTo>
                      <a:pt x="0" y="0"/>
                    </a:lnTo>
                  </a:path>
                </a:pathLst>
              </a:custGeom>
              <a:noFill/>
              <a:ln w="254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733800" y="4876800"/>
            <a:ext cx="8417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≈</a:t>
            </a:r>
            <a:endParaRPr lang="en-US" sz="4000" dirty="0"/>
          </a:p>
        </p:txBody>
      </p:sp>
      <p:sp>
        <p:nvSpPr>
          <p:cNvPr id="149" name="Text Box 16"/>
          <p:cNvSpPr txBox="1">
            <a:spLocks noChangeArrowheads="1"/>
          </p:cNvSpPr>
          <p:nvPr/>
        </p:nvSpPr>
        <p:spPr bwMode="auto">
          <a:xfrm>
            <a:off x="4724400" y="3429000"/>
            <a:ext cx="288397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ea typeface="Arial" pitchFamily="-84" charset="0"/>
                <a:cs typeface="Arial" pitchFamily="-84" charset="0"/>
              </a:rPr>
              <a:t>SIMULATED</a:t>
            </a:r>
          </a:p>
          <a:p>
            <a:r>
              <a:rPr lang="en-US" dirty="0" smtClean="0">
                <a:ea typeface="Arial" pitchFamily="-84" charset="0"/>
                <a:cs typeface="Arial" pitchFamily="-84" charset="0"/>
              </a:rPr>
              <a:t>Messages</a:t>
            </a:r>
          </a:p>
          <a:p>
            <a:r>
              <a:rPr lang="en-US" dirty="0" smtClean="0">
                <a:ea typeface="Arial" pitchFamily="-84" charset="0"/>
                <a:cs typeface="Arial" pitchFamily="-84" charset="0"/>
              </a:rPr>
              <a:t>Exchanged in the protocol</a:t>
            </a:r>
            <a:endParaRPr lang="en-US" dirty="0">
              <a:ea typeface="Arial" pitchFamily="-84" charset="0"/>
              <a:cs typeface="Arial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772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600200"/>
            <a:ext cx="9144000" cy="1470025"/>
          </a:xfrm>
        </p:spPr>
        <p:txBody>
          <a:bodyPr/>
          <a:lstStyle/>
          <a:p>
            <a:r>
              <a:rPr lang="en-US" dirty="0" smtClean="0"/>
              <a:t>Cryptography: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 Enabler of </a:t>
            </a:r>
            <a:br>
              <a:rPr lang="en-US" dirty="0" smtClean="0"/>
            </a:br>
            <a:r>
              <a:rPr lang="en-US" dirty="0" smtClean="0"/>
              <a:t>Secure Computation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r>
              <a:rPr lang="en-US" dirty="0" smtClean="0"/>
              <a:t>Shafi Goldwasser</a:t>
            </a:r>
          </a:p>
          <a:p>
            <a:r>
              <a:rPr lang="en-US" dirty="0" smtClean="0"/>
              <a:t>CSAIL, MIT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851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dirty="0" smtClean="0"/>
              <a:t>Loss of Privacy is Complex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4114800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Different Entities Collect and Protect Data in an Un-coordinated fashion </a:t>
            </a:r>
          </a:p>
          <a:p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Unforeseen Cross Referencing  of information held by different entities on the same individual, causes greater privacy loss </a:t>
            </a:r>
          </a:p>
          <a:p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Aggregate information on many can reveals  information on a single individual</a:t>
            </a:r>
          </a:p>
          <a:p>
            <a:pPr marL="0" indent="0">
              <a:buNone/>
            </a:pPr>
            <a:endParaRPr lang="en-US" sz="2800" dirty="0" smtClean="0">
              <a:solidFill>
                <a:srgbClr val="3366FF"/>
              </a:solidFill>
            </a:endParaRPr>
          </a:p>
          <a:p>
            <a:endParaRPr lang="en-US" sz="28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086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Evolution of Computing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3" name="Group 48"/>
          <p:cNvGrpSpPr/>
          <p:nvPr/>
        </p:nvGrpSpPr>
        <p:grpSpPr>
          <a:xfrm>
            <a:off x="5028031" y="1520354"/>
            <a:ext cx="2407943" cy="2380990"/>
            <a:chOff x="5965514" y="2024160"/>
            <a:chExt cx="2407943" cy="2380990"/>
          </a:xfrm>
        </p:grpSpPr>
        <p:sp>
          <p:nvSpPr>
            <p:cNvPr id="36" name="Freeform 35"/>
            <p:cNvSpPr/>
            <p:nvPr/>
          </p:nvSpPr>
          <p:spPr>
            <a:xfrm>
              <a:off x="6455366" y="2024160"/>
              <a:ext cx="1918091" cy="1799254"/>
            </a:xfrm>
            <a:custGeom>
              <a:avLst/>
              <a:gdLst>
                <a:gd name="connsiteX0" fmla="*/ 0 w 1918091"/>
                <a:gd name="connsiteY0" fmla="*/ 343975 h 1799254"/>
                <a:gd name="connsiteX1" fmla="*/ 132282 w 1918091"/>
                <a:gd name="connsiteY1" fmla="*/ 291056 h 1799254"/>
                <a:gd name="connsiteX2" fmla="*/ 211652 w 1918091"/>
                <a:gd name="connsiteY2" fmla="*/ 264596 h 1799254"/>
                <a:gd name="connsiteX3" fmla="*/ 251336 w 1918091"/>
                <a:gd name="connsiteY3" fmla="*/ 238137 h 1799254"/>
                <a:gd name="connsiteX4" fmla="*/ 291021 w 1918091"/>
                <a:gd name="connsiteY4" fmla="*/ 224907 h 1799254"/>
                <a:gd name="connsiteX5" fmla="*/ 330706 w 1918091"/>
                <a:gd name="connsiteY5" fmla="*/ 198447 h 1799254"/>
                <a:gd name="connsiteX6" fmla="*/ 423303 w 1918091"/>
                <a:gd name="connsiteY6" fmla="*/ 171988 h 1799254"/>
                <a:gd name="connsiteX7" fmla="*/ 462988 w 1918091"/>
                <a:gd name="connsiteY7" fmla="*/ 158758 h 1799254"/>
                <a:gd name="connsiteX8" fmla="*/ 529129 w 1918091"/>
                <a:gd name="connsiteY8" fmla="*/ 145528 h 1799254"/>
                <a:gd name="connsiteX9" fmla="*/ 568813 w 1918091"/>
                <a:gd name="connsiteY9" fmla="*/ 132298 h 1799254"/>
                <a:gd name="connsiteX10" fmla="*/ 634954 w 1918091"/>
                <a:gd name="connsiteY10" fmla="*/ 119068 h 1799254"/>
                <a:gd name="connsiteX11" fmla="*/ 714324 w 1918091"/>
                <a:gd name="connsiteY11" fmla="*/ 92609 h 1799254"/>
                <a:gd name="connsiteX12" fmla="*/ 873062 w 1918091"/>
                <a:gd name="connsiteY12" fmla="*/ 66149 h 1799254"/>
                <a:gd name="connsiteX13" fmla="*/ 912747 w 1918091"/>
                <a:gd name="connsiteY13" fmla="*/ 52919 h 1799254"/>
                <a:gd name="connsiteX14" fmla="*/ 978888 w 1918091"/>
                <a:gd name="connsiteY14" fmla="*/ 39690 h 1799254"/>
                <a:gd name="connsiteX15" fmla="*/ 1058257 w 1918091"/>
                <a:gd name="connsiteY15" fmla="*/ 13230 h 1799254"/>
                <a:gd name="connsiteX16" fmla="*/ 1097942 w 1918091"/>
                <a:gd name="connsiteY16" fmla="*/ 0 h 1799254"/>
                <a:gd name="connsiteX17" fmla="*/ 1508016 w 1918091"/>
                <a:gd name="connsiteY17" fmla="*/ 13230 h 1799254"/>
                <a:gd name="connsiteX18" fmla="*/ 1574157 w 1918091"/>
                <a:gd name="connsiteY18" fmla="*/ 39690 h 1799254"/>
                <a:gd name="connsiteX19" fmla="*/ 1640298 w 1918091"/>
                <a:gd name="connsiteY19" fmla="*/ 52919 h 1799254"/>
                <a:gd name="connsiteX20" fmla="*/ 1693211 w 1918091"/>
                <a:gd name="connsiteY20" fmla="*/ 79379 h 1799254"/>
                <a:gd name="connsiteX21" fmla="*/ 1732896 w 1918091"/>
                <a:gd name="connsiteY21" fmla="*/ 119068 h 1799254"/>
                <a:gd name="connsiteX22" fmla="*/ 1772580 w 1918091"/>
                <a:gd name="connsiteY22" fmla="*/ 145528 h 1799254"/>
                <a:gd name="connsiteX23" fmla="*/ 1825493 w 1918091"/>
                <a:gd name="connsiteY23" fmla="*/ 224907 h 1799254"/>
                <a:gd name="connsiteX24" fmla="*/ 1865178 w 1918091"/>
                <a:gd name="connsiteY24" fmla="*/ 343975 h 1799254"/>
                <a:gd name="connsiteX25" fmla="*/ 1878406 w 1918091"/>
                <a:gd name="connsiteY25" fmla="*/ 423354 h 1799254"/>
                <a:gd name="connsiteX26" fmla="*/ 1904863 w 1918091"/>
                <a:gd name="connsiteY26" fmla="*/ 476273 h 1799254"/>
                <a:gd name="connsiteX27" fmla="*/ 1918091 w 1918091"/>
                <a:gd name="connsiteY27" fmla="*/ 515962 h 1799254"/>
                <a:gd name="connsiteX28" fmla="*/ 1904863 w 1918091"/>
                <a:gd name="connsiteY28" fmla="*/ 1389130 h 1799254"/>
                <a:gd name="connsiteX29" fmla="*/ 1838722 w 1918091"/>
                <a:gd name="connsiteY29" fmla="*/ 1442049 h 1799254"/>
                <a:gd name="connsiteX30" fmla="*/ 1799037 w 1918091"/>
                <a:gd name="connsiteY30" fmla="*/ 1468508 h 1799254"/>
                <a:gd name="connsiteX31" fmla="*/ 1785809 w 1918091"/>
                <a:gd name="connsiteY31" fmla="*/ 1508198 h 1799254"/>
                <a:gd name="connsiteX32" fmla="*/ 1759352 w 1918091"/>
                <a:gd name="connsiteY32" fmla="*/ 1561117 h 1799254"/>
                <a:gd name="connsiteX33" fmla="*/ 1746124 w 1918091"/>
                <a:gd name="connsiteY33" fmla="*/ 1600806 h 1799254"/>
                <a:gd name="connsiteX34" fmla="*/ 1693211 w 1918091"/>
                <a:gd name="connsiteY34" fmla="*/ 1666956 h 1799254"/>
                <a:gd name="connsiteX35" fmla="*/ 1653527 w 1918091"/>
                <a:gd name="connsiteY35" fmla="*/ 1693415 h 1799254"/>
                <a:gd name="connsiteX36" fmla="*/ 1627070 w 1918091"/>
                <a:gd name="connsiteY36" fmla="*/ 1719875 h 1799254"/>
                <a:gd name="connsiteX37" fmla="*/ 1547701 w 1918091"/>
                <a:gd name="connsiteY37" fmla="*/ 1746334 h 1799254"/>
                <a:gd name="connsiteX38" fmla="*/ 1521244 w 1918091"/>
                <a:gd name="connsiteY38" fmla="*/ 1772794 h 1799254"/>
                <a:gd name="connsiteX39" fmla="*/ 1441875 w 1918091"/>
                <a:gd name="connsiteY39" fmla="*/ 1799254 h 179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18091" h="1799254">
                  <a:moveTo>
                    <a:pt x="0" y="343975"/>
                  </a:moveTo>
                  <a:cubicBezTo>
                    <a:pt x="134037" y="317164"/>
                    <a:pt x="-1949" y="352077"/>
                    <a:pt x="132282" y="291056"/>
                  </a:cubicBezTo>
                  <a:cubicBezTo>
                    <a:pt x="157670" y="279515"/>
                    <a:pt x="186168" y="275924"/>
                    <a:pt x="211652" y="264596"/>
                  </a:cubicBezTo>
                  <a:cubicBezTo>
                    <a:pt x="226180" y="258138"/>
                    <a:pt x="237116" y="245248"/>
                    <a:pt x="251336" y="238137"/>
                  </a:cubicBezTo>
                  <a:cubicBezTo>
                    <a:pt x="263808" y="231900"/>
                    <a:pt x="278549" y="231144"/>
                    <a:pt x="291021" y="224907"/>
                  </a:cubicBezTo>
                  <a:cubicBezTo>
                    <a:pt x="305241" y="217796"/>
                    <a:pt x="315944" y="204352"/>
                    <a:pt x="330706" y="198447"/>
                  </a:cubicBezTo>
                  <a:cubicBezTo>
                    <a:pt x="360511" y="186524"/>
                    <a:pt x="392556" y="181213"/>
                    <a:pt x="423303" y="171988"/>
                  </a:cubicBezTo>
                  <a:cubicBezTo>
                    <a:pt x="436659" y="167981"/>
                    <a:pt x="449460" y="162140"/>
                    <a:pt x="462988" y="158758"/>
                  </a:cubicBezTo>
                  <a:cubicBezTo>
                    <a:pt x="484800" y="153304"/>
                    <a:pt x="507317" y="150982"/>
                    <a:pt x="529129" y="145528"/>
                  </a:cubicBezTo>
                  <a:cubicBezTo>
                    <a:pt x="542656" y="142146"/>
                    <a:pt x="555286" y="135680"/>
                    <a:pt x="568813" y="132298"/>
                  </a:cubicBezTo>
                  <a:cubicBezTo>
                    <a:pt x="590625" y="126844"/>
                    <a:pt x="613263" y="124984"/>
                    <a:pt x="634954" y="119068"/>
                  </a:cubicBezTo>
                  <a:cubicBezTo>
                    <a:pt x="661859" y="111729"/>
                    <a:pt x="686716" y="96554"/>
                    <a:pt x="714324" y="92609"/>
                  </a:cubicBezTo>
                  <a:cubicBezTo>
                    <a:pt x="766591" y="85141"/>
                    <a:pt x="821481" y="79046"/>
                    <a:pt x="873062" y="66149"/>
                  </a:cubicBezTo>
                  <a:cubicBezTo>
                    <a:pt x="886590" y="62767"/>
                    <a:pt x="899219" y="56301"/>
                    <a:pt x="912747" y="52919"/>
                  </a:cubicBezTo>
                  <a:cubicBezTo>
                    <a:pt x="934559" y="47465"/>
                    <a:pt x="957197" y="45606"/>
                    <a:pt x="978888" y="39690"/>
                  </a:cubicBezTo>
                  <a:cubicBezTo>
                    <a:pt x="1005793" y="32351"/>
                    <a:pt x="1031801" y="22050"/>
                    <a:pt x="1058257" y="13230"/>
                  </a:cubicBezTo>
                  <a:lnTo>
                    <a:pt x="1097942" y="0"/>
                  </a:lnTo>
                  <a:cubicBezTo>
                    <a:pt x="1234633" y="4410"/>
                    <a:pt x="1371726" y="1871"/>
                    <a:pt x="1508016" y="13230"/>
                  </a:cubicBezTo>
                  <a:cubicBezTo>
                    <a:pt x="1531680" y="15202"/>
                    <a:pt x="1551413" y="32866"/>
                    <a:pt x="1574157" y="39690"/>
                  </a:cubicBezTo>
                  <a:cubicBezTo>
                    <a:pt x="1595692" y="46151"/>
                    <a:pt x="1618251" y="48509"/>
                    <a:pt x="1640298" y="52919"/>
                  </a:cubicBezTo>
                  <a:cubicBezTo>
                    <a:pt x="1657936" y="61739"/>
                    <a:pt x="1677165" y="67916"/>
                    <a:pt x="1693211" y="79379"/>
                  </a:cubicBezTo>
                  <a:cubicBezTo>
                    <a:pt x="1708434" y="90254"/>
                    <a:pt x="1718524" y="107090"/>
                    <a:pt x="1732896" y="119068"/>
                  </a:cubicBezTo>
                  <a:cubicBezTo>
                    <a:pt x="1745109" y="129247"/>
                    <a:pt x="1759352" y="136708"/>
                    <a:pt x="1772580" y="145528"/>
                  </a:cubicBezTo>
                  <a:cubicBezTo>
                    <a:pt x="1790218" y="171988"/>
                    <a:pt x="1817781" y="194057"/>
                    <a:pt x="1825493" y="224907"/>
                  </a:cubicBezTo>
                  <a:cubicBezTo>
                    <a:pt x="1844481" y="300865"/>
                    <a:pt x="1831970" y="260944"/>
                    <a:pt x="1865178" y="343975"/>
                  </a:cubicBezTo>
                  <a:cubicBezTo>
                    <a:pt x="1869587" y="370435"/>
                    <a:pt x="1870699" y="397661"/>
                    <a:pt x="1878406" y="423354"/>
                  </a:cubicBezTo>
                  <a:cubicBezTo>
                    <a:pt x="1884072" y="442244"/>
                    <a:pt x="1897095" y="458146"/>
                    <a:pt x="1904863" y="476273"/>
                  </a:cubicBezTo>
                  <a:cubicBezTo>
                    <a:pt x="1910356" y="489091"/>
                    <a:pt x="1913682" y="502732"/>
                    <a:pt x="1918091" y="515962"/>
                  </a:cubicBezTo>
                  <a:cubicBezTo>
                    <a:pt x="1913682" y="807018"/>
                    <a:pt x="1913296" y="1098163"/>
                    <a:pt x="1904863" y="1389130"/>
                  </a:cubicBezTo>
                  <a:cubicBezTo>
                    <a:pt x="1903339" y="1441702"/>
                    <a:pt x="1882408" y="1431126"/>
                    <a:pt x="1838722" y="1442049"/>
                  </a:cubicBezTo>
                  <a:cubicBezTo>
                    <a:pt x="1825494" y="1450869"/>
                    <a:pt x="1808968" y="1456092"/>
                    <a:pt x="1799037" y="1468508"/>
                  </a:cubicBezTo>
                  <a:cubicBezTo>
                    <a:pt x="1790326" y="1479398"/>
                    <a:pt x="1791302" y="1495380"/>
                    <a:pt x="1785809" y="1508198"/>
                  </a:cubicBezTo>
                  <a:cubicBezTo>
                    <a:pt x="1778041" y="1526325"/>
                    <a:pt x="1767120" y="1542990"/>
                    <a:pt x="1759352" y="1561117"/>
                  </a:cubicBezTo>
                  <a:cubicBezTo>
                    <a:pt x="1753859" y="1573935"/>
                    <a:pt x="1752360" y="1588333"/>
                    <a:pt x="1746124" y="1600806"/>
                  </a:cubicBezTo>
                  <a:cubicBezTo>
                    <a:pt x="1734664" y="1623728"/>
                    <a:pt x="1713719" y="1650547"/>
                    <a:pt x="1693211" y="1666956"/>
                  </a:cubicBezTo>
                  <a:cubicBezTo>
                    <a:pt x="1680797" y="1676889"/>
                    <a:pt x="1665941" y="1683482"/>
                    <a:pt x="1653527" y="1693415"/>
                  </a:cubicBezTo>
                  <a:cubicBezTo>
                    <a:pt x="1643788" y="1701207"/>
                    <a:pt x="1638226" y="1714297"/>
                    <a:pt x="1627070" y="1719875"/>
                  </a:cubicBezTo>
                  <a:cubicBezTo>
                    <a:pt x="1602127" y="1732348"/>
                    <a:pt x="1547701" y="1746334"/>
                    <a:pt x="1547701" y="1746334"/>
                  </a:cubicBezTo>
                  <a:cubicBezTo>
                    <a:pt x="1538882" y="1755154"/>
                    <a:pt x="1532400" y="1767215"/>
                    <a:pt x="1521244" y="1772794"/>
                  </a:cubicBezTo>
                  <a:cubicBezTo>
                    <a:pt x="1496301" y="1785267"/>
                    <a:pt x="1441875" y="1799254"/>
                    <a:pt x="1441875" y="179925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6217259" y="2353359"/>
              <a:ext cx="1986410" cy="1536204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6570264" y="2553351"/>
              <a:ext cx="1289104" cy="893269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6595722" y="3452979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7443922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7063245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965514" y="3955712"/>
              <a:ext cx="1749707" cy="449438"/>
            </a:xfrm>
            <a:custGeom>
              <a:avLst/>
              <a:gdLst>
                <a:gd name="connsiteX0" fmla="*/ 0 w 1587680"/>
                <a:gd name="connsiteY0" fmla="*/ 264596 h 449438"/>
                <a:gd name="connsiteX1" fmla="*/ 105826 w 1587680"/>
                <a:gd name="connsiteY1" fmla="*/ 198447 h 449438"/>
                <a:gd name="connsiteX2" fmla="*/ 158738 w 1587680"/>
                <a:gd name="connsiteY2" fmla="*/ 158757 h 449438"/>
                <a:gd name="connsiteX3" fmla="*/ 198423 w 1587680"/>
                <a:gd name="connsiteY3" fmla="*/ 145527 h 449438"/>
                <a:gd name="connsiteX4" fmla="*/ 277792 w 1587680"/>
                <a:gd name="connsiteY4" fmla="*/ 92608 h 449438"/>
                <a:gd name="connsiteX5" fmla="*/ 357161 w 1587680"/>
                <a:gd name="connsiteY5" fmla="*/ 39689 h 449438"/>
                <a:gd name="connsiteX6" fmla="*/ 383618 w 1587680"/>
                <a:gd name="connsiteY6" fmla="*/ 13229 h 449438"/>
                <a:gd name="connsiteX7" fmla="*/ 529128 w 1587680"/>
                <a:gd name="connsiteY7" fmla="*/ 0 h 449438"/>
                <a:gd name="connsiteX8" fmla="*/ 1375734 w 1587680"/>
                <a:gd name="connsiteY8" fmla="*/ 26459 h 449438"/>
                <a:gd name="connsiteX9" fmla="*/ 1441875 w 1587680"/>
                <a:gd name="connsiteY9" fmla="*/ 39689 h 449438"/>
                <a:gd name="connsiteX10" fmla="*/ 1547700 w 1587680"/>
                <a:gd name="connsiteY10" fmla="*/ 79378 h 449438"/>
                <a:gd name="connsiteX11" fmla="*/ 1574157 w 1587680"/>
                <a:gd name="connsiteY11" fmla="*/ 105838 h 449438"/>
                <a:gd name="connsiteX12" fmla="*/ 1560929 w 1587680"/>
                <a:gd name="connsiteY12" fmla="*/ 185217 h 449438"/>
                <a:gd name="connsiteX13" fmla="*/ 1534472 w 1587680"/>
                <a:gd name="connsiteY13" fmla="*/ 264596 h 449438"/>
                <a:gd name="connsiteX14" fmla="*/ 1494788 w 1587680"/>
                <a:gd name="connsiteY14" fmla="*/ 291055 h 449438"/>
                <a:gd name="connsiteX15" fmla="*/ 1388962 w 1587680"/>
                <a:gd name="connsiteY15" fmla="*/ 370434 h 449438"/>
                <a:gd name="connsiteX16" fmla="*/ 1349277 w 1587680"/>
                <a:gd name="connsiteY16" fmla="*/ 383664 h 449438"/>
                <a:gd name="connsiteX17" fmla="*/ 754008 w 1587680"/>
                <a:gd name="connsiteY17" fmla="*/ 383664 h 449438"/>
                <a:gd name="connsiteX18" fmla="*/ 674639 w 1587680"/>
                <a:gd name="connsiteY18" fmla="*/ 370434 h 449438"/>
                <a:gd name="connsiteX19" fmla="*/ 542356 w 1587680"/>
                <a:gd name="connsiteY19" fmla="*/ 357204 h 449438"/>
                <a:gd name="connsiteX20" fmla="*/ 423303 w 1587680"/>
                <a:gd name="connsiteY20" fmla="*/ 330745 h 449438"/>
                <a:gd name="connsiteX21" fmla="*/ 92597 w 1587680"/>
                <a:gd name="connsiteY21" fmla="*/ 317515 h 449438"/>
                <a:gd name="connsiteX22" fmla="*/ 39684 w 1587680"/>
                <a:gd name="connsiteY22" fmla="*/ 304285 h 449438"/>
                <a:gd name="connsiteX23" fmla="*/ 26456 w 1587680"/>
                <a:gd name="connsiteY23" fmla="*/ 198447 h 449438"/>
                <a:gd name="connsiteX24" fmla="*/ 66141 w 1587680"/>
                <a:gd name="connsiteY24" fmla="*/ 171987 h 449438"/>
                <a:gd name="connsiteX25" fmla="*/ 79369 w 1587680"/>
                <a:gd name="connsiteY25" fmla="*/ 158757 h 44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87680" h="449438">
                  <a:moveTo>
                    <a:pt x="0" y="264596"/>
                  </a:moveTo>
                  <a:cubicBezTo>
                    <a:pt x="38593" y="241437"/>
                    <a:pt x="70212" y="223889"/>
                    <a:pt x="105826" y="198447"/>
                  </a:cubicBezTo>
                  <a:cubicBezTo>
                    <a:pt x="123766" y="185631"/>
                    <a:pt x="139596" y="169697"/>
                    <a:pt x="158738" y="158757"/>
                  </a:cubicBezTo>
                  <a:cubicBezTo>
                    <a:pt x="170844" y="151838"/>
                    <a:pt x="186234" y="152299"/>
                    <a:pt x="198423" y="145527"/>
                  </a:cubicBezTo>
                  <a:cubicBezTo>
                    <a:pt x="226218" y="130083"/>
                    <a:pt x="251336" y="110248"/>
                    <a:pt x="277792" y="92608"/>
                  </a:cubicBezTo>
                  <a:cubicBezTo>
                    <a:pt x="277800" y="92603"/>
                    <a:pt x="357154" y="39696"/>
                    <a:pt x="357161" y="39689"/>
                  </a:cubicBezTo>
                  <a:cubicBezTo>
                    <a:pt x="365980" y="30869"/>
                    <a:pt x="371465" y="16034"/>
                    <a:pt x="383618" y="13229"/>
                  </a:cubicBezTo>
                  <a:cubicBezTo>
                    <a:pt x="431074" y="2276"/>
                    <a:pt x="480625" y="4410"/>
                    <a:pt x="529128" y="0"/>
                  </a:cubicBezTo>
                  <a:lnTo>
                    <a:pt x="1375734" y="26459"/>
                  </a:lnTo>
                  <a:cubicBezTo>
                    <a:pt x="1398197" y="27436"/>
                    <a:pt x="1419927" y="34811"/>
                    <a:pt x="1441875" y="39689"/>
                  </a:cubicBezTo>
                  <a:cubicBezTo>
                    <a:pt x="1485500" y="49385"/>
                    <a:pt x="1509352" y="53809"/>
                    <a:pt x="1547700" y="79378"/>
                  </a:cubicBezTo>
                  <a:cubicBezTo>
                    <a:pt x="1558077" y="86297"/>
                    <a:pt x="1565338" y="97018"/>
                    <a:pt x="1574157" y="105838"/>
                  </a:cubicBezTo>
                  <a:cubicBezTo>
                    <a:pt x="1596696" y="173464"/>
                    <a:pt x="1590235" y="119269"/>
                    <a:pt x="1560929" y="185217"/>
                  </a:cubicBezTo>
                  <a:cubicBezTo>
                    <a:pt x="1549603" y="210704"/>
                    <a:pt x="1557678" y="249124"/>
                    <a:pt x="1534472" y="264596"/>
                  </a:cubicBezTo>
                  <a:cubicBezTo>
                    <a:pt x="1521244" y="273416"/>
                    <a:pt x="1507202" y="281122"/>
                    <a:pt x="1494788" y="291055"/>
                  </a:cubicBezTo>
                  <a:cubicBezTo>
                    <a:pt x="1450019" y="326874"/>
                    <a:pt x="1468075" y="344060"/>
                    <a:pt x="1388962" y="370434"/>
                  </a:cubicBezTo>
                  <a:lnTo>
                    <a:pt x="1349277" y="383664"/>
                  </a:lnTo>
                  <a:cubicBezTo>
                    <a:pt x="1156334" y="512312"/>
                    <a:pt x="1313811" y="418656"/>
                    <a:pt x="754008" y="383664"/>
                  </a:cubicBezTo>
                  <a:cubicBezTo>
                    <a:pt x="727239" y="381991"/>
                    <a:pt x="701253" y="373761"/>
                    <a:pt x="674639" y="370434"/>
                  </a:cubicBezTo>
                  <a:cubicBezTo>
                    <a:pt x="630667" y="364937"/>
                    <a:pt x="586450" y="361614"/>
                    <a:pt x="542356" y="357204"/>
                  </a:cubicBezTo>
                  <a:cubicBezTo>
                    <a:pt x="517015" y="350868"/>
                    <a:pt x="446198" y="332272"/>
                    <a:pt x="423303" y="330745"/>
                  </a:cubicBezTo>
                  <a:cubicBezTo>
                    <a:pt x="313224" y="323405"/>
                    <a:pt x="202832" y="321925"/>
                    <a:pt x="92597" y="317515"/>
                  </a:cubicBezTo>
                  <a:cubicBezTo>
                    <a:pt x="74959" y="313105"/>
                    <a:pt x="54811" y="314371"/>
                    <a:pt x="39684" y="304285"/>
                  </a:cubicBezTo>
                  <a:cubicBezTo>
                    <a:pt x="2876" y="279743"/>
                    <a:pt x="7112" y="232303"/>
                    <a:pt x="26456" y="198447"/>
                  </a:cubicBezTo>
                  <a:cubicBezTo>
                    <a:pt x="34343" y="184642"/>
                    <a:pt x="53422" y="181527"/>
                    <a:pt x="66141" y="171987"/>
                  </a:cubicBezTo>
                  <a:cubicBezTo>
                    <a:pt x="71130" y="168245"/>
                    <a:pt x="74960" y="163167"/>
                    <a:pt x="79369" y="158757"/>
                  </a:cubicBezTo>
                </a:path>
              </a:pathLst>
            </a:custGeom>
            <a:solidFill>
              <a:srgbClr val="A6A6A6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6151118" y="4114469"/>
              <a:ext cx="159022" cy="7937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flipV="1">
              <a:off x="6303518" y="4048835"/>
              <a:ext cx="159022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 flipV="1">
              <a:off x="6342204" y="39758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6759615" y="4008631"/>
              <a:ext cx="159309" cy="105838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 flipV="1">
              <a:off x="6912016" y="4048835"/>
              <a:ext cx="151230" cy="112196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6507146" y="4100899"/>
              <a:ext cx="612063" cy="225860"/>
            </a:xfrm>
            <a:custGeom>
              <a:avLst/>
              <a:gdLst>
                <a:gd name="connsiteX0" fmla="*/ 80502 w 612063"/>
                <a:gd name="connsiteY0" fmla="*/ 92949 h 225860"/>
                <a:gd name="connsiteX1" fmla="*/ 239241 w 612063"/>
                <a:gd name="connsiteY1" fmla="*/ 106179 h 225860"/>
                <a:gd name="connsiteX2" fmla="*/ 278926 w 612063"/>
                <a:gd name="connsiteY2" fmla="*/ 119409 h 225860"/>
                <a:gd name="connsiteX3" fmla="*/ 358295 w 612063"/>
                <a:gd name="connsiteY3" fmla="*/ 132638 h 225860"/>
                <a:gd name="connsiteX4" fmla="*/ 569946 w 612063"/>
                <a:gd name="connsiteY4" fmla="*/ 172328 h 225860"/>
                <a:gd name="connsiteX5" fmla="*/ 609631 w 612063"/>
                <a:gd name="connsiteY5" fmla="*/ 185558 h 225860"/>
                <a:gd name="connsiteX6" fmla="*/ 596403 w 612063"/>
                <a:gd name="connsiteY6" fmla="*/ 225247 h 225860"/>
                <a:gd name="connsiteX7" fmla="*/ 450892 w 612063"/>
                <a:gd name="connsiteY7" fmla="*/ 185558 h 225860"/>
                <a:gd name="connsiteX8" fmla="*/ 371523 w 612063"/>
                <a:gd name="connsiteY8" fmla="*/ 159098 h 225860"/>
                <a:gd name="connsiteX9" fmla="*/ 331838 w 612063"/>
                <a:gd name="connsiteY9" fmla="*/ 145868 h 225860"/>
                <a:gd name="connsiteX10" fmla="*/ 278926 w 612063"/>
                <a:gd name="connsiteY10" fmla="*/ 132638 h 225860"/>
                <a:gd name="connsiteX11" fmla="*/ 146644 w 612063"/>
                <a:gd name="connsiteY11" fmla="*/ 106179 h 225860"/>
                <a:gd name="connsiteX12" fmla="*/ 106959 w 612063"/>
                <a:gd name="connsiteY12" fmla="*/ 92949 h 225860"/>
                <a:gd name="connsiteX13" fmla="*/ 14361 w 612063"/>
                <a:gd name="connsiteY13" fmla="*/ 79719 h 225860"/>
                <a:gd name="connsiteX14" fmla="*/ 1133 w 612063"/>
                <a:gd name="connsiteY14" fmla="*/ 40030 h 225860"/>
                <a:gd name="connsiteX15" fmla="*/ 93731 w 612063"/>
                <a:gd name="connsiteY15" fmla="*/ 340 h 225860"/>
                <a:gd name="connsiteX16" fmla="*/ 93731 w 612063"/>
                <a:gd name="connsiteY16" fmla="*/ 26800 h 22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2063" h="225860">
                  <a:moveTo>
                    <a:pt x="80502" y="92949"/>
                  </a:moveTo>
                  <a:cubicBezTo>
                    <a:pt x="133415" y="97359"/>
                    <a:pt x="186610" y="99161"/>
                    <a:pt x="239241" y="106179"/>
                  </a:cubicBezTo>
                  <a:cubicBezTo>
                    <a:pt x="253063" y="108022"/>
                    <a:pt x="265314" y="116384"/>
                    <a:pt x="278926" y="119409"/>
                  </a:cubicBezTo>
                  <a:cubicBezTo>
                    <a:pt x="305108" y="125228"/>
                    <a:pt x="332069" y="127018"/>
                    <a:pt x="358295" y="132638"/>
                  </a:cubicBezTo>
                  <a:cubicBezTo>
                    <a:pt x="554746" y="174739"/>
                    <a:pt x="373157" y="147726"/>
                    <a:pt x="569946" y="172328"/>
                  </a:cubicBezTo>
                  <a:cubicBezTo>
                    <a:pt x="583174" y="176738"/>
                    <a:pt x="603395" y="173086"/>
                    <a:pt x="609631" y="185558"/>
                  </a:cubicBezTo>
                  <a:cubicBezTo>
                    <a:pt x="615867" y="198031"/>
                    <a:pt x="609632" y="220837"/>
                    <a:pt x="596403" y="225247"/>
                  </a:cubicBezTo>
                  <a:cubicBezTo>
                    <a:pt x="577707" y="231480"/>
                    <a:pt x="458823" y="188202"/>
                    <a:pt x="450892" y="185558"/>
                  </a:cubicBezTo>
                  <a:lnTo>
                    <a:pt x="371523" y="159098"/>
                  </a:lnTo>
                  <a:cubicBezTo>
                    <a:pt x="358295" y="154688"/>
                    <a:pt x="345366" y="149250"/>
                    <a:pt x="331838" y="145868"/>
                  </a:cubicBezTo>
                  <a:cubicBezTo>
                    <a:pt x="314201" y="141458"/>
                    <a:pt x="296703" y="136448"/>
                    <a:pt x="278926" y="132638"/>
                  </a:cubicBezTo>
                  <a:cubicBezTo>
                    <a:pt x="234957" y="123215"/>
                    <a:pt x="190460" y="116291"/>
                    <a:pt x="146644" y="106179"/>
                  </a:cubicBezTo>
                  <a:cubicBezTo>
                    <a:pt x="133057" y="103043"/>
                    <a:pt x="120632" y="95684"/>
                    <a:pt x="106959" y="92949"/>
                  </a:cubicBezTo>
                  <a:cubicBezTo>
                    <a:pt x="76385" y="86833"/>
                    <a:pt x="45227" y="84129"/>
                    <a:pt x="14361" y="79719"/>
                  </a:cubicBezTo>
                  <a:cubicBezTo>
                    <a:pt x="9952" y="66489"/>
                    <a:pt x="-4046" y="52978"/>
                    <a:pt x="1133" y="40030"/>
                  </a:cubicBezTo>
                  <a:cubicBezTo>
                    <a:pt x="8538" y="21516"/>
                    <a:pt x="79603" y="-3192"/>
                    <a:pt x="93731" y="340"/>
                  </a:cubicBezTo>
                  <a:cubicBezTo>
                    <a:pt x="102288" y="2479"/>
                    <a:pt x="93731" y="17980"/>
                    <a:pt x="93731" y="2680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 flipV="1">
              <a:off x="6917900" y="41282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7443922" y="4100899"/>
              <a:ext cx="103710" cy="4571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 flipH="1" flipV="1">
              <a:off x="7344895" y="4100900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 flipH="1" flipV="1">
              <a:off x="7112135" y="4041448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9" name="Picture 20" descr="Cloud 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907" y="2225360"/>
            <a:ext cx="863090" cy="60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tock-photo-various-types-of-computer-data-storage-media-floppy-disks-cd-dvd-tape-and-flash-drive-857926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3429000"/>
            <a:ext cx="2250281" cy="1600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91400" y="4876800"/>
            <a:ext cx="108948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hjhhh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21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The Evolution of Computing</a:t>
            </a:r>
            <a:endParaRPr lang="en-US" sz="4000" dirty="0">
              <a:solidFill>
                <a:srgbClr val="FF0000"/>
              </a:solidFill>
            </a:endParaRPr>
          </a:p>
        </p:txBody>
      </p:sp>
      <p:grpSp>
        <p:nvGrpSpPr>
          <p:cNvPr id="3" name="Group 48"/>
          <p:cNvGrpSpPr/>
          <p:nvPr/>
        </p:nvGrpSpPr>
        <p:grpSpPr>
          <a:xfrm>
            <a:off x="5028031" y="1520354"/>
            <a:ext cx="2407943" cy="2380990"/>
            <a:chOff x="5965514" y="2024160"/>
            <a:chExt cx="2407943" cy="2380990"/>
          </a:xfrm>
        </p:grpSpPr>
        <p:sp>
          <p:nvSpPr>
            <p:cNvPr id="36" name="Freeform 35"/>
            <p:cNvSpPr/>
            <p:nvPr/>
          </p:nvSpPr>
          <p:spPr>
            <a:xfrm>
              <a:off x="6455366" y="2024160"/>
              <a:ext cx="1918091" cy="1799254"/>
            </a:xfrm>
            <a:custGeom>
              <a:avLst/>
              <a:gdLst>
                <a:gd name="connsiteX0" fmla="*/ 0 w 1918091"/>
                <a:gd name="connsiteY0" fmla="*/ 343975 h 1799254"/>
                <a:gd name="connsiteX1" fmla="*/ 132282 w 1918091"/>
                <a:gd name="connsiteY1" fmla="*/ 291056 h 1799254"/>
                <a:gd name="connsiteX2" fmla="*/ 211652 w 1918091"/>
                <a:gd name="connsiteY2" fmla="*/ 264596 h 1799254"/>
                <a:gd name="connsiteX3" fmla="*/ 251336 w 1918091"/>
                <a:gd name="connsiteY3" fmla="*/ 238137 h 1799254"/>
                <a:gd name="connsiteX4" fmla="*/ 291021 w 1918091"/>
                <a:gd name="connsiteY4" fmla="*/ 224907 h 1799254"/>
                <a:gd name="connsiteX5" fmla="*/ 330706 w 1918091"/>
                <a:gd name="connsiteY5" fmla="*/ 198447 h 1799254"/>
                <a:gd name="connsiteX6" fmla="*/ 423303 w 1918091"/>
                <a:gd name="connsiteY6" fmla="*/ 171988 h 1799254"/>
                <a:gd name="connsiteX7" fmla="*/ 462988 w 1918091"/>
                <a:gd name="connsiteY7" fmla="*/ 158758 h 1799254"/>
                <a:gd name="connsiteX8" fmla="*/ 529129 w 1918091"/>
                <a:gd name="connsiteY8" fmla="*/ 145528 h 1799254"/>
                <a:gd name="connsiteX9" fmla="*/ 568813 w 1918091"/>
                <a:gd name="connsiteY9" fmla="*/ 132298 h 1799254"/>
                <a:gd name="connsiteX10" fmla="*/ 634954 w 1918091"/>
                <a:gd name="connsiteY10" fmla="*/ 119068 h 1799254"/>
                <a:gd name="connsiteX11" fmla="*/ 714324 w 1918091"/>
                <a:gd name="connsiteY11" fmla="*/ 92609 h 1799254"/>
                <a:gd name="connsiteX12" fmla="*/ 873062 w 1918091"/>
                <a:gd name="connsiteY12" fmla="*/ 66149 h 1799254"/>
                <a:gd name="connsiteX13" fmla="*/ 912747 w 1918091"/>
                <a:gd name="connsiteY13" fmla="*/ 52919 h 1799254"/>
                <a:gd name="connsiteX14" fmla="*/ 978888 w 1918091"/>
                <a:gd name="connsiteY14" fmla="*/ 39690 h 1799254"/>
                <a:gd name="connsiteX15" fmla="*/ 1058257 w 1918091"/>
                <a:gd name="connsiteY15" fmla="*/ 13230 h 1799254"/>
                <a:gd name="connsiteX16" fmla="*/ 1097942 w 1918091"/>
                <a:gd name="connsiteY16" fmla="*/ 0 h 1799254"/>
                <a:gd name="connsiteX17" fmla="*/ 1508016 w 1918091"/>
                <a:gd name="connsiteY17" fmla="*/ 13230 h 1799254"/>
                <a:gd name="connsiteX18" fmla="*/ 1574157 w 1918091"/>
                <a:gd name="connsiteY18" fmla="*/ 39690 h 1799254"/>
                <a:gd name="connsiteX19" fmla="*/ 1640298 w 1918091"/>
                <a:gd name="connsiteY19" fmla="*/ 52919 h 1799254"/>
                <a:gd name="connsiteX20" fmla="*/ 1693211 w 1918091"/>
                <a:gd name="connsiteY20" fmla="*/ 79379 h 1799254"/>
                <a:gd name="connsiteX21" fmla="*/ 1732896 w 1918091"/>
                <a:gd name="connsiteY21" fmla="*/ 119068 h 1799254"/>
                <a:gd name="connsiteX22" fmla="*/ 1772580 w 1918091"/>
                <a:gd name="connsiteY22" fmla="*/ 145528 h 1799254"/>
                <a:gd name="connsiteX23" fmla="*/ 1825493 w 1918091"/>
                <a:gd name="connsiteY23" fmla="*/ 224907 h 1799254"/>
                <a:gd name="connsiteX24" fmla="*/ 1865178 w 1918091"/>
                <a:gd name="connsiteY24" fmla="*/ 343975 h 1799254"/>
                <a:gd name="connsiteX25" fmla="*/ 1878406 w 1918091"/>
                <a:gd name="connsiteY25" fmla="*/ 423354 h 1799254"/>
                <a:gd name="connsiteX26" fmla="*/ 1904863 w 1918091"/>
                <a:gd name="connsiteY26" fmla="*/ 476273 h 1799254"/>
                <a:gd name="connsiteX27" fmla="*/ 1918091 w 1918091"/>
                <a:gd name="connsiteY27" fmla="*/ 515962 h 1799254"/>
                <a:gd name="connsiteX28" fmla="*/ 1904863 w 1918091"/>
                <a:gd name="connsiteY28" fmla="*/ 1389130 h 1799254"/>
                <a:gd name="connsiteX29" fmla="*/ 1838722 w 1918091"/>
                <a:gd name="connsiteY29" fmla="*/ 1442049 h 1799254"/>
                <a:gd name="connsiteX30" fmla="*/ 1799037 w 1918091"/>
                <a:gd name="connsiteY30" fmla="*/ 1468508 h 1799254"/>
                <a:gd name="connsiteX31" fmla="*/ 1785809 w 1918091"/>
                <a:gd name="connsiteY31" fmla="*/ 1508198 h 1799254"/>
                <a:gd name="connsiteX32" fmla="*/ 1759352 w 1918091"/>
                <a:gd name="connsiteY32" fmla="*/ 1561117 h 1799254"/>
                <a:gd name="connsiteX33" fmla="*/ 1746124 w 1918091"/>
                <a:gd name="connsiteY33" fmla="*/ 1600806 h 1799254"/>
                <a:gd name="connsiteX34" fmla="*/ 1693211 w 1918091"/>
                <a:gd name="connsiteY34" fmla="*/ 1666956 h 1799254"/>
                <a:gd name="connsiteX35" fmla="*/ 1653527 w 1918091"/>
                <a:gd name="connsiteY35" fmla="*/ 1693415 h 1799254"/>
                <a:gd name="connsiteX36" fmla="*/ 1627070 w 1918091"/>
                <a:gd name="connsiteY36" fmla="*/ 1719875 h 1799254"/>
                <a:gd name="connsiteX37" fmla="*/ 1547701 w 1918091"/>
                <a:gd name="connsiteY37" fmla="*/ 1746334 h 1799254"/>
                <a:gd name="connsiteX38" fmla="*/ 1521244 w 1918091"/>
                <a:gd name="connsiteY38" fmla="*/ 1772794 h 1799254"/>
                <a:gd name="connsiteX39" fmla="*/ 1441875 w 1918091"/>
                <a:gd name="connsiteY39" fmla="*/ 1799254 h 179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18091" h="1799254">
                  <a:moveTo>
                    <a:pt x="0" y="343975"/>
                  </a:moveTo>
                  <a:cubicBezTo>
                    <a:pt x="134037" y="317164"/>
                    <a:pt x="-1949" y="352077"/>
                    <a:pt x="132282" y="291056"/>
                  </a:cubicBezTo>
                  <a:cubicBezTo>
                    <a:pt x="157670" y="279515"/>
                    <a:pt x="186168" y="275924"/>
                    <a:pt x="211652" y="264596"/>
                  </a:cubicBezTo>
                  <a:cubicBezTo>
                    <a:pt x="226180" y="258138"/>
                    <a:pt x="237116" y="245248"/>
                    <a:pt x="251336" y="238137"/>
                  </a:cubicBezTo>
                  <a:cubicBezTo>
                    <a:pt x="263808" y="231900"/>
                    <a:pt x="278549" y="231144"/>
                    <a:pt x="291021" y="224907"/>
                  </a:cubicBezTo>
                  <a:cubicBezTo>
                    <a:pt x="305241" y="217796"/>
                    <a:pt x="315944" y="204352"/>
                    <a:pt x="330706" y="198447"/>
                  </a:cubicBezTo>
                  <a:cubicBezTo>
                    <a:pt x="360511" y="186524"/>
                    <a:pt x="392556" y="181213"/>
                    <a:pt x="423303" y="171988"/>
                  </a:cubicBezTo>
                  <a:cubicBezTo>
                    <a:pt x="436659" y="167981"/>
                    <a:pt x="449460" y="162140"/>
                    <a:pt x="462988" y="158758"/>
                  </a:cubicBezTo>
                  <a:cubicBezTo>
                    <a:pt x="484800" y="153304"/>
                    <a:pt x="507317" y="150982"/>
                    <a:pt x="529129" y="145528"/>
                  </a:cubicBezTo>
                  <a:cubicBezTo>
                    <a:pt x="542656" y="142146"/>
                    <a:pt x="555286" y="135680"/>
                    <a:pt x="568813" y="132298"/>
                  </a:cubicBezTo>
                  <a:cubicBezTo>
                    <a:pt x="590625" y="126844"/>
                    <a:pt x="613263" y="124984"/>
                    <a:pt x="634954" y="119068"/>
                  </a:cubicBezTo>
                  <a:cubicBezTo>
                    <a:pt x="661859" y="111729"/>
                    <a:pt x="686716" y="96554"/>
                    <a:pt x="714324" y="92609"/>
                  </a:cubicBezTo>
                  <a:cubicBezTo>
                    <a:pt x="766591" y="85141"/>
                    <a:pt x="821481" y="79046"/>
                    <a:pt x="873062" y="66149"/>
                  </a:cubicBezTo>
                  <a:cubicBezTo>
                    <a:pt x="886590" y="62767"/>
                    <a:pt x="899219" y="56301"/>
                    <a:pt x="912747" y="52919"/>
                  </a:cubicBezTo>
                  <a:cubicBezTo>
                    <a:pt x="934559" y="47465"/>
                    <a:pt x="957197" y="45606"/>
                    <a:pt x="978888" y="39690"/>
                  </a:cubicBezTo>
                  <a:cubicBezTo>
                    <a:pt x="1005793" y="32351"/>
                    <a:pt x="1031801" y="22050"/>
                    <a:pt x="1058257" y="13230"/>
                  </a:cubicBezTo>
                  <a:lnTo>
                    <a:pt x="1097942" y="0"/>
                  </a:lnTo>
                  <a:cubicBezTo>
                    <a:pt x="1234633" y="4410"/>
                    <a:pt x="1371726" y="1871"/>
                    <a:pt x="1508016" y="13230"/>
                  </a:cubicBezTo>
                  <a:cubicBezTo>
                    <a:pt x="1531680" y="15202"/>
                    <a:pt x="1551413" y="32866"/>
                    <a:pt x="1574157" y="39690"/>
                  </a:cubicBezTo>
                  <a:cubicBezTo>
                    <a:pt x="1595692" y="46151"/>
                    <a:pt x="1618251" y="48509"/>
                    <a:pt x="1640298" y="52919"/>
                  </a:cubicBezTo>
                  <a:cubicBezTo>
                    <a:pt x="1657936" y="61739"/>
                    <a:pt x="1677165" y="67916"/>
                    <a:pt x="1693211" y="79379"/>
                  </a:cubicBezTo>
                  <a:cubicBezTo>
                    <a:pt x="1708434" y="90254"/>
                    <a:pt x="1718524" y="107090"/>
                    <a:pt x="1732896" y="119068"/>
                  </a:cubicBezTo>
                  <a:cubicBezTo>
                    <a:pt x="1745109" y="129247"/>
                    <a:pt x="1759352" y="136708"/>
                    <a:pt x="1772580" y="145528"/>
                  </a:cubicBezTo>
                  <a:cubicBezTo>
                    <a:pt x="1790218" y="171988"/>
                    <a:pt x="1817781" y="194057"/>
                    <a:pt x="1825493" y="224907"/>
                  </a:cubicBezTo>
                  <a:cubicBezTo>
                    <a:pt x="1844481" y="300865"/>
                    <a:pt x="1831970" y="260944"/>
                    <a:pt x="1865178" y="343975"/>
                  </a:cubicBezTo>
                  <a:cubicBezTo>
                    <a:pt x="1869587" y="370435"/>
                    <a:pt x="1870699" y="397661"/>
                    <a:pt x="1878406" y="423354"/>
                  </a:cubicBezTo>
                  <a:cubicBezTo>
                    <a:pt x="1884072" y="442244"/>
                    <a:pt x="1897095" y="458146"/>
                    <a:pt x="1904863" y="476273"/>
                  </a:cubicBezTo>
                  <a:cubicBezTo>
                    <a:pt x="1910356" y="489091"/>
                    <a:pt x="1913682" y="502732"/>
                    <a:pt x="1918091" y="515962"/>
                  </a:cubicBezTo>
                  <a:cubicBezTo>
                    <a:pt x="1913682" y="807018"/>
                    <a:pt x="1913296" y="1098163"/>
                    <a:pt x="1904863" y="1389130"/>
                  </a:cubicBezTo>
                  <a:cubicBezTo>
                    <a:pt x="1903339" y="1441702"/>
                    <a:pt x="1882408" y="1431126"/>
                    <a:pt x="1838722" y="1442049"/>
                  </a:cubicBezTo>
                  <a:cubicBezTo>
                    <a:pt x="1825494" y="1450869"/>
                    <a:pt x="1808968" y="1456092"/>
                    <a:pt x="1799037" y="1468508"/>
                  </a:cubicBezTo>
                  <a:cubicBezTo>
                    <a:pt x="1790326" y="1479398"/>
                    <a:pt x="1791302" y="1495380"/>
                    <a:pt x="1785809" y="1508198"/>
                  </a:cubicBezTo>
                  <a:cubicBezTo>
                    <a:pt x="1778041" y="1526325"/>
                    <a:pt x="1767120" y="1542990"/>
                    <a:pt x="1759352" y="1561117"/>
                  </a:cubicBezTo>
                  <a:cubicBezTo>
                    <a:pt x="1753859" y="1573935"/>
                    <a:pt x="1752360" y="1588333"/>
                    <a:pt x="1746124" y="1600806"/>
                  </a:cubicBezTo>
                  <a:cubicBezTo>
                    <a:pt x="1734664" y="1623728"/>
                    <a:pt x="1713719" y="1650547"/>
                    <a:pt x="1693211" y="1666956"/>
                  </a:cubicBezTo>
                  <a:cubicBezTo>
                    <a:pt x="1680797" y="1676889"/>
                    <a:pt x="1665941" y="1683482"/>
                    <a:pt x="1653527" y="1693415"/>
                  </a:cubicBezTo>
                  <a:cubicBezTo>
                    <a:pt x="1643788" y="1701207"/>
                    <a:pt x="1638226" y="1714297"/>
                    <a:pt x="1627070" y="1719875"/>
                  </a:cubicBezTo>
                  <a:cubicBezTo>
                    <a:pt x="1602127" y="1732348"/>
                    <a:pt x="1547701" y="1746334"/>
                    <a:pt x="1547701" y="1746334"/>
                  </a:cubicBezTo>
                  <a:cubicBezTo>
                    <a:pt x="1538882" y="1755154"/>
                    <a:pt x="1532400" y="1767215"/>
                    <a:pt x="1521244" y="1772794"/>
                  </a:cubicBezTo>
                  <a:cubicBezTo>
                    <a:pt x="1496301" y="1785267"/>
                    <a:pt x="1441875" y="1799254"/>
                    <a:pt x="1441875" y="179925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6217259" y="2353359"/>
              <a:ext cx="1986410" cy="1536204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6570264" y="2553351"/>
              <a:ext cx="1289104" cy="893269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6595722" y="3452979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7443922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7063245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965514" y="3955712"/>
              <a:ext cx="1749707" cy="449438"/>
            </a:xfrm>
            <a:custGeom>
              <a:avLst/>
              <a:gdLst>
                <a:gd name="connsiteX0" fmla="*/ 0 w 1587680"/>
                <a:gd name="connsiteY0" fmla="*/ 264596 h 449438"/>
                <a:gd name="connsiteX1" fmla="*/ 105826 w 1587680"/>
                <a:gd name="connsiteY1" fmla="*/ 198447 h 449438"/>
                <a:gd name="connsiteX2" fmla="*/ 158738 w 1587680"/>
                <a:gd name="connsiteY2" fmla="*/ 158757 h 449438"/>
                <a:gd name="connsiteX3" fmla="*/ 198423 w 1587680"/>
                <a:gd name="connsiteY3" fmla="*/ 145527 h 449438"/>
                <a:gd name="connsiteX4" fmla="*/ 277792 w 1587680"/>
                <a:gd name="connsiteY4" fmla="*/ 92608 h 449438"/>
                <a:gd name="connsiteX5" fmla="*/ 357161 w 1587680"/>
                <a:gd name="connsiteY5" fmla="*/ 39689 h 449438"/>
                <a:gd name="connsiteX6" fmla="*/ 383618 w 1587680"/>
                <a:gd name="connsiteY6" fmla="*/ 13229 h 449438"/>
                <a:gd name="connsiteX7" fmla="*/ 529128 w 1587680"/>
                <a:gd name="connsiteY7" fmla="*/ 0 h 449438"/>
                <a:gd name="connsiteX8" fmla="*/ 1375734 w 1587680"/>
                <a:gd name="connsiteY8" fmla="*/ 26459 h 449438"/>
                <a:gd name="connsiteX9" fmla="*/ 1441875 w 1587680"/>
                <a:gd name="connsiteY9" fmla="*/ 39689 h 449438"/>
                <a:gd name="connsiteX10" fmla="*/ 1547700 w 1587680"/>
                <a:gd name="connsiteY10" fmla="*/ 79378 h 449438"/>
                <a:gd name="connsiteX11" fmla="*/ 1574157 w 1587680"/>
                <a:gd name="connsiteY11" fmla="*/ 105838 h 449438"/>
                <a:gd name="connsiteX12" fmla="*/ 1560929 w 1587680"/>
                <a:gd name="connsiteY12" fmla="*/ 185217 h 449438"/>
                <a:gd name="connsiteX13" fmla="*/ 1534472 w 1587680"/>
                <a:gd name="connsiteY13" fmla="*/ 264596 h 449438"/>
                <a:gd name="connsiteX14" fmla="*/ 1494788 w 1587680"/>
                <a:gd name="connsiteY14" fmla="*/ 291055 h 449438"/>
                <a:gd name="connsiteX15" fmla="*/ 1388962 w 1587680"/>
                <a:gd name="connsiteY15" fmla="*/ 370434 h 449438"/>
                <a:gd name="connsiteX16" fmla="*/ 1349277 w 1587680"/>
                <a:gd name="connsiteY16" fmla="*/ 383664 h 449438"/>
                <a:gd name="connsiteX17" fmla="*/ 754008 w 1587680"/>
                <a:gd name="connsiteY17" fmla="*/ 383664 h 449438"/>
                <a:gd name="connsiteX18" fmla="*/ 674639 w 1587680"/>
                <a:gd name="connsiteY18" fmla="*/ 370434 h 449438"/>
                <a:gd name="connsiteX19" fmla="*/ 542356 w 1587680"/>
                <a:gd name="connsiteY19" fmla="*/ 357204 h 449438"/>
                <a:gd name="connsiteX20" fmla="*/ 423303 w 1587680"/>
                <a:gd name="connsiteY20" fmla="*/ 330745 h 449438"/>
                <a:gd name="connsiteX21" fmla="*/ 92597 w 1587680"/>
                <a:gd name="connsiteY21" fmla="*/ 317515 h 449438"/>
                <a:gd name="connsiteX22" fmla="*/ 39684 w 1587680"/>
                <a:gd name="connsiteY22" fmla="*/ 304285 h 449438"/>
                <a:gd name="connsiteX23" fmla="*/ 26456 w 1587680"/>
                <a:gd name="connsiteY23" fmla="*/ 198447 h 449438"/>
                <a:gd name="connsiteX24" fmla="*/ 66141 w 1587680"/>
                <a:gd name="connsiteY24" fmla="*/ 171987 h 449438"/>
                <a:gd name="connsiteX25" fmla="*/ 79369 w 1587680"/>
                <a:gd name="connsiteY25" fmla="*/ 158757 h 44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87680" h="449438">
                  <a:moveTo>
                    <a:pt x="0" y="264596"/>
                  </a:moveTo>
                  <a:cubicBezTo>
                    <a:pt x="38593" y="241437"/>
                    <a:pt x="70212" y="223889"/>
                    <a:pt x="105826" y="198447"/>
                  </a:cubicBezTo>
                  <a:cubicBezTo>
                    <a:pt x="123766" y="185631"/>
                    <a:pt x="139596" y="169697"/>
                    <a:pt x="158738" y="158757"/>
                  </a:cubicBezTo>
                  <a:cubicBezTo>
                    <a:pt x="170844" y="151838"/>
                    <a:pt x="186234" y="152299"/>
                    <a:pt x="198423" y="145527"/>
                  </a:cubicBezTo>
                  <a:cubicBezTo>
                    <a:pt x="226218" y="130083"/>
                    <a:pt x="251336" y="110248"/>
                    <a:pt x="277792" y="92608"/>
                  </a:cubicBezTo>
                  <a:cubicBezTo>
                    <a:pt x="277800" y="92603"/>
                    <a:pt x="357154" y="39696"/>
                    <a:pt x="357161" y="39689"/>
                  </a:cubicBezTo>
                  <a:cubicBezTo>
                    <a:pt x="365980" y="30869"/>
                    <a:pt x="371465" y="16034"/>
                    <a:pt x="383618" y="13229"/>
                  </a:cubicBezTo>
                  <a:cubicBezTo>
                    <a:pt x="431074" y="2276"/>
                    <a:pt x="480625" y="4410"/>
                    <a:pt x="529128" y="0"/>
                  </a:cubicBezTo>
                  <a:lnTo>
                    <a:pt x="1375734" y="26459"/>
                  </a:lnTo>
                  <a:cubicBezTo>
                    <a:pt x="1398197" y="27436"/>
                    <a:pt x="1419927" y="34811"/>
                    <a:pt x="1441875" y="39689"/>
                  </a:cubicBezTo>
                  <a:cubicBezTo>
                    <a:pt x="1485500" y="49385"/>
                    <a:pt x="1509352" y="53809"/>
                    <a:pt x="1547700" y="79378"/>
                  </a:cubicBezTo>
                  <a:cubicBezTo>
                    <a:pt x="1558077" y="86297"/>
                    <a:pt x="1565338" y="97018"/>
                    <a:pt x="1574157" y="105838"/>
                  </a:cubicBezTo>
                  <a:cubicBezTo>
                    <a:pt x="1596696" y="173464"/>
                    <a:pt x="1590235" y="119269"/>
                    <a:pt x="1560929" y="185217"/>
                  </a:cubicBezTo>
                  <a:cubicBezTo>
                    <a:pt x="1549603" y="210704"/>
                    <a:pt x="1557678" y="249124"/>
                    <a:pt x="1534472" y="264596"/>
                  </a:cubicBezTo>
                  <a:cubicBezTo>
                    <a:pt x="1521244" y="273416"/>
                    <a:pt x="1507202" y="281122"/>
                    <a:pt x="1494788" y="291055"/>
                  </a:cubicBezTo>
                  <a:cubicBezTo>
                    <a:pt x="1450019" y="326874"/>
                    <a:pt x="1468075" y="344060"/>
                    <a:pt x="1388962" y="370434"/>
                  </a:cubicBezTo>
                  <a:lnTo>
                    <a:pt x="1349277" y="383664"/>
                  </a:lnTo>
                  <a:cubicBezTo>
                    <a:pt x="1156334" y="512312"/>
                    <a:pt x="1313811" y="418656"/>
                    <a:pt x="754008" y="383664"/>
                  </a:cubicBezTo>
                  <a:cubicBezTo>
                    <a:pt x="727239" y="381991"/>
                    <a:pt x="701253" y="373761"/>
                    <a:pt x="674639" y="370434"/>
                  </a:cubicBezTo>
                  <a:cubicBezTo>
                    <a:pt x="630667" y="364937"/>
                    <a:pt x="586450" y="361614"/>
                    <a:pt x="542356" y="357204"/>
                  </a:cubicBezTo>
                  <a:cubicBezTo>
                    <a:pt x="517015" y="350868"/>
                    <a:pt x="446198" y="332272"/>
                    <a:pt x="423303" y="330745"/>
                  </a:cubicBezTo>
                  <a:cubicBezTo>
                    <a:pt x="313224" y="323405"/>
                    <a:pt x="202832" y="321925"/>
                    <a:pt x="92597" y="317515"/>
                  </a:cubicBezTo>
                  <a:cubicBezTo>
                    <a:pt x="74959" y="313105"/>
                    <a:pt x="54811" y="314371"/>
                    <a:pt x="39684" y="304285"/>
                  </a:cubicBezTo>
                  <a:cubicBezTo>
                    <a:pt x="2876" y="279743"/>
                    <a:pt x="7112" y="232303"/>
                    <a:pt x="26456" y="198447"/>
                  </a:cubicBezTo>
                  <a:cubicBezTo>
                    <a:pt x="34343" y="184642"/>
                    <a:pt x="53422" y="181527"/>
                    <a:pt x="66141" y="171987"/>
                  </a:cubicBezTo>
                  <a:cubicBezTo>
                    <a:pt x="71130" y="168245"/>
                    <a:pt x="74960" y="163167"/>
                    <a:pt x="79369" y="158757"/>
                  </a:cubicBezTo>
                </a:path>
              </a:pathLst>
            </a:custGeom>
            <a:solidFill>
              <a:srgbClr val="A6A6A6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6151118" y="4114469"/>
              <a:ext cx="159022" cy="7937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flipV="1">
              <a:off x="6303518" y="4048835"/>
              <a:ext cx="159022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 flipV="1">
              <a:off x="6342204" y="39758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6759615" y="4008631"/>
              <a:ext cx="159309" cy="105838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 flipV="1">
              <a:off x="6912016" y="4048835"/>
              <a:ext cx="151230" cy="112196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6507146" y="4100899"/>
              <a:ext cx="612063" cy="225860"/>
            </a:xfrm>
            <a:custGeom>
              <a:avLst/>
              <a:gdLst>
                <a:gd name="connsiteX0" fmla="*/ 80502 w 612063"/>
                <a:gd name="connsiteY0" fmla="*/ 92949 h 225860"/>
                <a:gd name="connsiteX1" fmla="*/ 239241 w 612063"/>
                <a:gd name="connsiteY1" fmla="*/ 106179 h 225860"/>
                <a:gd name="connsiteX2" fmla="*/ 278926 w 612063"/>
                <a:gd name="connsiteY2" fmla="*/ 119409 h 225860"/>
                <a:gd name="connsiteX3" fmla="*/ 358295 w 612063"/>
                <a:gd name="connsiteY3" fmla="*/ 132638 h 225860"/>
                <a:gd name="connsiteX4" fmla="*/ 569946 w 612063"/>
                <a:gd name="connsiteY4" fmla="*/ 172328 h 225860"/>
                <a:gd name="connsiteX5" fmla="*/ 609631 w 612063"/>
                <a:gd name="connsiteY5" fmla="*/ 185558 h 225860"/>
                <a:gd name="connsiteX6" fmla="*/ 596403 w 612063"/>
                <a:gd name="connsiteY6" fmla="*/ 225247 h 225860"/>
                <a:gd name="connsiteX7" fmla="*/ 450892 w 612063"/>
                <a:gd name="connsiteY7" fmla="*/ 185558 h 225860"/>
                <a:gd name="connsiteX8" fmla="*/ 371523 w 612063"/>
                <a:gd name="connsiteY8" fmla="*/ 159098 h 225860"/>
                <a:gd name="connsiteX9" fmla="*/ 331838 w 612063"/>
                <a:gd name="connsiteY9" fmla="*/ 145868 h 225860"/>
                <a:gd name="connsiteX10" fmla="*/ 278926 w 612063"/>
                <a:gd name="connsiteY10" fmla="*/ 132638 h 225860"/>
                <a:gd name="connsiteX11" fmla="*/ 146644 w 612063"/>
                <a:gd name="connsiteY11" fmla="*/ 106179 h 225860"/>
                <a:gd name="connsiteX12" fmla="*/ 106959 w 612063"/>
                <a:gd name="connsiteY12" fmla="*/ 92949 h 225860"/>
                <a:gd name="connsiteX13" fmla="*/ 14361 w 612063"/>
                <a:gd name="connsiteY13" fmla="*/ 79719 h 225860"/>
                <a:gd name="connsiteX14" fmla="*/ 1133 w 612063"/>
                <a:gd name="connsiteY14" fmla="*/ 40030 h 225860"/>
                <a:gd name="connsiteX15" fmla="*/ 93731 w 612063"/>
                <a:gd name="connsiteY15" fmla="*/ 340 h 225860"/>
                <a:gd name="connsiteX16" fmla="*/ 93731 w 612063"/>
                <a:gd name="connsiteY16" fmla="*/ 26800 h 22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2063" h="225860">
                  <a:moveTo>
                    <a:pt x="80502" y="92949"/>
                  </a:moveTo>
                  <a:cubicBezTo>
                    <a:pt x="133415" y="97359"/>
                    <a:pt x="186610" y="99161"/>
                    <a:pt x="239241" y="106179"/>
                  </a:cubicBezTo>
                  <a:cubicBezTo>
                    <a:pt x="253063" y="108022"/>
                    <a:pt x="265314" y="116384"/>
                    <a:pt x="278926" y="119409"/>
                  </a:cubicBezTo>
                  <a:cubicBezTo>
                    <a:pt x="305108" y="125228"/>
                    <a:pt x="332069" y="127018"/>
                    <a:pt x="358295" y="132638"/>
                  </a:cubicBezTo>
                  <a:cubicBezTo>
                    <a:pt x="554746" y="174739"/>
                    <a:pt x="373157" y="147726"/>
                    <a:pt x="569946" y="172328"/>
                  </a:cubicBezTo>
                  <a:cubicBezTo>
                    <a:pt x="583174" y="176738"/>
                    <a:pt x="603395" y="173086"/>
                    <a:pt x="609631" y="185558"/>
                  </a:cubicBezTo>
                  <a:cubicBezTo>
                    <a:pt x="615867" y="198031"/>
                    <a:pt x="609632" y="220837"/>
                    <a:pt x="596403" y="225247"/>
                  </a:cubicBezTo>
                  <a:cubicBezTo>
                    <a:pt x="577707" y="231480"/>
                    <a:pt x="458823" y="188202"/>
                    <a:pt x="450892" y="185558"/>
                  </a:cubicBezTo>
                  <a:lnTo>
                    <a:pt x="371523" y="159098"/>
                  </a:lnTo>
                  <a:cubicBezTo>
                    <a:pt x="358295" y="154688"/>
                    <a:pt x="345366" y="149250"/>
                    <a:pt x="331838" y="145868"/>
                  </a:cubicBezTo>
                  <a:cubicBezTo>
                    <a:pt x="314201" y="141458"/>
                    <a:pt x="296703" y="136448"/>
                    <a:pt x="278926" y="132638"/>
                  </a:cubicBezTo>
                  <a:cubicBezTo>
                    <a:pt x="234957" y="123215"/>
                    <a:pt x="190460" y="116291"/>
                    <a:pt x="146644" y="106179"/>
                  </a:cubicBezTo>
                  <a:cubicBezTo>
                    <a:pt x="133057" y="103043"/>
                    <a:pt x="120632" y="95684"/>
                    <a:pt x="106959" y="92949"/>
                  </a:cubicBezTo>
                  <a:cubicBezTo>
                    <a:pt x="76385" y="86833"/>
                    <a:pt x="45227" y="84129"/>
                    <a:pt x="14361" y="79719"/>
                  </a:cubicBezTo>
                  <a:cubicBezTo>
                    <a:pt x="9952" y="66489"/>
                    <a:pt x="-4046" y="52978"/>
                    <a:pt x="1133" y="40030"/>
                  </a:cubicBezTo>
                  <a:cubicBezTo>
                    <a:pt x="8538" y="21516"/>
                    <a:pt x="79603" y="-3192"/>
                    <a:pt x="93731" y="340"/>
                  </a:cubicBezTo>
                  <a:cubicBezTo>
                    <a:pt x="102288" y="2479"/>
                    <a:pt x="93731" y="17980"/>
                    <a:pt x="93731" y="2680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 flipV="1">
              <a:off x="6917900" y="41282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7443922" y="4100899"/>
              <a:ext cx="103710" cy="4571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 flipH="1" flipV="1">
              <a:off x="7344895" y="4100900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 flipH="1" flipV="1">
              <a:off x="7112135" y="4041448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9"/>
          <p:cNvGrpSpPr/>
          <p:nvPr/>
        </p:nvGrpSpPr>
        <p:grpSpPr>
          <a:xfrm>
            <a:off x="5366035" y="2001952"/>
            <a:ext cx="2222339" cy="2051791"/>
            <a:chOff x="5965514" y="2024160"/>
            <a:chExt cx="2407943" cy="2380990"/>
          </a:xfrm>
        </p:grpSpPr>
        <p:sp>
          <p:nvSpPr>
            <p:cNvPr id="51" name="Freeform 50"/>
            <p:cNvSpPr/>
            <p:nvPr/>
          </p:nvSpPr>
          <p:spPr>
            <a:xfrm>
              <a:off x="6455366" y="2024160"/>
              <a:ext cx="1918091" cy="1799254"/>
            </a:xfrm>
            <a:custGeom>
              <a:avLst/>
              <a:gdLst>
                <a:gd name="connsiteX0" fmla="*/ 0 w 1918091"/>
                <a:gd name="connsiteY0" fmla="*/ 343975 h 1799254"/>
                <a:gd name="connsiteX1" fmla="*/ 132282 w 1918091"/>
                <a:gd name="connsiteY1" fmla="*/ 291056 h 1799254"/>
                <a:gd name="connsiteX2" fmla="*/ 211652 w 1918091"/>
                <a:gd name="connsiteY2" fmla="*/ 264596 h 1799254"/>
                <a:gd name="connsiteX3" fmla="*/ 251336 w 1918091"/>
                <a:gd name="connsiteY3" fmla="*/ 238137 h 1799254"/>
                <a:gd name="connsiteX4" fmla="*/ 291021 w 1918091"/>
                <a:gd name="connsiteY4" fmla="*/ 224907 h 1799254"/>
                <a:gd name="connsiteX5" fmla="*/ 330706 w 1918091"/>
                <a:gd name="connsiteY5" fmla="*/ 198447 h 1799254"/>
                <a:gd name="connsiteX6" fmla="*/ 423303 w 1918091"/>
                <a:gd name="connsiteY6" fmla="*/ 171988 h 1799254"/>
                <a:gd name="connsiteX7" fmla="*/ 462988 w 1918091"/>
                <a:gd name="connsiteY7" fmla="*/ 158758 h 1799254"/>
                <a:gd name="connsiteX8" fmla="*/ 529129 w 1918091"/>
                <a:gd name="connsiteY8" fmla="*/ 145528 h 1799254"/>
                <a:gd name="connsiteX9" fmla="*/ 568813 w 1918091"/>
                <a:gd name="connsiteY9" fmla="*/ 132298 h 1799254"/>
                <a:gd name="connsiteX10" fmla="*/ 634954 w 1918091"/>
                <a:gd name="connsiteY10" fmla="*/ 119068 h 1799254"/>
                <a:gd name="connsiteX11" fmla="*/ 714324 w 1918091"/>
                <a:gd name="connsiteY11" fmla="*/ 92609 h 1799254"/>
                <a:gd name="connsiteX12" fmla="*/ 873062 w 1918091"/>
                <a:gd name="connsiteY12" fmla="*/ 66149 h 1799254"/>
                <a:gd name="connsiteX13" fmla="*/ 912747 w 1918091"/>
                <a:gd name="connsiteY13" fmla="*/ 52919 h 1799254"/>
                <a:gd name="connsiteX14" fmla="*/ 978888 w 1918091"/>
                <a:gd name="connsiteY14" fmla="*/ 39690 h 1799254"/>
                <a:gd name="connsiteX15" fmla="*/ 1058257 w 1918091"/>
                <a:gd name="connsiteY15" fmla="*/ 13230 h 1799254"/>
                <a:gd name="connsiteX16" fmla="*/ 1097942 w 1918091"/>
                <a:gd name="connsiteY16" fmla="*/ 0 h 1799254"/>
                <a:gd name="connsiteX17" fmla="*/ 1508016 w 1918091"/>
                <a:gd name="connsiteY17" fmla="*/ 13230 h 1799254"/>
                <a:gd name="connsiteX18" fmla="*/ 1574157 w 1918091"/>
                <a:gd name="connsiteY18" fmla="*/ 39690 h 1799254"/>
                <a:gd name="connsiteX19" fmla="*/ 1640298 w 1918091"/>
                <a:gd name="connsiteY19" fmla="*/ 52919 h 1799254"/>
                <a:gd name="connsiteX20" fmla="*/ 1693211 w 1918091"/>
                <a:gd name="connsiteY20" fmla="*/ 79379 h 1799254"/>
                <a:gd name="connsiteX21" fmla="*/ 1732896 w 1918091"/>
                <a:gd name="connsiteY21" fmla="*/ 119068 h 1799254"/>
                <a:gd name="connsiteX22" fmla="*/ 1772580 w 1918091"/>
                <a:gd name="connsiteY22" fmla="*/ 145528 h 1799254"/>
                <a:gd name="connsiteX23" fmla="*/ 1825493 w 1918091"/>
                <a:gd name="connsiteY23" fmla="*/ 224907 h 1799254"/>
                <a:gd name="connsiteX24" fmla="*/ 1865178 w 1918091"/>
                <a:gd name="connsiteY24" fmla="*/ 343975 h 1799254"/>
                <a:gd name="connsiteX25" fmla="*/ 1878406 w 1918091"/>
                <a:gd name="connsiteY25" fmla="*/ 423354 h 1799254"/>
                <a:gd name="connsiteX26" fmla="*/ 1904863 w 1918091"/>
                <a:gd name="connsiteY26" fmla="*/ 476273 h 1799254"/>
                <a:gd name="connsiteX27" fmla="*/ 1918091 w 1918091"/>
                <a:gd name="connsiteY27" fmla="*/ 515962 h 1799254"/>
                <a:gd name="connsiteX28" fmla="*/ 1904863 w 1918091"/>
                <a:gd name="connsiteY28" fmla="*/ 1389130 h 1799254"/>
                <a:gd name="connsiteX29" fmla="*/ 1838722 w 1918091"/>
                <a:gd name="connsiteY29" fmla="*/ 1442049 h 1799254"/>
                <a:gd name="connsiteX30" fmla="*/ 1799037 w 1918091"/>
                <a:gd name="connsiteY30" fmla="*/ 1468508 h 1799254"/>
                <a:gd name="connsiteX31" fmla="*/ 1785809 w 1918091"/>
                <a:gd name="connsiteY31" fmla="*/ 1508198 h 1799254"/>
                <a:gd name="connsiteX32" fmla="*/ 1759352 w 1918091"/>
                <a:gd name="connsiteY32" fmla="*/ 1561117 h 1799254"/>
                <a:gd name="connsiteX33" fmla="*/ 1746124 w 1918091"/>
                <a:gd name="connsiteY33" fmla="*/ 1600806 h 1799254"/>
                <a:gd name="connsiteX34" fmla="*/ 1693211 w 1918091"/>
                <a:gd name="connsiteY34" fmla="*/ 1666956 h 1799254"/>
                <a:gd name="connsiteX35" fmla="*/ 1653527 w 1918091"/>
                <a:gd name="connsiteY35" fmla="*/ 1693415 h 1799254"/>
                <a:gd name="connsiteX36" fmla="*/ 1627070 w 1918091"/>
                <a:gd name="connsiteY36" fmla="*/ 1719875 h 1799254"/>
                <a:gd name="connsiteX37" fmla="*/ 1547701 w 1918091"/>
                <a:gd name="connsiteY37" fmla="*/ 1746334 h 1799254"/>
                <a:gd name="connsiteX38" fmla="*/ 1521244 w 1918091"/>
                <a:gd name="connsiteY38" fmla="*/ 1772794 h 1799254"/>
                <a:gd name="connsiteX39" fmla="*/ 1441875 w 1918091"/>
                <a:gd name="connsiteY39" fmla="*/ 1799254 h 179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18091" h="1799254">
                  <a:moveTo>
                    <a:pt x="0" y="343975"/>
                  </a:moveTo>
                  <a:cubicBezTo>
                    <a:pt x="134037" y="317164"/>
                    <a:pt x="-1949" y="352077"/>
                    <a:pt x="132282" y="291056"/>
                  </a:cubicBezTo>
                  <a:cubicBezTo>
                    <a:pt x="157670" y="279515"/>
                    <a:pt x="186168" y="275924"/>
                    <a:pt x="211652" y="264596"/>
                  </a:cubicBezTo>
                  <a:cubicBezTo>
                    <a:pt x="226180" y="258138"/>
                    <a:pt x="237116" y="245248"/>
                    <a:pt x="251336" y="238137"/>
                  </a:cubicBezTo>
                  <a:cubicBezTo>
                    <a:pt x="263808" y="231900"/>
                    <a:pt x="278549" y="231144"/>
                    <a:pt x="291021" y="224907"/>
                  </a:cubicBezTo>
                  <a:cubicBezTo>
                    <a:pt x="305241" y="217796"/>
                    <a:pt x="315944" y="204352"/>
                    <a:pt x="330706" y="198447"/>
                  </a:cubicBezTo>
                  <a:cubicBezTo>
                    <a:pt x="360511" y="186524"/>
                    <a:pt x="392556" y="181213"/>
                    <a:pt x="423303" y="171988"/>
                  </a:cubicBezTo>
                  <a:cubicBezTo>
                    <a:pt x="436659" y="167981"/>
                    <a:pt x="449460" y="162140"/>
                    <a:pt x="462988" y="158758"/>
                  </a:cubicBezTo>
                  <a:cubicBezTo>
                    <a:pt x="484800" y="153304"/>
                    <a:pt x="507317" y="150982"/>
                    <a:pt x="529129" y="145528"/>
                  </a:cubicBezTo>
                  <a:cubicBezTo>
                    <a:pt x="542656" y="142146"/>
                    <a:pt x="555286" y="135680"/>
                    <a:pt x="568813" y="132298"/>
                  </a:cubicBezTo>
                  <a:cubicBezTo>
                    <a:pt x="590625" y="126844"/>
                    <a:pt x="613263" y="124984"/>
                    <a:pt x="634954" y="119068"/>
                  </a:cubicBezTo>
                  <a:cubicBezTo>
                    <a:pt x="661859" y="111729"/>
                    <a:pt x="686716" y="96554"/>
                    <a:pt x="714324" y="92609"/>
                  </a:cubicBezTo>
                  <a:cubicBezTo>
                    <a:pt x="766591" y="85141"/>
                    <a:pt x="821481" y="79046"/>
                    <a:pt x="873062" y="66149"/>
                  </a:cubicBezTo>
                  <a:cubicBezTo>
                    <a:pt x="886590" y="62767"/>
                    <a:pt x="899219" y="56301"/>
                    <a:pt x="912747" y="52919"/>
                  </a:cubicBezTo>
                  <a:cubicBezTo>
                    <a:pt x="934559" y="47465"/>
                    <a:pt x="957197" y="45606"/>
                    <a:pt x="978888" y="39690"/>
                  </a:cubicBezTo>
                  <a:cubicBezTo>
                    <a:pt x="1005793" y="32351"/>
                    <a:pt x="1031801" y="22050"/>
                    <a:pt x="1058257" y="13230"/>
                  </a:cubicBezTo>
                  <a:lnTo>
                    <a:pt x="1097942" y="0"/>
                  </a:lnTo>
                  <a:cubicBezTo>
                    <a:pt x="1234633" y="4410"/>
                    <a:pt x="1371726" y="1871"/>
                    <a:pt x="1508016" y="13230"/>
                  </a:cubicBezTo>
                  <a:cubicBezTo>
                    <a:pt x="1531680" y="15202"/>
                    <a:pt x="1551413" y="32866"/>
                    <a:pt x="1574157" y="39690"/>
                  </a:cubicBezTo>
                  <a:cubicBezTo>
                    <a:pt x="1595692" y="46151"/>
                    <a:pt x="1618251" y="48509"/>
                    <a:pt x="1640298" y="52919"/>
                  </a:cubicBezTo>
                  <a:cubicBezTo>
                    <a:pt x="1657936" y="61739"/>
                    <a:pt x="1677165" y="67916"/>
                    <a:pt x="1693211" y="79379"/>
                  </a:cubicBezTo>
                  <a:cubicBezTo>
                    <a:pt x="1708434" y="90254"/>
                    <a:pt x="1718524" y="107090"/>
                    <a:pt x="1732896" y="119068"/>
                  </a:cubicBezTo>
                  <a:cubicBezTo>
                    <a:pt x="1745109" y="129247"/>
                    <a:pt x="1759352" y="136708"/>
                    <a:pt x="1772580" y="145528"/>
                  </a:cubicBezTo>
                  <a:cubicBezTo>
                    <a:pt x="1790218" y="171988"/>
                    <a:pt x="1817781" y="194057"/>
                    <a:pt x="1825493" y="224907"/>
                  </a:cubicBezTo>
                  <a:cubicBezTo>
                    <a:pt x="1844481" y="300865"/>
                    <a:pt x="1831970" y="260944"/>
                    <a:pt x="1865178" y="343975"/>
                  </a:cubicBezTo>
                  <a:cubicBezTo>
                    <a:pt x="1869587" y="370435"/>
                    <a:pt x="1870699" y="397661"/>
                    <a:pt x="1878406" y="423354"/>
                  </a:cubicBezTo>
                  <a:cubicBezTo>
                    <a:pt x="1884072" y="442244"/>
                    <a:pt x="1897095" y="458146"/>
                    <a:pt x="1904863" y="476273"/>
                  </a:cubicBezTo>
                  <a:cubicBezTo>
                    <a:pt x="1910356" y="489091"/>
                    <a:pt x="1913682" y="502732"/>
                    <a:pt x="1918091" y="515962"/>
                  </a:cubicBezTo>
                  <a:cubicBezTo>
                    <a:pt x="1913682" y="807018"/>
                    <a:pt x="1913296" y="1098163"/>
                    <a:pt x="1904863" y="1389130"/>
                  </a:cubicBezTo>
                  <a:cubicBezTo>
                    <a:pt x="1903339" y="1441702"/>
                    <a:pt x="1882408" y="1431126"/>
                    <a:pt x="1838722" y="1442049"/>
                  </a:cubicBezTo>
                  <a:cubicBezTo>
                    <a:pt x="1825494" y="1450869"/>
                    <a:pt x="1808968" y="1456092"/>
                    <a:pt x="1799037" y="1468508"/>
                  </a:cubicBezTo>
                  <a:cubicBezTo>
                    <a:pt x="1790326" y="1479398"/>
                    <a:pt x="1791302" y="1495380"/>
                    <a:pt x="1785809" y="1508198"/>
                  </a:cubicBezTo>
                  <a:cubicBezTo>
                    <a:pt x="1778041" y="1526325"/>
                    <a:pt x="1767120" y="1542990"/>
                    <a:pt x="1759352" y="1561117"/>
                  </a:cubicBezTo>
                  <a:cubicBezTo>
                    <a:pt x="1753859" y="1573935"/>
                    <a:pt x="1752360" y="1588333"/>
                    <a:pt x="1746124" y="1600806"/>
                  </a:cubicBezTo>
                  <a:cubicBezTo>
                    <a:pt x="1734664" y="1623728"/>
                    <a:pt x="1713719" y="1650547"/>
                    <a:pt x="1693211" y="1666956"/>
                  </a:cubicBezTo>
                  <a:cubicBezTo>
                    <a:pt x="1680797" y="1676889"/>
                    <a:pt x="1665941" y="1683482"/>
                    <a:pt x="1653527" y="1693415"/>
                  </a:cubicBezTo>
                  <a:cubicBezTo>
                    <a:pt x="1643788" y="1701207"/>
                    <a:pt x="1638226" y="1714297"/>
                    <a:pt x="1627070" y="1719875"/>
                  </a:cubicBezTo>
                  <a:cubicBezTo>
                    <a:pt x="1602127" y="1732348"/>
                    <a:pt x="1547701" y="1746334"/>
                    <a:pt x="1547701" y="1746334"/>
                  </a:cubicBezTo>
                  <a:cubicBezTo>
                    <a:pt x="1538882" y="1755154"/>
                    <a:pt x="1532400" y="1767215"/>
                    <a:pt x="1521244" y="1772794"/>
                  </a:cubicBezTo>
                  <a:cubicBezTo>
                    <a:pt x="1496301" y="1785267"/>
                    <a:pt x="1441875" y="1799254"/>
                    <a:pt x="1441875" y="179925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6217259" y="2353359"/>
              <a:ext cx="1986410" cy="1536204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6570264" y="2553351"/>
              <a:ext cx="1289104" cy="893269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6595722" y="3452979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7443922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7063245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5965514" y="3955712"/>
              <a:ext cx="1749707" cy="449438"/>
            </a:xfrm>
            <a:custGeom>
              <a:avLst/>
              <a:gdLst>
                <a:gd name="connsiteX0" fmla="*/ 0 w 1587680"/>
                <a:gd name="connsiteY0" fmla="*/ 264596 h 449438"/>
                <a:gd name="connsiteX1" fmla="*/ 105826 w 1587680"/>
                <a:gd name="connsiteY1" fmla="*/ 198447 h 449438"/>
                <a:gd name="connsiteX2" fmla="*/ 158738 w 1587680"/>
                <a:gd name="connsiteY2" fmla="*/ 158757 h 449438"/>
                <a:gd name="connsiteX3" fmla="*/ 198423 w 1587680"/>
                <a:gd name="connsiteY3" fmla="*/ 145527 h 449438"/>
                <a:gd name="connsiteX4" fmla="*/ 277792 w 1587680"/>
                <a:gd name="connsiteY4" fmla="*/ 92608 h 449438"/>
                <a:gd name="connsiteX5" fmla="*/ 357161 w 1587680"/>
                <a:gd name="connsiteY5" fmla="*/ 39689 h 449438"/>
                <a:gd name="connsiteX6" fmla="*/ 383618 w 1587680"/>
                <a:gd name="connsiteY6" fmla="*/ 13229 h 449438"/>
                <a:gd name="connsiteX7" fmla="*/ 529128 w 1587680"/>
                <a:gd name="connsiteY7" fmla="*/ 0 h 449438"/>
                <a:gd name="connsiteX8" fmla="*/ 1375734 w 1587680"/>
                <a:gd name="connsiteY8" fmla="*/ 26459 h 449438"/>
                <a:gd name="connsiteX9" fmla="*/ 1441875 w 1587680"/>
                <a:gd name="connsiteY9" fmla="*/ 39689 h 449438"/>
                <a:gd name="connsiteX10" fmla="*/ 1547700 w 1587680"/>
                <a:gd name="connsiteY10" fmla="*/ 79378 h 449438"/>
                <a:gd name="connsiteX11" fmla="*/ 1574157 w 1587680"/>
                <a:gd name="connsiteY11" fmla="*/ 105838 h 449438"/>
                <a:gd name="connsiteX12" fmla="*/ 1560929 w 1587680"/>
                <a:gd name="connsiteY12" fmla="*/ 185217 h 449438"/>
                <a:gd name="connsiteX13" fmla="*/ 1534472 w 1587680"/>
                <a:gd name="connsiteY13" fmla="*/ 264596 h 449438"/>
                <a:gd name="connsiteX14" fmla="*/ 1494788 w 1587680"/>
                <a:gd name="connsiteY14" fmla="*/ 291055 h 449438"/>
                <a:gd name="connsiteX15" fmla="*/ 1388962 w 1587680"/>
                <a:gd name="connsiteY15" fmla="*/ 370434 h 449438"/>
                <a:gd name="connsiteX16" fmla="*/ 1349277 w 1587680"/>
                <a:gd name="connsiteY16" fmla="*/ 383664 h 449438"/>
                <a:gd name="connsiteX17" fmla="*/ 754008 w 1587680"/>
                <a:gd name="connsiteY17" fmla="*/ 383664 h 449438"/>
                <a:gd name="connsiteX18" fmla="*/ 674639 w 1587680"/>
                <a:gd name="connsiteY18" fmla="*/ 370434 h 449438"/>
                <a:gd name="connsiteX19" fmla="*/ 542356 w 1587680"/>
                <a:gd name="connsiteY19" fmla="*/ 357204 h 449438"/>
                <a:gd name="connsiteX20" fmla="*/ 423303 w 1587680"/>
                <a:gd name="connsiteY20" fmla="*/ 330745 h 449438"/>
                <a:gd name="connsiteX21" fmla="*/ 92597 w 1587680"/>
                <a:gd name="connsiteY21" fmla="*/ 317515 h 449438"/>
                <a:gd name="connsiteX22" fmla="*/ 39684 w 1587680"/>
                <a:gd name="connsiteY22" fmla="*/ 304285 h 449438"/>
                <a:gd name="connsiteX23" fmla="*/ 26456 w 1587680"/>
                <a:gd name="connsiteY23" fmla="*/ 198447 h 449438"/>
                <a:gd name="connsiteX24" fmla="*/ 66141 w 1587680"/>
                <a:gd name="connsiteY24" fmla="*/ 171987 h 449438"/>
                <a:gd name="connsiteX25" fmla="*/ 79369 w 1587680"/>
                <a:gd name="connsiteY25" fmla="*/ 158757 h 44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87680" h="449438">
                  <a:moveTo>
                    <a:pt x="0" y="264596"/>
                  </a:moveTo>
                  <a:cubicBezTo>
                    <a:pt x="38593" y="241437"/>
                    <a:pt x="70212" y="223889"/>
                    <a:pt x="105826" y="198447"/>
                  </a:cubicBezTo>
                  <a:cubicBezTo>
                    <a:pt x="123766" y="185631"/>
                    <a:pt x="139596" y="169697"/>
                    <a:pt x="158738" y="158757"/>
                  </a:cubicBezTo>
                  <a:cubicBezTo>
                    <a:pt x="170844" y="151838"/>
                    <a:pt x="186234" y="152299"/>
                    <a:pt x="198423" y="145527"/>
                  </a:cubicBezTo>
                  <a:cubicBezTo>
                    <a:pt x="226218" y="130083"/>
                    <a:pt x="251336" y="110248"/>
                    <a:pt x="277792" y="92608"/>
                  </a:cubicBezTo>
                  <a:cubicBezTo>
                    <a:pt x="277800" y="92603"/>
                    <a:pt x="357154" y="39696"/>
                    <a:pt x="357161" y="39689"/>
                  </a:cubicBezTo>
                  <a:cubicBezTo>
                    <a:pt x="365980" y="30869"/>
                    <a:pt x="371465" y="16034"/>
                    <a:pt x="383618" y="13229"/>
                  </a:cubicBezTo>
                  <a:cubicBezTo>
                    <a:pt x="431074" y="2276"/>
                    <a:pt x="480625" y="4410"/>
                    <a:pt x="529128" y="0"/>
                  </a:cubicBezTo>
                  <a:lnTo>
                    <a:pt x="1375734" y="26459"/>
                  </a:lnTo>
                  <a:cubicBezTo>
                    <a:pt x="1398197" y="27436"/>
                    <a:pt x="1419927" y="34811"/>
                    <a:pt x="1441875" y="39689"/>
                  </a:cubicBezTo>
                  <a:cubicBezTo>
                    <a:pt x="1485500" y="49385"/>
                    <a:pt x="1509352" y="53809"/>
                    <a:pt x="1547700" y="79378"/>
                  </a:cubicBezTo>
                  <a:cubicBezTo>
                    <a:pt x="1558077" y="86297"/>
                    <a:pt x="1565338" y="97018"/>
                    <a:pt x="1574157" y="105838"/>
                  </a:cubicBezTo>
                  <a:cubicBezTo>
                    <a:pt x="1596696" y="173464"/>
                    <a:pt x="1590235" y="119269"/>
                    <a:pt x="1560929" y="185217"/>
                  </a:cubicBezTo>
                  <a:cubicBezTo>
                    <a:pt x="1549603" y="210704"/>
                    <a:pt x="1557678" y="249124"/>
                    <a:pt x="1534472" y="264596"/>
                  </a:cubicBezTo>
                  <a:cubicBezTo>
                    <a:pt x="1521244" y="273416"/>
                    <a:pt x="1507202" y="281122"/>
                    <a:pt x="1494788" y="291055"/>
                  </a:cubicBezTo>
                  <a:cubicBezTo>
                    <a:pt x="1450019" y="326874"/>
                    <a:pt x="1468075" y="344060"/>
                    <a:pt x="1388962" y="370434"/>
                  </a:cubicBezTo>
                  <a:lnTo>
                    <a:pt x="1349277" y="383664"/>
                  </a:lnTo>
                  <a:cubicBezTo>
                    <a:pt x="1156334" y="512312"/>
                    <a:pt x="1313811" y="418656"/>
                    <a:pt x="754008" y="383664"/>
                  </a:cubicBezTo>
                  <a:cubicBezTo>
                    <a:pt x="727239" y="381991"/>
                    <a:pt x="701253" y="373761"/>
                    <a:pt x="674639" y="370434"/>
                  </a:cubicBezTo>
                  <a:cubicBezTo>
                    <a:pt x="630667" y="364937"/>
                    <a:pt x="586450" y="361614"/>
                    <a:pt x="542356" y="357204"/>
                  </a:cubicBezTo>
                  <a:cubicBezTo>
                    <a:pt x="517015" y="350868"/>
                    <a:pt x="446198" y="332272"/>
                    <a:pt x="423303" y="330745"/>
                  </a:cubicBezTo>
                  <a:cubicBezTo>
                    <a:pt x="313224" y="323405"/>
                    <a:pt x="202832" y="321925"/>
                    <a:pt x="92597" y="317515"/>
                  </a:cubicBezTo>
                  <a:cubicBezTo>
                    <a:pt x="74959" y="313105"/>
                    <a:pt x="54811" y="314371"/>
                    <a:pt x="39684" y="304285"/>
                  </a:cubicBezTo>
                  <a:cubicBezTo>
                    <a:pt x="2876" y="279743"/>
                    <a:pt x="7112" y="232303"/>
                    <a:pt x="26456" y="198447"/>
                  </a:cubicBezTo>
                  <a:cubicBezTo>
                    <a:pt x="34343" y="184642"/>
                    <a:pt x="53422" y="181527"/>
                    <a:pt x="66141" y="171987"/>
                  </a:cubicBezTo>
                  <a:cubicBezTo>
                    <a:pt x="71130" y="168245"/>
                    <a:pt x="74960" y="163167"/>
                    <a:pt x="79369" y="158757"/>
                  </a:cubicBezTo>
                </a:path>
              </a:pathLst>
            </a:custGeom>
            <a:solidFill>
              <a:srgbClr val="A6A6A6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6151118" y="4114469"/>
              <a:ext cx="159022" cy="7937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flipV="1">
              <a:off x="6303518" y="4048835"/>
              <a:ext cx="159022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 59"/>
            <p:cNvSpPr/>
            <p:nvPr/>
          </p:nvSpPr>
          <p:spPr>
            <a:xfrm flipV="1">
              <a:off x="6342204" y="39758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 60"/>
            <p:cNvSpPr/>
            <p:nvPr/>
          </p:nvSpPr>
          <p:spPr>
            <a:xfrm>
              <a:off x="6759615" y="4008631"/>
              <a:ext cx="159309" cy="105838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 61"/>
            <p:cNvSpPr/>
            <p:nvPr/>
          </p:nvSpPr>
          <p:spPr>
            <a:xfrm flipV="1">
              <a:off x="6912016" y="4048835"/>
              <a:ext cx="151230" cy="112196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>
              <a:off x="6507146" y="4100899"/>
              <a:ext cx="612063" cy="225860"/>
            </a:xfrm>
            <a:custGeom>
              <a:avLst/>
              <a:gdLst>
                <a:gd name="connsiteX0" fmla="*/ 80502 w 612063"/>
                <a:gd name="connsiteY0" fmla="*/ 92949 h 225860"/>
                <a:gd name="connsiteX1" fmla="*/ 239241 w 612063"/>
                <a:gd name="connsiteY1" fmla="*/ 106179 h 225860"/>
                <a:gd name="connsiteX2" fmla="*/ 278926 w 612063"/>
                <a:gd name="connsiteY2" fmla="*/ 119409 h 225860"/>
                <a:gd name="connsiteX3" fmla="*/ 358295 w 612063"/>
                <a:gd name="connsiteY3" fmla="*/ 132638 h 225860"/>
                <a:gd name="connsiteX4" fmla="*/ 569946 w 612063"/>
                <a:gd name="connsiteY4" fmla="*/ 172328 h 225860"/>
                <a:gd name="connsiteX5" fmla="*/ 609631 w 612063"/>
                <a:gd name="connsiteY5" fmla="*/ 185558 h 225860"/>
                <a:gd name="connsiteX6" fmla="*/ 596403 w 612063"/>
                <a:gd name="connsiteY6" fmla="*/ 225247 h 225860"/>
                <a:gd name="connsiteX7" fmla="*/ 450892 w 612063"/>
                <a:gd name="connsiteY7" fmla="*/ 185558 h 225860"/>
                <a:gd name="connsiteX8" fmla="*/ 371523 w 612063"/>
                <a:gd name="connsiteY8" fmla="*/ 159098 h 225860"/>
                <a:gd name="connsiteX9" fmla="*/ 331838 w 612063"/>
                <a:gd name="connsiteY9" fmla="*/ 145868 h 225860"/>
                <a:gd name="connsiteX10" fmla="*/ 278926 w 612063"/>
                <a:gd name="connsiteY10" fmla="*/ 132638 h 225860"/>
                <a:gd name="connsiteX11" fmla="*/ 146644 w 612063"/>
                <a:gd name="connsiteY11" fmla="*/ 106179 h 225860"/>
                <a:gd name="connsiteX12" fmla="*/ 106959 w 612063"/>
                <a:gd name="connsiteY12" fmla="*/ 92949 h 225860"/>
                <a:gd name="connsiteX13" fmla="*/ 14361 w 612063"/>
                <a:gd name="connsiteY13" fmla="*/ 79719 h 225860"/>
                <a:gd name="connsiteX14" fmla="*/ 1133 w 612063"/>
                <a:gd name="connsiteY14" fmla="*/ 40030 h 225860"/>
                <a:gd name="connsiteX15" fmla="*/ 93731 w 612063"/>
                <a:gd name="connsiteY15" fmla="*/ 340 h 225860"/>
                <a:gd name="connsiteX16" fmla="*/ 93731 w 612063"/>
                <a:gd name="connsiteY16" fmla="*/ 26800 h 22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2063" h="225860">
                  <a:moveTo>
                    <a:pt x="80502" y="92949"/>
                  </a:moveTo>
                  <a:cubicBezTo>
                    <a:pt x="133415" y="97359"/>
                    <a:pt x="186610" y="99161"/>
                    <a:pt x="239241" y="106179"/>
                  </a:cubicBezTo>
                  <a:cubicBezTo>
                    <a:pt x="253063" y="108022"/>
                    <a:pt x="265314" y="116384"/>
                    <a:pt x="278926" y="119409"/>
                  </a:cubicBezTo>
                  <a:cubicBezTo>
                    <a:pt x="305108" y="125228"/>
                    <a:pt x="332069" y="127018"/>
                    <a:pt x="358295" y="132638"/>
                  </a:cubicBezTo>
                  <a:cubicBezTo>
                    <a:pt x="554746" y="174739"/>
                    <a:pt x="373157" y="147726"/>
                    <a:pt x="569946" y="172328"/>
                  </a:cubicBezTo>
                  <a:cubicBezTo>
                    <a:pt x="583174" y="176738"/>
                    <a:pt x="603395" y="173086"/>
                    <a:pt x="609631" y="185558"/>
                  </a:cubicBezTo>
                  <a:cubicBezTo>
                    <a:pt x="615867" y="198031"/>
                    <a:pt x="609632" y="220837"/>
                    <a:pt x="596403" y="225247"/>
                  </a:cubicBezTo>
                  <a:cubicBezTo>
                    <a:pt x="577707" y="231480"/>
                    <a:pt x="458823" y="188202"/>
                    <a:pt x="450892" y="185558"/>
                  </a:cubicBezTo>
                  <a:lnTo>
                    <a:pt x="371523" y="159098"/>
                  </a:lnTo>
                  <a:cubicBezTo>
                    <a:pt x="358295" y="154688"/>
                    <a:pt x="345366" y="149250"/>
                    <a:pt x="331838" y="145868"/>
                  </a:cubicBezTo>
                  <a:cubicBezTo>
                    <a:pt x="314201" y="141458"/>
                    <a:pt x="296703" y="136448"/>
                    <a:pt x="278926" y="132638"/>
                  </a:cubicBezTo>
                  <a:cubicBezTo>
                    <a:pt x="234957" y="123215"/>
                    <a:pt x="190460" y="116291"/>
                    <a:pt x="146644" y="106179"/>
                  </a:cubicBezTo>
                  <a:cubicBezTo>
                    <a:pt x="133057" y="103043"/>
                    <a:pt x="120632" y="95684"/>
                    <a:pt x="106959" y="92949"/>
                  </a:cubicBezTo>
                  <a:cubicBezTo>
                    <a:pt x="76385" y="86833"/>
                    <a:pt x="45227" y="84129"/>
                    <a:pt x="14361" y="79719"/>
                  </a:cubicBezTo>
                  <a:cubicBezTo>
                    <a:pt x="9952" y="66489"/>
                    <a:pt x="-4046" y="52978"/>
                    <a:pt x="1133" y="40030"/>
                  </a:cubicBezTo>
                  <a:cubicBezTo>
                    <a:pt x="8538" y="21516"/>
                    <a:pt x="79603" y="-3192"/>
                    <a:pt x="93731" y="340"/>
                  </a:cubicBezTo>
                  <a:cubicBezTo>
                    <a:pt x="102288" y="2479"/>
                    <a:pt x="93731" y="17980"/>
                    <a:pt x="93731" y="2680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/>
            <p:cNvSpPr/>
            <p:nvPr/>
          </p:nvSpPr>
          <p:spPr>
            <a:xfrm flipV="1">
              <a:off x="6917900" y="41282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Freeform 64"/>
            <p:cNvSpPr/>
            <p:nvPr/>
          </p:nvSpPr>
          <p:spPr>
            <a:xfrm>
              <a:off x="7443922" y="4100899"/>
              <a:ext cx="103710" cy="4571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 65"/>
            <p:cNvSpPr/>
            <p:nvPr/>
          </p:nvSpPr>
          <p:spPr>
            <a:xfrm flipH="1" flipV="1">
              <a:off x="7344895" y="4100900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 66"/>
            <p:cNvSpPr/>
            <p:nvPr/>
          </p:nvSpPr>
          <p:spPr>
            <a:xfrm flipH="1" flipV="1">
              <a:off x="7112135" y="4041448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67"/>
          <p:cNvGrpSpPr/>
          <p:nvPr/>
        </p:nvGrpSpPr>
        <p:grpSpPr>
          <a:xfrm>
            <a:off x="5947667" y="2610376"/>
            <a:ext cx="1793107" cy="1595767"/>
            <a:chOff x="5965514" y="2024160"/>
            <a:chExt cx="2407943" cy="2380990"/>
          </a:xfrm>
        </p:grpSpPr>
        <p:sp>
          <p:nvSpPr>
            <p:cNvPr id="69" name="Freeform 68"/>
            <p:cNvSpPr/>
            <p:nvPr/>
          </p:nvSpPr>
          <p:spPr>
            <a:xfrm>
              <a:off x="6455366" y="2024160"/>
              <a:ext cx="1918091" cy="1799254"/>
            </a:xfrm>
            <a:custGeom>
              <a:avLst/>
              <a:gdLst>
                <a:gd name="connsiteX0" fmla="*/ 0 w 1918091"/>
                <a:gd name="connsiteY0" fmla="*/ 343975 h 1799254"/>
                <a:gd name="connsiteX1" fmla="*/ 132282 w 1918091"/>
                <a:gd name="connsiteY1" fmla="*/ 291056 h 1799254"/>
                <a:gd name="connsiteX2" fmla="*/ 211652 w 1918091"/>
                <a:gd name="connsiteY2" fmla="*/ 264596 h 1799254"/>
                <a:gd name="connsiteX3" fmla="*/ 251336 w 1918091"/>
                <a:gd name="connsiteY3" fmla="*/ 238137 h 1799254"/>
                <a:gd name="connsiteX4" fmla="*/ 291021 w 1918091"/>
                <a:gd name="connsiteY4" fmla="*/ 224907 h 1799254"/>
                <a:gd name="connsiteX5" fmla="*/ 330706 w 1918091"/>
                <a:gd name="connsiteY5" fmla="*/ 198447 h 1799254"/>
                <a:gd name="connsiteX6" fmla="*/ 423303 w 1918091"/>
                <a:gd name="connsiteY6" fmla="*/ 171988 h 1799254"/>
                <a:gd name="connsiteX7" fmla="*/ 462988 w 1918091"/>
                <a:gd name="connsiteY7" fmla="*/ 158758 h 1799254"/>
                <a:gd name="connsiteX8" fmla="*/ 529129 w 1918091"/>
                <a:gd name="connsiteY8" fmla="*/ 145528 h 1799254"/>
                <a:gd name="connsiteX9" fmla="*/ 568813 w 1918091"/>
                <a:gd name="connsiteY9" fmla="*/ 132298 h 1799254"/>
                <a:gd name="connsiteX10" fmla="*/ 634954 w 1918091"/>
                <a:gd name="connsiteY10" fmla="*/ 119068 h 1799254"/>
                <a:gd name="connsiteX11" fmla="*/ 714324 w 1918091"/>
                <a:gd name="connsiteY11" fmla="*/ 92609 h 1799254"/>
                <a:gd name="connsiteX12" fmla="*/ 873062 w 1918091"/>
                <a:gd name="connsiteY12" fmla="*/ 66149 h 1799254"/>
                <a:gd name="connsiteX13" fmla="*/ 912747 w 1918091"/>
                <a:gd name="connsiteY13" fmla="*/ 52919 h 1799254"/>
                <a:gd name="connsiteX14" fmla="*/ 978888 w 1918091"/>
                <a:gd name="connsiteY14" fmla="*/ 39690 h 1799254"/>
                <a:gd name="connsiteX15" fmla="*/ 1058257 w 1918091"/>
                <a:gd name="connsiteY15" fmla="*/ 13230 h 1799254"/>
                <a:gd name="connsiteX16" fmla="*/ 1097942 w 1918091"/>
                <a:gd name="connsiteY16" fmla="*/ 0 h 1799254"/>
                <a:gd name="connsiteX17" fmla="*/ 1508016 w 1918091"/>
                <a:gd name="connsiteY17" fmla="*/ 13230 h 1799254"/>
                <a:gd name="connsiteX18" fmla="*/ 1574157 w 1918091"/>
                <a:gd name="connsiteY18" fmla="*/ 39690 h 1799254"/>
                <a:gd name="connsiteX19" fmla="*/ 1640298 w 1918091"/>
                <a:gd name="connsiteY19" fmla="*/ 52919 h 1799254"/>
                <a:gd name="connsiteX20" fmla="*/ 1693211 w 1918091"/>
                <a:gd name="connsiteY20" fmla="*/ 79379 h 1799254"/>
                <a:gd name="connsiteX21" fmla="*/ 1732896 w 1918091"/>
                <a:gd name="connsiteY21" fmla="*/ 119068 h 1799254"/>
                <a:gd name="connsiteX22" fmla="*/ 1772580 w 1918091"/>
                <a:gd name="connsiteY22" fmla="*/ 145528 h 1799254"/>
                <a:gd name="connsiteX23" fmla="*/ 1825493 w 1918091"/>
                <a:gd name="connsiteY23" fmla="*/ 224907 h 1799254"/>
                <a:gd name="connsiteX24" fmla="*/ 1865178 w 1918091"/>
                <a:gd name="connsiteY24" fmla="*/ 343975 h 1799254"/>
                <a:gd name="connsiteX25" fmla="*/ 1878406 w 1918091"/>
                <a:gd name="connsiteY25" fmla="*/ 423354 h 1799254"/>
                <a:gd name="connsiteX26" fmla="*/ 1904863 w 1918091"/>
                <a:gd name="connsiteY26" fmla="*/ 476273 h 1799254"/>
                <a:gd name="connsiteX27" fmla="*/ 1918091 w 1918091"/>
                <a:gd name="connsiteY27" fmla="*/ 515962 h 1799254"/>
                <a:gd name="connsiteX28" fmla="*/ 1904863 w 1918091"/>
                <a:gd name="connsiteY28" fmla="*/ 1389130 h 1799254"/>
                <a:gd name="connsiteX29" fmla="*/ 1838722 w 1918091"/>
                <a:gd name="connsiteY29" fmla="*/ 1442049 h 1799254"/>
                <a:gd name="connsiteX30" fmla="*/ 1799037 w 1918091"/>
                <a:gd name="connsiteY30" fmla="*/ 1468508 h 1799254"/>
                <a:gd name="connsiteX31" fmla="*/ 1785809 w 1918091"/>
                <a:gd name="connsiteY31" fmla="*/ 1508198 h 1799254"/>
                <a:gd name="connsiteX32" fmla="*/ 1759352 w 1918091"/>
                <a:gd name="connsiteY32" fmla="*/ 1561117 h 1799254"/>
                <a:gd name="connsiteX33" fmla="*/ 1746124 w 1918091"/>
                <a:gd name="connsiteY33" fmla="*/ 1600806 h 1799254"/>
                <a:gd name="connsiteX34" fmla="*/ 1693211 w 1918091"/>
                <a:gd name="connsiteY34" fmla="*/ 1666956 h 1799254"/>
                <a:gd name="connsiteX35" fmla="*/ 1653527 w 1918091"/>
                <a:gd name="connsiteY35" fmla="*/ 1693415 h 1799254"/>
                <a:gd name="connsiteX36" fmla="*/ 1627070 w 1918091"/>
                <a:gd name="connsiteY36" fmla="*/ 1719875 h 1799254"/>
                <a:gd name="connsiteX37" fmla="*/ 1547701 w 1918091"/>
                <a:gd name="connsiteY37" fmla="*/ 1746334 h 1799254"/>
                <a:gd name="connsiteX38" fmla="*/ 1521244 w 1918091"/>
                <a:gd name="connsiteY38" fmla="*/ 1772794 h 1799254"/>
                <a:gd name="connsiteX39" fmla="*/ 1441875 w 1918091"/>
                <a:gd name="connsiteY39" fmla="*/ 1799254 h 179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18091" h="1799254">
                  <a:moveTo>
                    <a:pt x="0" y="343975"/>
                  </a:moveTo>
                  <a:cubicBezTo>
                    <a:pt x="134037" y="317164"/>
                    <a:pt x="-1949" y="352077"/>
                    <a:pt x="132282" y="291056"/>
                  </a:cubicBezTo>
                  <a:cubicBezTo>
                    <a:pt x="157670" y="279515"/>
                    <a:pt x="186168" y="275924"/>
                    <a:pt x="211652" y="264596"/>
                  </a:cubicBezTo>
                  <a:cubicBezTo>
                    <a:pt x="226180" y="258138"/>
                    <a:pt x="237116" y="245248"/>
                    <a:pt x="251336" y="238137"/>
                  </a:cubicBezTo>
                  <a:cubicBezTo>
                    <a:pt x="263808" y="231900"/>
                    <a:pt x="278549" y="231144"/>
                    <a:pt x="291021" y="224907"/>
                  </a:cubicBezTo>
                  <a:cubicBezTo>
                    <a:pt x="305241" y="217796"/>
                    <a:pt x="315944" y="204352"/>
                    <a:pt x="330706" y="198447"/>
                  </a:cubicBezTo>
                  <a:cubicBezTo>
                    <a:pt x="360511" y="186524"/>
                    <a:pt x="392556" y="181213"/>
                    <a:pt x="423303" y="171988"/>
                  </a:cubicBezTo>
                  <a:cubicBezTo>
                    <a:pt x="436659" y="167981"/>
                    <a:pt x="449460" y="162140"/>
                    <a:pt x="462988" y="158758"/>
                  </a:cubicBezTo>
                  <a:cubicBezTo>
                    <a:pt x="484800" y="153304"/>
                    <a:pt x="507317" y="150982"/>
                    <a:pt x="529129" y="145528"/>
                  </a:cubicBezTo>
                  <a:cubicBezTo>
                    <a:pt x="542656" y="142146"/>
                    <a:pt x="555286" y="135680"/>
                    <a:pt x="568813" y="132298"/>
                  </a:cubicBezTo>
                  <a:cubicBezTo>
                    <a:pt x="590625" y="126844"/>
                    <a:pt x="613263" y="124984"/>
                    <a:pt x="634954" y="119068"/>
                  </a:cubicBezTo>
                  <a:cubicBezTo>
                    <a:pt x="661859" y="111729"/>
                    <a:pt x="686716" y="96554"/>
                    <a:pt x="714324" y="92609"/>
                  </a:cubicBezTo>
                  <a:cubicBezTo>
                    <a:pt x="766591" y="85141"/>
                    <a:pt x="821481" y="79046"/>
                    <a:pt x="873062" y="66149"/>
                  </a:cubicBezTo>
                  <a:cubicBezTo>
                    <a:pt x="886590" y="62767"/>
                    <a:pt x="899219" y="56301"/>
                    <a:pt x="912747" y="52919"/>
                  </a:cubicBezTo>
                  <a:cubicBezTo>
                    <a:pt x="934559" y="47465"/>
                    <a:pt x="957197" y="45606"/>
                    <a:pt x="978888" y="39690"/>
                  </a:cubicBezTo>
                  <a:cubicBezTo>
                    <a:pt x="1005793" y="32351"/>
                    <a:pt x="1031801" y="22050"/>
                    <a:pt x="1058257" y="13230"/>
                  </a:cubicBezTo>
                  <a:lnTo>
                    <a:pt x="1097942" y="0"/>
                  </a:lnTo>
                  <a:cubicBezTo>
                    <a:pt x="1234633" y="4410"/>
                    <a:pt x="1371726" y="1871"/>
                    <a:pt x="1508016" y="13230"/>
                  </a:cubicBezTo>
                  <a:cubicBezTo>
                    <a:pt x="1531680" y="15202"/>
                    <a:pt x="1551413" y="32866"/>
                    <a:pt x="1574157" y="39690"/>
                  </a:cubicBezTo>
                  <a:cubicBezTo>
                    <a:pt x="1595692" y="46151"/>
                    <a:pt x="1618251" y="48509"/>
                    <a:pt x="1640298" y="52919"/>
                  </a:cubicBezTo>
                  <a:cubicBezTo>
                    <a:pt x="1657936" y="61739"/>
                    <a:pt x="1677165" y="67916"/>
                    <a:pt x="1693211" y="79379"/>
                  </a:cubicBezTo>
                  <a:cubicBezTo>
                    <a:pt x="1708434" y="90254"/>
                    <a:pt x="1718524" y="107090"/>
                    <a:pt x="1732896" y="119068"/>
                  </a:cubicBezTo>
                  <a:cubicBezTo>
                    <a:pt x="1745109" y="129247"/>
                    <a:pt x="1759352" y="136708"/>
                    <a:pt x="1772580" y="145528"/>
                  </a:cubicBezTo>
                  <a:cubicBezTo>
                    <a:pt x="1790218" y="171988"/>
                    <a:pt x="1817781" y="194057"/>
                    <a:pt x="1825493" y="224907"/>
                  </a:cubicBezTo>
                  <a:cubicBezTo>
                    <a:pt x="1844481" y="300865"/>
                    <a:pt x="1831970" y="260944"/>
                    <a:pt x="1865178" y="343975"/>
                  </a:cubicBezTo>
                  <a:cubicBezTo>
                    <a:pt x="1869587" y="370435"/>
                    <a:pt x="1870699" y="397661"/>
                    <a:pt x="1878406" y="423354"/>
                  </a:cubicBezTo>
                  <a:cubicBezTo>
                    <a:pt x="1884072" y="442244"/>
                    <a:pt x="1897095" y="458146"/>
                    <a:pt x="1904863" y="476273"/>
                  </a:cubicBezTo>
                  <a:cubicBezTo>
                    <a:pt x="1910356" y="489091"/>
                    <a:pt x="1913682" y="502732"/>
                    <a:pt x="1918091" y="515962"/>
                  </a:cubicBezTo>
                  <a:cubicBezTo>
                    <a:pt x="1913682" y="807018"/>
                    <a:pt x="1913296" y="1098163"/>
                    <a:pt x="1904863" y="1389130"/>
                  </a:cubicBezTo>
                  <a:cubicBezTo>
                    <a:pt x="1903339" y="1441702"/>
                    <a:pt x="1882408" y="1431126"/>
                    <a:pt x="1838722" y="1442049"/>
                  </a:cubicBezTo>
                  <a:cubicBezTo>
                    <a:pt x="1825494" y="1450869"/>
                    <a:pt x="1808968" y="1456092"/>
                    <a:pt x="1799037" y="1468508"/>
                  </a:cubicBezTo>
                  <a:cubicBezTo>
                    <a:pt x="1790326" y="1479398"/>
                    <a:pt x="1791302" y="1495380"/>
                    <a:pt x="1785809" y="1508198"/>
                  </a:cubicBezTo>
                  <a:cubicBezTo>
                    <a:pt x="1778041" y="1526325"/>
                    <a:pt x="1767120" y="1542990"/>
                    <a:pt x="1759352" y="1561117"/>
                  </a:cubicBezTo>
                  <a:cubicBezTo>
                    <a:pt x="1753859" y="1573935"/>
                    <a:pt x="1752360" y="1588333"/>
                    <a:pt x="1746124" y="1600806"/>
                  </a:cubicBezTo>
                  <a:cubicBezTo>
                    <a:pt x="1734664" y="1623728"/>
                    <a:pt x="1713719" y="1650547"/>
                    <a:pt x="1693211" y="1666956"/>
                  </a:cubicBezTo>
                  <a:cubicBezTo>
                    <a:pt x="1680797" y="1676889"/>
                    <a:pt x="1665941" y="1683482"/>
                    <a:pt x="1653527" y="1693415"/>
                  </a:cubicBezTo>
                  <a:cubicBezTo>
                    <a:pt x="1643788" y="1701207"/>
                    <a:pt x="1638226" y="1714297"/>
                    <a:pt x="1627070" y="1719875"/>
                  </a:cubicBezTo>
                  <a:cubicBezTo>
                    <a:pt x="1602127" y="1732348"/>
                    <a:pt x="1547701" y="1746334"/>
                    <a:pt x="1547701" y="1746334"/>
                  </a:cubicBezTo>
                  <a:cubicBezTo>
                    <a:pt x="1538882" y="1755154"/>
                    <a:pt x="1532400" y="1767215"/>
                    <a:pt x="1521244" y="1772794"/>
                  </a:cubicBezTo>
                  <a:cubicBezTo>
                    <a:pt x="1496301" y="1785267"/>
                    <a:pt x="1441875" y="1799254"/>
                    <a:pt x="1441875" y="179925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6217259" y="2353359"/>
              <a:ext cx="1986410" cy="1536204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6570264" y="2553351"/>
              <a:ext cx="1289104" cy="893269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6595722" y="3452979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>
              <a:off x="7443922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7063245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5965514" y="3955712"/>
              <a:ext cx="1749707" cy="449438"/>
            </a:xfrm>
            <a:custGeom>
              <a:avLst/>
              <a:gdLst>
                <a:gd name="connsiteX0" fmla="*/ 0 w 1587680"/>
                <a:gd name="connsiteY0" fmla="*/ 264596 h 449438"/>
                <a:gd name="connsiteX1" fmla="*/ 105826 w 1587680"/>
                <a:gd name="connsiteY1" fmla="*/ 198447 h 449438"/>
                <a:gd name="connsiteX2" fmla="*/ 158738 w 1587680"/>
                <a:gd name="connsiteY2" fmla="*/ 158757 h 449438"/>
                <a:gd name="connsiteX3" fmla="*/ 198423 w 1587680"/>
                <a:gd name="connsiteY3" fmla="*/ 145527 h 449438"/>
                <a:gd name="connsiteX4" fmla="*/ 277792 w 1587680"/>
                <a:gd name="connsiteY4" fmla="*/ 92608 h 449438"/>
                <a:gd name="connsiteX5" fmla="*/ 357161 w 1587680"/>
                <a:gd name="connsiteY5" fmla="*/ 39689 h 449438"/>
                <a:gd name="connsiteX6" fmla="*/ 383618 w 1587680"/>
                <a:gd name="connsiteY6" fmla="*/ 13229 h 449438"/>
                <a:gd name="connsiteX7" fmla="*/ 529128 w 1587680"/>
                <a:gd name="connsiteY7" fmla="*/ 0 h 449438"/>
                <a:gd name="connsiteX8" fmla="*/ 1375734 w 1587680"/>
                <a:gd name="connsiteY8" fmla="*/ 26459 h 449438"/>
                <a:gd name="connsiteX9" fmla="*/ 1441875 w 1587680"/>
                <a:gd name="connsiteY9" fmla="*/ 39689 h 449438"/>
                <a:gd name="connsiteX10" fmla="*/ 1547700 w 1587680"/>
                <a:gd name="connsiteY10" fmla="*/ 79378 h 449438"/>
                <a:gd name="connsiteX11" fmla="*/ 1574157 w 1587680"/>
                <a:gd name="connsiteY11" fmla="*/ 105838 h 449438"/>
                <a:gd name="connsiteX12" fmla="*/ 1560929 w 1587680"/>
                <a:gd name="connsiteY12" fmla="*/ 185217 h 449438"/>
                <a:gd name="connsiteX13" fmla="*/ 1534472 w 1587680"/>
                <a:gd name="connsiteY13" fmla="*/ 264596 h 449438"/>
                <a:gd name="connsiteX14" fmla="*/ 1494788 w 1587680"/>
                <a:gd name="connsiteY14" fmla="*/ 291055 h 449438"/>
                <a:gd name="connsiteX15" fmla="*/ 1388962 w 1587680"/>
                <a:gd name="connsiteY15" fmla="*/ 370434 h 449438"/>
                <a:gd name="connsiteX16" fmla="*/ 1349277 w 1587680"/>
                <a:gd name="connsiteY16" fmla="*/ 383664 h 449438"/>
                <a:gd name="connsiteX17" fmla="*/ 754008 w 1587680"/>
                <a:gd name="connsiteY17" fmla="*/ 383664 h 449438"/>
                <a:gd name="connsiteX18" fmla="*/ 674639 w 1587680"/>
                <a:gd name="connsiteY18" fmla="*/ 370434 h 449438"/>
                <a:gd name="connsiteX19" fmla="*/ 542356 w 1587680"/>
                <a:gd name="connsiteY19" fmla="*/ 357204 h 449438"/>
                <a:gd name="connsiteX20" fmla="*/ 423303 w 1587680"/>
                <a:gd name="connsiteY20" fmla="*/ 330745 h 449438"/>
                <a:gd name="connsiteX21" fmla="*/ 92597 w 1587680"/>
                <a:gd name="connsiteY21" fmla="*/ 317515 h 449438"/>
                <a:gd name="connsiteX22" fmla="*/ 39684 w 1587680"/>
                <a:gd name="connsiteY22" fmla="*/ 304285 h 449438"/>
                <a:gd name="connsiteX23" fmla="*/ 26456 w 1587680"/>
                <a:gd name="connsiteY23" fmla="*/ 198447 h 449438"/>
                <a:gd name="connsiteX24" fmla="*/ 66141 w 1587680"/>
                <a:gd name="connsiteY24" fmla="*/ 171987 h 449438"/>
                <a:gd name="connsiteX25" fmla="*/ 79369 w 1587680"/>
                <a:gd name="connsiteY25" fmla="*/ 158757 h 44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87680" h="449438">
                  <a:moveTo>
                    <a:pt x="0" y="264596"/>
                  </a:moveTo>
                  <a:cubicBezTo>
                    <a:pt x="38593" y="241437"/>
                    <a:pt x="70212" y="223889"/>
                    <a:pt x="105826" y="198447"/>
                  </a:cubicBezTo>
                  <a:cubicBezTo>
                    <a:pt x="123766" y="185631"/>
                    <a:pt x="139596" y="169697"/>
                    <a:pt x="158738" y="158757"/>
                  </a:cubicBezTo>
                  <a:cubicBezTo>
                    <a:pt x="170844" y="151838"/>
                    <a:pt x="186234" y="152299"/>
                    <a:pt x="198423" y="145527"/>
                  </a:cubicBezTo>
                  <a:cubicBezTo>
                    <a:pt x="226218" y="130083"/>
                    <a:pt x="251336" y="110248"/>
                    <a:pt x="277792" y="92608"/>
                  </a:cubicBezTo>
                  <a:cubicBezTo>
                    <a:pt x="277800" y="92603"/>
                    <a:pt x="357154" y="39696"/>
                    <a:pt x="357161" y="39689"/>
                  </a:cubicBezTo>
                  <a:cubicBezTo>
                    <a:pt x="365980" y="30869"/>
                    <a:pt x="371465" y="16034"/>
                    <a:pt x="383618" y="13229"/>
                  </a:cubicBezTo>
                  <a:cubicBezTo>
                    <a:pt x="431074" y="2276"/>
                    <a:pt x="480625" y="4410"/>
                    <a:pt x="529128" y="0"/>
                  </a:cubicBezTo>
                  <a:lnTo>
                    <a:pt x="1375734" y="26459"/>
                  </a:lnTo>
                  <a:cubicBezTo>
                    <a:pt x="1398197" y="27436"/>
                    <a:pt x="1419927" y="34811"/>
                    <a:pt x="1441875" y="39689"/>
                  </a:cubicBezTo>
                  <a:cubicBezTo>
                    <a:pt x="1485500" y="49385"/>
                    <a:pt x="1509352" y="53809"/>
                    <a:pt x="1547700" y="79378"/>
                  </a:cubicBezTo>
                  <a:cubicBezTo>
                    <a:pt x="1558077" y="86297"/>
                    <a:pt x="1565338" y="97018"/>
                    <a:pt x="1574157" y="105838"/>
                  </a:cubicBezTo>
                  <a:cubicBezTo>
                    <a:pt x="1596696" y="173464"/>
                    <a:pt x="1590235" y="119269"/>
                    <a:pt x="1560929" y="185217"/>
                  </a:cubicBezTo>
                  <a:cubicBezTo>
                    <a:pt x="1549603" y="210704"/>
                    <a:pt x="1557678" y="249124"/>
                    <a:pt x="1534472" y="264596"/>
                  </a:cubicBezTo>
                  <a:cubicBezTo>
                    <a:pt x="1521244" y="273416"/>
                    <a:pt x="1507202" y="281122"/>
                    <a:pt x="1494788" y="291055"/>
                  </a:cubicBezTo>
                  <a:cubicBezTo>
                    <a:pt x="1450019" y="326874"/>
                    <a:pt x="1468075" y="344060"/>
                    <a:pt x="1388962" y="370434"/>
                  </a:cubicBezTo>
                  <a:lnTo>
                    <a:pt x="1349277" y="383664"/>
                  </a:lnTo>
                  <a:cubicBezTo>
                    <a:pt x="1156334" y="512312"/>
                    <a:pt x="1313811" y="418656"/>
                    <a:pt x="754008" y="383664"/>
                  </a:cubicBezTo>
                  <a:cubicBezTo>
                    <a:pt x="727239" y="381991"/>
                    <a:pt x="701253" y="373761"/>
                    <a:pt x="674639" y="370434"/>
                  </a:cubicBezTo>
                  <a:cubicBezTo>
                    <a:pt x="630667" y="364937"/>
                    <a:pt x="586450" y="361614"/>
                    <a:pt x="542356" y="357204"/>
                  </a:cubicBezTo>
                  <a:cubicBezTo>
                    <a:pt x="517015" y="350868"/>
                    <a:pt x="446198" y="332272"/>
                    <a:pt x="423303" y="330745"/>
                  </a:cubicBezTo>
                  <a:cubicBezTo>
                    <a:pt x="313224" y="323405"/>
                    <a:pt x="202832" y="321925"/>
                    <a:pt x="92597" y="317515"/>
                  </a:cubicBezTo>
                  <a:cubicBezTo>
                    <a:pt x="74959" y="313105"/>
                    <a:pt x="54811" y="314371"/>
                    <a:pt x="39684" y="304285"/>
                  </a:cubicBezTo>
                  <a:cubicBezTo>
                    <a:pt x="2876" y="279743"/>
                    <a:pt x="7112" y="232303"/>
                    <a:pt x="26456" y="198447"/>
                  </a:cubicBezTo>
                  <a:cubicBezTo>
                    <a:pt x="34343" y="184642"/>
                    <a:pt x="53422" y="181527"/>
                    <a:pt x="66141" y="171987"/>
                  </a:cubicBezTo>
                  <a:cubicBezTo>
                    <a:pt x="71130" y="168245"/>
                    <a:pt x="74960" y="163167"/>
                    <a:pt x="79369" y="158757"/>
                  </a:cubicBezTo>
                </a:path>
              </a:pathLst>
            </a:custGeom>
            <a:solidFill>
              <a:srgbClr val="A6A6A6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6151118" y="4114469"/>
              <a:ext cx="159022" cy="7937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 76"/>
            <p:cNvSpPr/>
            <p:nvPr/>
          </p:nvSpPr>
          <p:spPr>
            <a:xfrm flipV="1">
              <a:off x="6303518" y="4048835"/>
              <a:ext cx="159022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Freeform 77"/>
            <p:cNvSpPr/>
            <p:nvPr/>
          </p:nvSpPr>
          <p:spPr>
            <a:xfrm flipV="1">
              <a:off x="6342204" y="39758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6759615" y="4008631"/>
              <a:ext cx="159309" cy="105838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Freeform 79"/>
            <p:cNvSpPr/>
            <p:nvPr/>
          </p:nvSpPr>
          <p:spPr>
            <a:xfrm flipV="1">
              <a:off x="6912016" y="4048835"/>
              <a:ext cx="151230" cy="112196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Freeform 80"/>
            <p:cNvSpPr/>
            <p:nvPr/>
          </p:nvSpPr>
          <p:spPr>
            <a:xfrm>
              <a:off x="6507146" y="4100899"/>
              <a:ext cx="612063" cy="225860"/>
            </a:xfrm>
            <a:custGeom>
              <a:avLst/>
              <a:gdLst>
                <a:gd name="connsiteX0" fmla="*/ 80502 w 612063"/>
                <a:gd name="connsiteY0" fmla="*/ 92949 h 225860"/>
                <a:gd name="connsiteX1" fmla="*/ 239241 w 612063"/>
                <a:gd name="connsiteY1" fmla="*/ 106179 h 225860"/>
                <a:gd name="connsiteX2" fmla="*/ 278926 w 612063"/>
                <a:gd name="connsiteY2" fmla="*/ 119409 h 225860"/>
                <a:gd name="connsiteX3" fmla="*/ 358295 w 612063"/>
                <a:gd name="connsiteY3" fmla="*/ 132638 h 225860"/>
                <a:gd name="connsiteX4" fmla="*/ 569946 w 612063"/>
                <a:gd name="connsiteY4" fmla="*/ 172328 h 225860"/>
                <a:gd name="connsiteX5" fmla="*/ 609631 w 612063"/>
                <a:gd name="connsiteY5" fmla="*/ 185558 h 225860"/>
                <a:gd name="connsiteX6" fmla="*/ 596403 w 612063"/>
                <a:gd name="connsiteY6" fmla="*/ 225247 h 225860"/>
                <a:gd name="connsiteX7" fmla="*/ 450892 w 612063"/>
                <a:gd name="connsiteY7" fmla="*/ 185558 h 225860"/>
                <a:gd name="connsiteX8" fmla="*/ 371523 w 612063"/>
                <a:gd name="connsiteY8" fmla="*/ 159098 h 225860"/>
                <a:gd name="connsiteX9" fmla="*/ 331838 w 612063"/>
                <a:gd name="connsiteY9" fmla="*/ 145868 h 225860"/>
                <a:gd name="connsiteX10" fmla="*/ 278926 w 612063"/>
                <a:gd name="connsiteY10" fmla="*/ 132638 h 225860"/>
                <a:gd name="connsiteX11" fmla="*/ 146644 w 612063"/>
                <a:gd name="connsiteY11" fmla="*/ 106179 h 225860"/>
                <a:gd name="connsiteX12" fmla="*/ 106959 w 612063"/>
                <a:gd name="connsiteY12" fmla="*/ 92949 h 225860"/>
                <a:gd name="connsiteX13" fmla="*/ 14361 w 612063"/>
                <a:gd name="connsiteY13" fmla="*/ 79719 h 225860"/>
                <a:gd name="connsiteX14" fmla="*/ 1133 w 612063"/>
                <a:gd name="connsiteY14" fmla="*/ 40030 h 225860"/>
                <a:gd name="connsiteX15" fmla="*/ 93731 w 612063"/>
                <a:gd name="connsiteY15" fmla="*/ 340 h 225860"/>
                <a:gd name="connsiteX16" fmla="*/ 93731 w 612063"/>
                <a:gd name="connsiteY16" fmla="*/ 26800 h 22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2063" h="225860">
                  <a:moveTo>
                    <a:pt x="80502" y="92949"/>
                  </a:moveTo>
                  <a:cubicBezTo>
                    <a:pt x="133415" y="97359"/>
                    <a:pt x="186610" y="99161"/>
                    <a:pt x="239241" y="106179"/>
                  </a:cubicBezTo>
                  <a:cubicBezTo>
                    <a:pt x="253063" y="108022"/>
                    <a:pt x="265314" y="116384"/>
                    <a:pt x="278926" y="119409"/>
                  </a:cubicBezTo>
                  <a:cubicBezTo>
                    <a:pt x="305108" y="125228"/>
                    <a:pt x="332069" y="127018"/>
                    <a:pt x="358295" y="132638"/>
                  </a:cubicBezTo>
                  <a:cubicBezTo>
                    <a:pt x="554746" y="174739"/>
                    <a:pt x="373157" y="147726"/>
                    <a:pt x="569946" y="172328"/>
                  </a:cubicBezTo>
                  <a:cubicBezTo>
                    <a:pt x="583174" y="176738"/>
                    <a:pt x="603395" y="173086"/>
                    <a:pt x="609631" y="185558"/>
                  </a:cubicBezTo>
                  <a:cubicBezTo>
                    <a:pt x="615867" y="198031"/>
                    <a:pt x="609632" y="220837"/>
                    <a:pt x="596403" y="225247"/>
                  </a:cubicBezTo>
                  <a:cubicBezTo>
                    <a:pt x="577707" y="231480"/>
                    <a:pt x="458823" y="188202"/>
                    <a:pt x="450892" y="185558"/>
                  </a:cubicBezTo>
                  <a:lnTo>
                    <a:pt x="371523" y="159098"/>
                  </a:lnTo>
                  <a:cubicBezTo>
                    <a:pt x="358295" y="154688"/>
                    <a:pt x="345366" y="149250"/>
                    <a:pt x="331838" y="145868"/>
                  </a:cubicBezTo>
                  <a:cubicBezTo>
                    <a:pt x="314201" y="141458"/>
                    <a:pt x="296703" y="136448"/>
                    <a:pt x="278926" y="132638"/>
                  </a:cubicBezTo>
                  <a:cubicBezTo>
                    <a:pt x="234957" y="123215"/>
                    <a:pt x="190460" y="116291"/>
                    <a:pt x="146644" y="106179"/>
                  </a:cubicBezTo>
                  <a:cubicBezTo>
                    <a:pt x="133057" y="103043"/>
                    <a:pt x="120632" y="95684"/>
                    <a:pt x="106959" y="92949"/>
                  </a:cubicBezTo>
                  <a:cubicBezTo>
                    <a:pt x="76385" y="86833"/>
                    <a:pt x="45227" y="84129"/>
                    <a:pt x="14361" y="79719"/>
                  </a:cubicBezTo>
                  <a:cubicBezTo>
                    <a:pt x="9952" y="66489"/>
                    <a:pt x="-4046" y="52978"/>
                    <a:pt x="1133" y="40030"/>
                  </a:cubicBezTo>
                  <a:cubicBezTo>
                    <a:pt x="8538" y="21516"/>
                    <a:pt x="79603" y="-3192"/>
                    <a:pt x="93731" y="340"/>
                  </a:cubicBezTo>
                  <a:cubicBezTo>
                    <a:pt x="102288" y="2479"/>
                    <a:pt x="93731" y="17980"/>
                    <a:pt x="93731" y="2680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Freeform 81"/>
            <p:cNvSpPr/>
            <p:nvPr/>
          </p:nvSpPr>
          <p:spPr>
            <a:xfrm flipV="1">
              <a:off x="6917900" y="41282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 82"/>
            <p:cNvSpPr/>
            <p:nvPr/>
          </p:nvSpPr>
          <p:spPr>
            <a:xfrm>
              <a:off x="7443922" y="4100899"/>
              <a:ext cx="103710" cy="4571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 83"/>
            <p:cNvSpPr/>
            <p:nvPr/>
          </p:nvSpPr>
          <p:spPr>
            <a:xfrm flipH="1" flipV="1">
              <a:off x="7344895" y="4100900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 84"/>
            <p:cNvSpPr/>
            <p:nvPr/>
          </p:nvSpPr>
          <p:spPr>
            <a:xfrm flipH="1" flipV="1">
              <a:off x="7112135" y="4041448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85"/>
          <p:cNvGrpSpPr/>
          <p:nvPr/>
        </p:nvGrpSpPr>
        <p:grpSpPr>
          <a:xfrm>
            <a:off x="6380743" y="3181161"/>
            <a:ext cx="1354169" cy="1045501"/>
            <a:chOff x="5965514" y="2024160"/>
            <a:chExt cx="2407943" cy="2380990"/>
          </a:xfrm>
        </p:grpSpPr>
        <p:sp>
          <p:nvSpPr>
            <p:cNvPr id="87" name="Freeform 86"/>
            <p:cNvSpPr/>
            <p:nvPr/>
          </p:nvSpPr>
          <p:spPr>
            <a:xfrm>
              <a:off x="6455366" y="2024160"/>
              <a:ext cx="1918091" cy="1799254"/>
            </a:xfrm>
            <a:custGeom>
              <a:avLst/>
              <a:gdLst>
                <a:gd name="connsiteX0" fmla="*/ 0 w 1918091"/>
                <a:gd name="connsiteY0" fmla="*/ 343975 h 1799254"/>
                <a:gd name="connsiteX1" fmla="*/ 132282 w 1918091"/>
                <a:gd name="connsiteY1" fmla="*/ 291056 h 1799254"/>
                <a:gd name="connsiteX2" fmla="*/ 211652 w 1918091"/>
                <a:gd name="connsiteY2" fmla="*/ 264596 h 1799254"/>
                <a:gd name="connsiteX3" fmla="*/ 251336 w 1918091"/>
                <a:gd name="connsiteY3" fmla="*/ 238137 h 1799254"/>
                <a:gd name="connsiteX4" fmla="*/ 291021 w 1918091"/>
                <a:gd name="connsiteY4" fmla="*/ 224907 h 1799254"/>
                <a:gd name="connsiteX5" fmla="*/ 330706 w 1918091"/>
                <a:gd name="connsiteY5" fmla="*/ 198447 h 1799254"/>
                <a:gd name="connsiteX6" fmla="*/ 423303 w 1918091"/>
                <a:gd name="connsiteY6" fmla="*/ 171988 h 1799254"/>
                <a:gd name="connsiteX7" fmla="*/ 462988 w 1918091"/>
                <a:gd name="connsiteY7" fmla="*/ 158758 h 1799254"/>
                <a:gd name="connsiteX8" fmla="*/ 529129 w 1918091"/>
                <a:gd name="connsiteY8" fmla="*/ 145528 h 1799254"/>
                <a:gd name="connsiteX9" fmla="*/ 568813 w 1918091"/>
                <a:gd name="connsiteY9" fmla="*/ 132298 h 1799254"/>
                <a:gd name="connsiteX10" fmla="*/ 634954 w 1918091"/>
                <a:gd name="connsiteY10" fmla="*/ 119068 h 1799254"/>
                <a:gd name="connsiteX11" fmla="*/ 714324 w 1918091"/>
                <a:gd name="connsiteY11" fmla="*/ 92609 h 1799254"/>
                <a:gd name="connsiteX12" fmla="*/ 873062 w 1918091"/>
                <a:gd name="connsiteY12" fmla="*/ 66149 h 1799254"/>
                <a:gd name="connsiteX13" fmla="*/ 912747 w 1918091"/>
                <a:gd name="connsiteY13" fmla="*/ 52919 h 1799254"/>
                <a:gd name="connsiteX14" fmla="*/ 978888 w 1918091"/>
                <a:gd name="connsiteY14" fmla="*/ 39690 h 1799254"/>
                <a:gd name="connsiteX15" fmla="*/ 1058257 w 1918091"/>
                <a:gd name="connsiteY15" fmla="*/ 13230 h 1799254"/>
                <a:gd name="connsiteX16" fmla="*/ 1097942 w 1918091"/>
                <a:gd name="connsiteY16" fmla="*/ 0 h 1799254"/>
                <a:gd name="connsiteX17" fmla="*/ 1508016 w 1918091"/>
                <a:gd name="connsiteY17" fmla="*/ 13230 h 1799254"/>
                <a:gd name="connsiteX18" fmla="*/ 1574157 w 1918091"/>
                <a:gd name="connsiteY18" fmla="*/ 39690 h 1799254"/>
                <a:gd name="connsiteX19" fmla="*/ 1640298 w 1918091"/>
                <a:gd name="connsiteY19" fmla="*/ 52919 h 1799254"/>
                <a:gd name="connsiteX20" fmla="*/ 1693211 w 1918091"/>
                <a:gd name="connsiteY20" fmla="*/ 79379 h 1799254"/>
                <a:gd name="connsiteX21" fmla="*/ 1732896 w 1918091"/>
                <a:gd name="connsiteY21" fmla="*/ 119068 h 1799254"/>
                <a:gd name="connsiteX22" fmla="*/ 1772580 w 1918091"/>
                <a:gd name="connsiteY22" fmla="*/ 145528 h 1799254"/>
                <a:gd name="connsiteX23" fmla="*/ 1825493 w 1918091"/>
                <a:gd name="connsiteY23" fmla="*/ 224907 h 1799254"/>
                <a:gd name="connsiteX24" fmla="*/ 1865178 w 1918091"/>
                <a:gd name="connsiteY24" fmla="*/ 343975 h 1799254"/>
                <a:gd name="connsiteX25" fmla="*/ 1878406 w 1918091"/>
                <a:gd name="connsiteY25" fmla="*/ 423354 h 1799254"/>
                <a:gd name="connsiteX26" fmla="*/ 1904863 w 1918091"/>
                <a:gd name="connsiteY26" fmla="*/ 476273 h 1799254"/>
                <a:gd name="connsiteX27" fmla="*/ 1918091 w 1918091"/>
                <a:gd name="connsiteY27" fmla="*/ 515962 h 1799254"/>
                <a:gd name="connsiteX28" fmla="*/ 1904863 w 1918091"/>
                <a:gd name="connsiteY28" fmla="*/ 1389130 h 1799254"/>
                <a:gd name="connsiteX29" fmla="*/ 1838722 w 1918091"/>
                <a:gd name="connsiteY29" fmla="*/ 1442049 h 1799254"/>
                <a:gd name="connsiteX30" fmla="*/ 1799037 w 1918091"/>
                <a:gd name="connsiteY30" fmla="*/ 1468508 h 1799254"/>
                <a:gd name="connsiteX31" fmla="*/ 1785809 w 1918091"/>
                <a:gd name="connsiteY31" fmla="*/ 1508198 h 1799254"/>
                <a:gd name="connsiteX32" fmla="*/ 1759352 w 1918091"/>
                <a:gd name="connsiteY32" fmla="*/ 1561117 h 1799254"/>
                <a:gd name="connsiteX33" fmla="*/ 1746124 w 1918091"/>
                <a:gd name="connsiteY33" fmla="*/ 1600806 h 1799254"/>
                <a:gd name="connsiteX34" fmla="*/ 1693211 w 1918091"/>
                <a:gd name="connsiteY34" fmla="*/ 1666956 h 1799254"/>
                <a:gd name="connsiteX35" fmla="*/ 1653527 w 1918091"/>
                <a:gd name="connsiteY35" fmla="*/ 1693415 h 1799254"/>
                <a:gd name="connsiteX36" fmla="*/ 1627070 w 1918091"/>
                <a:gd name="connsiteY36" fmla="*/ 1719875 h 1799254"/>
                <a:gd name="connsiteX37" fmla="*/ 1547701 w 1918091"/>
                <a:gd name="connsiteY37" fmla="*/ 1746334 h 1799254"/>
                <a:gd name="connsiteX38" fmla="*/ 1521244 w 1918091"/>
                <a:gd name="connsiteY38" fmla="*/ 1772794 h 1799254"/>
                <a:gd name="connsiteX39" fmla="*/ 1441875 w 1918091"/>
                <a:gd name="connsiteY39" fmla="*/ 1799254 h 179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18091" h="1799254">
                  <a:moveTo>
                    <a:pt x="0" y="343975"/>
                  </a:moveTo>
                  <a:cubicBezTo>
                    <a:pt x="134037" y="317164"/>
                    <a:pt x="-1949" y="352077"/>
                    <a:pt x="132282" y="291056"/>
                  </a:cubicBezTo>
                  <a:cubicBezTo>
                    <a:pt x="157670" y="279515"/>
                    <a:pt x="186168" y="275924"/>
                    <a:pt x="211652" y="264596"/>
                  </a:cubicBezTo>
                  <a:cubicBezTo>
                    <a:pt x="226180" y="258138"/>
                    <a:pt x="237116" y="245248"/>
                    <a:pt x="251336" y="238137"/>
                  </a:cubicBezTo>
                  <a:cubicBezTo>
                    <a:pt x="263808" y="231900"/>
                    <a:pt x="278549" y="231144"/>
                    <a:pt x="291021" y="224907"/>
                  </a:cubicBezTo>
                  <a:cubicBezTo>
                    <a:pt x="305241" y="217796"/>
                    <a:pt x="315944" y="204352"/>
                    <a:pt x="330706" y="198447"/>
                  </a:cubicBezTo>
                  <a:cubicBezTo>
                    <a:pt x="360511" y="186524"/>
                    <a:pt x="392556" y="181213"/>
                    <a:pt x="423303" y="171988"/>
                  </a:cubicBezTo>
                  <a:cubicBezTo>
                    <a:pt x="436659" y="167981"/>
                    <a:pt x="449460" y="162140"/>
                    <a:pt x="462988" y="158758"/>
                  </a:cubicBezTo>
                  <a:cubicBezTo>
                    <a:pt x="484800" y="153304"/>
                    <a:pt x="507317" y="150982"/>
                    <a:pt x="529129" y="145528"/>
                  </a:cubicBezTo>
                  <a:cubicBezTo>
                    <a:pt x="542656" y="142146"/>
                    <a:pt x="555286" y="135680"/>
                    <a:pt x="568813" y="132298"/>
                  </a:cubicBezTo>
                  <a:cubicBezTo>
                    <a:pt x="590625" y="126844"/>
                    <a:pt x="613263" y="124984"/>
                    <a:pt x="634954" y="119068"/>
                  </a:cubicBezTo>
                  <a:cubicBezTo>
                    <a:pt x="661859" y="111729"/>
                    <a:pt x="686716" y="96554"/>
                    <a:pt x="714324" y="92609"/>
                  </a:cubicBezTo>
                  <a:cubicBezTo>
                    <a:pt x="766591" y="85141"/>
                    <a:pt x="821481" y="79046"/>
                    <a:pt x="873062" y="66149"/>
                  </a:cubicBezTo>
                  <a:cubicBezTo>
                    <a:pt x="886590" y="62767"/>
                    <a:pt x="899219" y="56301"/>
                    <a:pt x="912747" y="52919"/>
                  </a:cubicBezTo>
                  <a:cubicBezTo>
                    <a:pt x="934559" y="47465"/>
                    <a:pt x="957197" y="45606"/>
                    <a:pt x="978888" y="39690"/>
                  </a:cubicBezTo>
                  <a:cubicBezTo>
                    <a:pt x="1005793" y="32351"/>
                    <a:pt x="1031801" y="22050"/>
                    <a:pt x="1058257" y="13230"/>
                  </a:cubicBezTo>
                  <a:lnTo>
                    <a:pt x="1097942" y="0"/>
                  </a:lnTo>
                  <a:cubicBezTo>
                    <a:pt x="1234633" y="4410"/>
                    <a:pt x="1371726" y="1871"/>
                    <a:pt x="1508016" y="13230"/>
                  </a:cubicBezTo>
                  <a:cubicBezTo>
                    <a:pt x="1531680" y="15202"/>
                    <a:pt x="1551413" y="32866"/>
                    <a:pt x="1574157" y="39690"/>
                  </a:cubicBezTo>
                  <a:cubicBezTo>
                    <a:pt x="1595692" y="46151"/>
                    <a:pt x="1618251" y="48509"/>
                    <a:pt x="1640298" y="52919"/>
                  </a:cubicBezTo>
                  <a:cubicBezTo>
                    <a:pt x="1657936" y="61739"/>
                    <a:pt x="1677165" y="67916"/>
                    <a:pt x="1693211" y="79379"/>
                  </a:cubicBezTo>
                  <a:cubicBezTo>
                    <a:pt x="1708434" y="90254"/>
                    <a:pt x="1718524" y="107090"/>
                    <a:pt x="1732896" y="119068"/>
                  </a:cubicBezTo>
                  <a:cubicBezTo>
                    <a:pt x="1745109" y="129247"/>
                    <a:pt x="1759352" y="136708"/>
                    <a:pt x="1772580" y="145528"/>
                  </a:cubicBezTo>
                  <a:cubicBezTo>
                    <a:pt x="1790218" y="171988"/>
                    <a:pt x="1817781" y="194057"/>
                    <a:pt x="1825493" y="224907"/>
                  </a:cubicBezTo>
                  <a:cubicBezTo>
                    <a:pt x="1844481" y="300865"/>
                    <a:pt x="1831970" y="260944"/>
                    <a:pt x="1865178" y="343975"/>
                  </a:cubicBezTo>
                  <a:cubicBezTo>
                    <a:pt x="1869587" y="370435"/>
                    <a:pt x="1870699" y="397661"/>
                    <a:pt x="1878406" y="423354"/>
                  </a:cubicBezTo>
                  <a:cubicBezTo>
                    <a:pt x="1884072" y="442244"/>
                    <a:pt x="1897095" y="458146"/>
                    <a:pt x="1904863" y="476273"/>
                  </a:cubicBezTo>
                  <a:cubicBezTo>
                    <a:pt x="1910356" y="489091"/>
                    <a:pt x="1913682" y="502732"/>
                    <a:pt x="1918091" y="515962"/>
                  </a:cubicBezTo>
                  <a:cubicBezTo>
                    <a:pt x="1913682" y="807018"/>
                    <a:pt x="1913296" y="1098163"/>
                    <a:pt x="1904863" y="1389130"/>
                  </a:cubicBezTo>
                  <a:cubicBezTo>
                    <a:pt x="1903339" y="1441702"/>
                    <a:pt x="1882408" y="1431126"/>
                    <a:pt x="1838722" y="1442049"/>
                  </a:cubicBezTo>
                  <a:cubicBezTo>
                    <a:pt x="1825494" y="1450869"/>
                    <a:pt x="1808968" y="1456092"/>
                    <a:pt x="1799037" y="1468508"/>
                  </a:cubicBezTo>
                  <a:cubicBezTo>
                    <a:pt x="1790326" y="1479398"/>
                    <a:pt x="1791302" y="1495380"/>
                    <a:pt x="1785809" y="1508198"/>
                  </a:cubicBezTo>
                  <a:cubicBezTo>
                    <a:pt x="1778041" y="1526325"/>
                    <a:pt x="1767120" y="1542990"/>
                    <a:pt x="1759352" y="1561117"/>
                  </a:cubicBezTo>
                  <a:cubicBezTo>
                    <a:pt x="1753859" y="1573935"/>
                    <a:pt x="1752360" y="1588333"/>
                    <a:pt x="1746124" y="1600806"/>
                  </a:cubicBezTo>
                  <a:cubicBezTo>
                    <a:pt x="1734664" y="1623728"/>
                    <a:pt x="1713719" y="1650547"/>
                    <a:pt x="1693211" y="1666956"/>
                  </a:cubicBezTo>
                  <a:cubicBezTo>
                    <a:pt x="1680797" y="1676889"/>
                    <a:pt x="1665941" y="1683482"/>
                    <a:pt x="1653527" y="1693415"/>
                  </a:cubicBezTo>
                  <a:cubicBezTo>
                    <a:pt x="1643788" y="1701207"/>
                    <a:pt x="1638226" y="1714297"/>
                    <a:pt x="1627070" y="1719875"/>
                  </a:cubicBezTo>
                  <a:cubicBezTo>
                    <a:pt x="1602127" y="1732348"/>
                    <a:pt x="1547701" y="1746334"/>
                    <a:pt x="1547701" y="1746334"/>
                  </a:cubicBezTo>
                  <a:cubicBezTo>
                    <a:pt x="1538882" y="1755154"/>
                    <a:pt x="1532400" y="1767215"/>
                    <a:pt x="1521244" y="1772794"/>
                  </a:cubicBezTo>
                  <a:cubicBezTo>
                    <a:pt x="1496301" y="1785267"/>
                    <a:pt x="1441875" y="1799254"/>
                    <a:pt x="1441875" y="179925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Freeform 87"/>
            <p:cNvSpPr/>
            <p:nvPr/>
          </p:nvSpPr>
          <p:spPr>
            <a:xfrm>
              <a:off x="6217259" y="2353359"/>
              <a:ext cx="1986410" cy="1536204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 88"/>
            <p:cNvSpPr/>
            <p:nvPr/>
          </p:nvSpPr>
          <p:spPr>
            <a:xfrm>
              <a:off x="6570264" y="2553351"/>
              <a:ext cx="1289104" cy="893269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Freeform 89"/>
            <p:cNvSpPr/>
            <p:nvPr/>
          </p:nvSpPr>
          <p:spPr>
            <a:xfrm>
              <a:off x="6595722" y="3452979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Freeform 90"/>
            <p:cNvSpPr/>
            <p:nvPr/>
          </p:nvSpPr>
          <p:spPr>
            <a:xfrm>
              <a:off x="7443922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Freeform 91"/>
            <p:cNvSpPr/>
            <p:nvPr/>
          </p:nvSpPr>
          <p:spPr>
            <a:xfrm>
              <a:off x="7063245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 92"/>
            <p:cNvSpPr/>
            <p:nvPr/>
          </p:nvSpPr>
          <p:spPr>
            <a:xfrm>
              <a:off x="5965514" y="3955712"/>
              <a:ext cx="1749707" cy="449438"/>
            </a:xfrm>
            <a:custGeom>
              <a:avLst/>
              <a:gdLst>
                <a:gd name="connsiteX0" fmla="*/ 0 w 1587680"/>
                <a:gd name="connsiteY0" fmla="*/ 264596 h 449438"/>
                <a:gd name="connsiteX1" fmla="*/ 105826 w 1587680"/>
                <a:gd name="connsiteY1" fmla="*/ 198447 h 449438"/>
                <a:gd name="connsiteX2" fmla="*/ 158738 w 1587680"/>
                <a:gd name="connsiteY2" fmla="*/ 158757 h 449438"/>
                <a:gd name="connsiteX3" fmla="*/ 198423 w 1587680"/>
                <a:gd name="connsiteY3" fmla="*/ 145527 h 449438"/>
                <a:gd name="connsiteX4" fmla="*/ 277792 w 1587680"/>
                <a:gd name="connsiteY4" fmla="*/ 92608 h 449438"/>
                <a:gd name="connsiteX5" fmla="*/ 357161 w 1587680"/>
                <a:gd name="connsiteY5" fmla="*/ 39689 h 449438"/>
                <a:gd name="connsiteX6" fmla="*/ 383618 w 1587680"/>
                <a:gd name="connsiteY6" fmla="*/ 13229 h 449438"/>
                <a:gd name="connsiteX7" fmla="*/ 529128 w 1587680"/>
                <a:gd name="connsiteY7" fmla="*/ 0 h 449438"/>
                <a:gd name="connsiteX8" fmla="*/ 1375734 w 1587680"/>
                <a:gd name="connsiteY8" fmla="*/ 26459 h 449438"/>
                <a:gd name="connsiteX9" fmla="*/ 1441875 w 1587680"/>
                <a:gd name="connsiteY9" fmla="*/ 39689 h 449438"/>
                <a:gd name="connsiteX10" fmla="*/ 1547700 w 1587680"/>
                <a:gd name="connsiteY10" fmla="*/ 79378 h 449438"/>
                <a:gd name="connsiteX11" fmla="*/ 1574157 w 1587680"/>
                <a:gd name="connsiteY11" fmla="*/ 105838 h 449438"/>
                <a:gd name="connsiteX12" fmla="*/ 1560929 w 1587680"/>
                <a:gd name="connsiteY12" fmla="*/ 185217 h 449438"/>
                <a:gd name="connsiteX13" fmla="*/ 1534472 w 1587680"/>
                <a:gd name="connsiteY13" fmla="*/ 264596 h 449438"/>
                <a:gd name="connsiteX14" fmla="*/ 1494788 w 1587680"/>
                <a:gd name="connsiteY14" fmla="*/ 291055 h 449438"/>
                <a:gd name="connsiteX15" fmla="*/ 1388962 w 1587680"/>
                <a:gd name="connsiteY15" fmla="*/ 370434 h 449438"/>
                <a:gd name="connsiteX16" fmla="*/ 1349277 w 1587680"/>
                <a:gd name="connsiteY16" fmla="*/ 383664 h 449438"/>
                <a:gd name="connsiteX17" fmla="*/ 754008 w 1587680"/>
                <a:gd name="connsiteY17" fmla="*/ 383664 h 449438"/>
                <a:gd name="connsiteX18" fmla="*/ 674639 w 1587680"/>
                <a:gd name="connsiteY18" fmla="*/ 370434 h 449438"/>
                <a:gd name="connsiteX19" fmla="*/ 542356 w 1587680"/>
                <a:gd name="connsiteY19" fmla="*/ 357204 h 449438"/>
                <a:gd name="connsiteX20" fmla="*/ 423303 w 1587680"/>
                <a:gd name="connsiteY20" fmla="*/ 330745 h 449438"/>
                <a:gd name="connsiteX21" fmla="*/ 92597 w 1587680"/>
                <a:gd name="connsiteY21" fmla="*/ 317515 h 449438"/>
                <a:gd name="connsiteX22" fmla="*/ 39684 w 1587680"/>
                <a:gd name="connsiteY22" fmla="*/ 304285 h 449438"/>
                <a:gd name="connsiteX23" fmla="*/ 26456 w 1587680"/>
                <a:gd name="connsiteY23" fmla="*/ 198447 h 449438"/>
                <a:gd name="connsiteX24" fmla="*/ 66141 w 1587680"/>
                <a:gd name="connsiteY24" fmla="*/ 171987 h 449438"/>
                <a:gd name="connsiteX25" fmla="*/ 79369 w 1587680"/>
                <a:gd name="connsiteY25" fmla="*/ 158757 h 44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87680" h="449438">
                  <a:moveTo>
                    <a:pt x="0" y="264596"/>
                  </a:moveTo>
                  <a:cubicBezTo>
                    <a:pt x="38593" y="241437"/>
                    <a:pt x="70212" y="223889"/>
                    <a:pt x="105826" y="198447"/>
                  </a:cubicBezTo>
                  <a:cubicBezTo>
                    <a:pt x="123766" y="185631"/>
                    <a:pt x="139596" y="169697"/>
                    <a:pt x="158738" y="158757"/>
                  </a:cubicBezTo>
                  <a:cubicBezTo>
                    <a:pt x="170844" y="151838"/>
                    <a:pt x="186234" y="152299"/>
                    <a:pt x="198423" y="145527"/>
                  </a:cubicBezTo>
                  <a:cubicBezTo>
                    <a:pt x="226218" y="130083"/>
                    <a:pt x="251336" y="110248"/>
                    <a:pt x="277792" y="92608"/>
                  </a:cubicBezTo>
                  <a:cubicBezTo>
                    <a:pt x="277800" y="92603"/>
                    <a:pt x="357154" y="39696"/>
                    <a:pt x="357161" y="39689"/>
                  </a:cubicBezTo>
                  <a:cubicBezTo>
                    <a:pt x="365980" y="30869"/>
                    <a:pt x="371465" y="16034"/>
                    <a:pt x="383618" y="13229"/>
                  </a:cubicBezTo>
                  <a:cubicBezTo>
                    <a:pt x="431074" y="2276"/>
                    <a:pt x="480625" y="4410"/>
                    <a:pt x="529128" y="0"/>
                  </a:cubicBezTo>
                  <a:lnTo>
                    <a:pt x="1375734" y="26459"/>
                  </a:lnTo>
                  <a:cubicBezTo>
                    <a:pt x="1398197" y="27436"/>
                    <a:pt x="1419927" y="34811"/>
                    <a:pt x="1441875" y="39689"/>
                  </a:cubicBezTo>
                  <a:cubicBezTo>
                    <a:pt x="1485500" y="49385"/>
                    <a:pt x="1509352" y="53809"/>
                    <a:pt x="1547700" y="79378"/>
                  </a:cubicBezTo>
                  <a:cubicBezTo>
                    <a:pt x="1558077" y="86297"/>
                    <a:pt x="1565338" y="97018"/>
                    <a:pt x="1574157" y="105838"/>
                  </a:cubicBezTo>
                  <a:cubicBezTo>
                    <a:pt x="1596696" y="173464"/>
                    <a:pt x="1590235" y="119269"/>
                    <a:pt x="1560929" y="185217"/>
                  </a:cubicBezTo>
                  <a:cubicBezTo>
                    <a:pt x="1549603" y="210704"/>
                    <a:pt x="1557678" y="249124"/>
                    <a:pt x="1534472" y="264596"/>
                  </a:cubicBezTo>
                  <a:cubicBezTo>
                    <a:pt x="1521244" y="273416"/>
                    <a:pt x="1507202" y="281122"/>
                    <a:pt x="1494788" y="291055"/>
                  </a:cubicBezTo>
                  <a:cubicBezTo>
                    <a:pt x="1450019" y="326874"/>
                    <a:pt x="1468075" y="344060"/>
                    <a:pt x="1388962" y="370434"/>
                  </a:cubicBezTo>
                  <a:lnTo>
                    <a:pt x="1349277" y="383664"/>
                  </a:lnTo>
                  <a:cubicBezTo>
                    <a:pt x="1156334" y="512312"/>
                    <a:pt x="1313811" y="418656"/>
                    <a:pt x="754008" y="383664"/>
                  </a:cubicBezTo>
                  <a:cubicBezTo>
                    <a:pt x="727239" y="381991"/>
                    <a:pt x="701253" y="373761"/>
                    <a:pt x="674639" y="370434"/>
                  </a:cubicBezTo>
                  <a:cubicBezTo>
                    <a:pt x="630667" y="364937"/>
                    <a:pt x="586450" y="361614"/>
                    <a:pt x="542356" y="357204"/>
                  </a:cubicBezTo>
                  <a:cubicBezTo>
                    <a:pt x="517015" y="350868"/>
                    <a:pt x="446198" y="332272"/>
                    <a:pt x="423303" y="330745"/>
                  </a:cubicBezTo>
                  <a:cubicBezTo>
                    <a:pt x="313224" y="323405"/>
                    <a:pt x="202832" y="321925"/>
                    <a:pt x="92597" y="317515"/>
                  </a:cubicBezTo>
                  <a:cubicBezTo>
                    <a:pt x="74959" y="313105"/>
                    <a:pt x="54811" y="314371"/>
                    <a:pt x="39684" y="304285"/>
                  </a:cubicBezTo>
                  <a:cubicBezTo>
                    <a:pt x="2876" y="279743"/>
                    <a:pt x="7112" y="232303"/>
                    <a:pt x="26456" y="198447"/>
                  </a:cubicBezTo>
                  <a:cubicBezTo>
                    <a:pt x="34343" y="184642"/>
                    <a:pt x="53422" y="181527"/>
                    <a:pt x="66141" y="171987"/>
                  </a:cubicBezTo>
                  <a:cubicBezTo>
                    <a:pt x="71130" y="168245"/>
                    <a:pt x="74960" y="163167"/>
                    <a:pt x="79369" y="158757"/>
                  </a:cubicBezTo>
                </a:path>
              </a:pathLst>
            </a:custGeom>
            <a:solidFill>
              <a:srgbClr val="A6A6A6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Freeform 93"/>
            <p:cNvSpPr/>
            <p:nvPr/>
          </p:nvSpPr>
          <p:spPr>
            <a:xfrm>
              <a:off x="6151118" y="4114469"/>
              <a:ext cx="159022" cy="7937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Freeform 94"/>
            <p:cNvSpPr/>
            <p:nvPr/>
          </p:nvSpPr>
          <p:spPr>
            <a:xfrm flipV="1">
              <a:off x="6303518" y="4048835"/>
              <a:ext cx="159022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Freeform 95"/>
            <p:cNvSpPr/>
            <p:nvPr/>
          </p:nvSpPr>
          <p:spPr>
            <a:xfrm flipV="1">
              <a:off x="6342204" y="39758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 96"/>
            <p:cNvSpPr/>
            <p:nvPr/>
          </p:nvSpPr>
          <p:spPr>
            <a:xfrm>
              <a:off x="6759615" y="4008631"/>
              <a:ext cx="159309" cy="105838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Freeform 97"/>
            <p:cNvSpPr/>
            <p:nvPr/>
          </p:nvSpPr>
          <p:spPr>
            <a:xfrm flipV="1">
              <a:off x="6912016" y="4048835"/>
              <a:ext cx="151230" cy="112196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>
              <a:off x="6507146" y="4100899"/>
              <a:ext cx="612063" cy="225860"/>
            </a:xfrm>
            <a:custGeom>
              <a:avLst/>
              <a:gdLst>
                <a:gd name="connsiteX0" fmla="*/ 80502 w 612063"/>
                <a:gd name="connsiteY0" fmla="*/ 92949 h 225860"/>
                <a:gd name="connsiteX1" fmla="*/ 239241 w 612063"/>
                <a:gd name="connsiteY1" fmla="*/ 106179 h 225860"/>
                <a:gd name="connsiteX2" fmla="*/ 278926 w 612063"/>
                <a:gd name="connsiteY2" fmla="*/ 119409 h 225860"/>
                <a:gd name="connsiteX3" fmla="*/ 358295 w 612063"/>
                <a:gd name="connsiteY3" fmla="*/ 132638 h 225860"/>
                <a:gd name="connsiteX4" fmla="*/ 569946 w 612063"/>
                <a:gd name="connsiteY4" fmla="*/ 172328 h 225860"/>
                <a:gd name="connsiteX5" fmla="*/ 609631 w 612063"/>
                <a:gd name="connsiteY5" fmla="*/ 185558 h 225860"/>
                <a:gd name="connsiteX6" fmla="*/ 596403 w 612063"/>
                <a:gd name="connsiteY6" fmla="*/ 225247 h 225860"/>
                <a:gd name="connsiteX7" fmla="*/ 450892 w 612063"/>
                <a:gd name="connsiteY7" fmla="*/ 185558 h 225860"/>
                <a:gd name="connsiteX8" fmla="*/ 371523 w 612063"/>
                <a:gd name="connsiteY8" fmla="*/ 159098 h 225860"/>
                <a:gd name="connsiteX9" fmla="*/ 331838 w 612063"/>
                <a:gd name="connsiteY9" fmla="*/ 145868 h 225860"/>
                <a:gd name="connsiteX10" fmla="*/ 278926 w 612063"/>
                <a:gd name="connsiteY10" fmla="*/ 132638 h 225860"/>
                <a:gd name="connsiteX11" fmla="*/ 146644 w 612063"/>
                <a:gd name="connsiteY11" fmla="*/ 106179 h 225860"/>
                <a:gd name="connsiteX12" fmla="*/ 106959 w 612063"/>
                <a:gd name="connsiteY12" fmla="*/ 92949 h 225860"/>
                <a:gd name="connsiteX13" fmla="*/ 14361 w 612063"/>
                <a:gd name="connsiteY13" fmla="*/ 79719 h 225860"/>
                <a:gd name="connsiteX14" fmla="*/ 1133 w 612063"/>
                <a:gd name="connsiteY14" fmla="*/ 40030 h 225860"/>
                <a:gd name="connsiteX15" fmla="*/ 93731 w 612063"/>
                <a:gd name="connsiteY15" fmla="*/ 340 h 225860"/>
                <a:gd name="connsiteX16" fmla="*/ 93731 w 612063"/>
                <a:gd name="connsiteY16" fmla="*/ 26800 h 22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2063" h="225860">
                  <a:moveTo>
                    <a:pt x="80502" y="92949"/>
                  </a:moveTo>
                  <a:cubicBezTo>
                    <a:pt x="133415" y="97359"/>
                    <a:pt x="186610" y="99161"/>
                    <a:pt x="239241" y="106179"/>
                  </a:cubicBezTo>
                  <a:cubicBezTo>
                    <a:pt x="253063" y="108022"/>
                    <a:pt x="265314" y="116384"/>
                    <a:pt x="278926" y="119409"/>
                  </a:cubicBezTo>
                  <a:cubicBezTo>
                    <a:pt x="305108" y="125228"/>
                    <a:pt x="332069" y="127018"/>
                    <a:pt x="358295" y="132638"/>
                  </a:cubicBezTo>
                  <a:cubicBezTo>
                    <a:pt x="554746" y="174739"/>
                    <a:pt x="373157" y="147726"/>
                    <a:pt x="569946" y="172328"/>
                  </a:cubicBezTo>
                  <a:cubicBezTo>
                    <a:pt x="583174" y="176738"/>
                    <a:pt x="603395" y="173086"/>
                    <a:pt x="609631" y="185558"/>
                  </a:cubicBezTo>
                  <a:cubicBezTo>
                    <a:pt x="615867" y="198031"/>
                    <a:pt x="609632" y="220837"/>
                    <a:pt x="596403" y="225247"/>
                  </a:cubicBezTo>
                  <a:cubicBezTo>
                    <a:pt x="577707" y="231480"/>
                    <a:pt x="458823" y="188202"/>
                    <a:pt x="450892" y="185558"/>
                  </a:cubicBezTo>
                  <a:lnTo>
                    <a:pt x="371523" y="159098"/>
                  </a:lnTo>
                  <a:cubicBezTo>
                    <a:pt x="358295" y="154688"/>
                    <a:pt x="345366" y="149250"/>
                    <a:pt x="331838" y="145868"/>
                  </a:cubicBezTo>
                  <a:cubicBezTo>
                    <a:pt x="314201" y="141458"/>
                    <a:pt x="296703" y="136448"/>
                    <a:pt x="278926" y="132638"/>
                  </a:cubicBezTo>
                  <a:cubicBezTo>
                    <a:pt x="234957" y="123215"/>
                    <a:pt x="190460" y="116291"/>
                    <a:pt x="146644" y="106179"/>
                  </a:cubicBezTo>
                  <a:cubicBezTo>
                    <a:pt x="133057" y="103043"/>
                    <a:pt x="120632" y="95684"/>
                    <a:pt x="106959" y="92949"/>
                  </a:cubicBezTo>
                  <a:cubicBezTo>
                    <a:pt x="76385" y="86833"/>
                    <a:pt x="45227" y="84129"/>
                    <a:pt x="14361" y="79719"/>
                  </a:cubicBezTo>
                  <a:cubicBezTo>
                    <a:pt x="9952" y="66489"/>
                    <a:pt x="-4046" y="52978"/>
                    <a:pt x="1133" y="40030"/>
                  </a:cubicBezTo>
                  <a:cubicBezTo>
                    <a:pt x="8538" y="21516"/>
                    <a:pt x="79603" y="-3192"/>
                    <a:pt x="93731" y="340"/>
                  </a:cubicBezTo>
                  <a:cubicBezTo>
                    <a:pt x="102288" y="2479"/>
                    <a:pt x="93731" y="17980"/>
                    <a:pt x="93731" y="2680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flipV="1">
              <a:off x="6917900" y="41282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Freeform 100"/>
            <p:cNvSpPr/>
            <p:nvPr/>
          </p:nvSpPr>
          <p:spPr>
            <a:xfrm>
              <a:off x="7443922" y="4100899"/>
              <a:ext cx="103710" cy="4571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Freeform 101"/>
            <p:cNvSpPr/>
            <p:nvPr/>
          </p:nvSpPr>
          <p:spPr>
            <a:xfrm flipH="1" flipV="1">
              <a:off x="7344895" y="4100900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Freeform 102"/>
            <p:cNvSpPr/>
            <p:nvPr/>
          </p:nvSpPr>
          <p:spPr>
            <a:xfrm flipH="1" flipV="1">
              <a:off x="7112135" y="4041448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103"/>
          <p:cNvGrpSpPr/>
          <p:nvPr/>
        </p:nvGrpSpPr>
        <p:grpSpPr>
          <a:xfrm>
            <a:off x="6691405" y="3465442"/>
            <a:ext cx="1354169" cy="1045501"/>
            <a:chOff x="5965514" y="2024160"/>
            <a:chExt cx="2407943" cy="2380990"/>
          </a:xfrm>
        </p:grpSpPr>
        <p:sp>
          <p:nvSpPr>
            <p:cNvPr id="105" name="Freeform 104"/>
            <p:cNvSpPr/>
            <p:nvPr/>
          </p:nvSpPr>
          <p:spPr>
            <a:xfrm>
              <a:off x="6455366" y="2024160"/>
              <a:ext cx="1918091" cy="1799254"/>
            </a:xfrm>
            <a:custGeom>
              <a:avLst/>
              <a:gdLst>
                <a:gd name="connsiteX0" fmla="*/ 0 w 1918091"/>
                <a:gd name="connsiteY0" fmla="*/ 343975 h 1799254"/>
                <a:gd name="connsiteX1" fmla="*/ 132282 w 1918091"/>
                <a:gd name="connsiteY1" fmla="*/ 291056 h 1799254"/>
                <a:gd name="connsiteX2" fmla="*/ 211652 w 1918091"/>
                <a:gd name="connsiteY2" fmla="*/ 264596 h 1799254"/>
                <a:gd name="connsiteX3" fmla="*/ 251336 w 1918091"/>
                <a:gd name="connsiteY3" fmla="*/ 238137 h 1799254"/>
                <a:gd name="connsiteX4" fmla="*/ 291021 w 1918091"/>
                <a:gd name="connsiteY4" fmla="*/ 224907 h 1799254"/>
                <a:gd name="connsiteX5" fmla="*/ 330706 w 1918091"/>
                <a:gd name="connsiteY5" fmla="*/ 198447 h 1799254"/>
                <a:gd name="connsiteX6" fmla="*/ 423303 w 1918091"/>
                <a:gd name="connsiteY6" fmla="*/ 171988 h 1799254"/>
                <a:gd name="connsiteX7" fmla="*/ 462988 w 1918091"/>
                <a:gd name="connsiteY7" fmla="*/ 158758 h 1799254"/>
                <a:gd name="connsiteX8" fmla="*/ 529129 w 1918091"/>
                <a:gd name="connsiteY8" fmla="*/ 145528 h 1799254"/>
                <a:gd name="connsiteX9" fmla="*/ 568813 w 1918091"/>
                <a:gd name="connsiteY9" fmla="*/ 132298 h 1799254"/>
                <a:gd name="connsiteX10" fmla="*/ 634954 w 1918091"/>
                <a:gd name="connsiteY10" fmla="*/ 119068 h 1799254"/>
                <a:gd name="connsiteX11" fmla="*/ 714324 w 1918091"/>
                <a:gd name="connsiteY11" fmla="*/ 92609 h 1799254"/>
                <a:gd name="connsiteX12" fmla="*/ 873062 w 1918091"/>
                <a:gd name="connsiteY12" fmla="*/ 66149 h 1799254"/>
                <a:gd name="connsiteX13" fmla="*/ 912747 w 1918091"/>
                <a:gd name="connsiteY13" fmla="*/ 52919 h 1799254"/>
                <a:gd name="connsiteX14" fmla="*/ 978888 w 1918091"/>
                <a:gd name="connsiteY14" fmla="*/ 39690 h 1799254"/>
                <a:gd name="connsiteX15" fmla="*/ 1058257 w 1918091"/>
                <a:gd name="connsiteY15" fmla="*/ 13230 h 1799254"/>
                <a:gd name="connsiteX16" fmla="*/ 1097942 w 1918091"/>
                <a:gd name="connsiteY16" fmla="*/ 0 h 1799254"/>
                <a:gd name="connsiteX17" fmla="*/ 1508016 w 1918091"/>
                <a:gd name="connsiteY17" fmla="*/ 13230 h 1799254"/>
                <a:gd name="connsiteX18" fmla="*/ 1574157 w 1918091"/>
                <a:gd name="connsiteY18" fmla="*/ 39690 h 1799254"/>
                <a:gd name="connsiteX19" fmla="*/ 1640298 w 1918091"/>
                <a:gd name="connsiteY19" fmla="*/ 52919 h 1799254"/>
                <a:gd name="connsiteX20" fmla="*/ 1693211 w 1918091"/>
                <a:gd name="connsiteY20" fmla="*/ 79379 h 1799254"/>
                <a:gd name="connsiteX21" fmla="*/ 1732896 w 1918091"/>
                <a:gd name="connsiteY21" fmla="*/ 119068 h 1799254"/>
                <a:gd name="connsiteX22" fmla="*/ 1772580 w 1918091"/>
                <a:gd name="connsiteY22" fmla="*/ 145528 h 1799254"/>
                <a:gd name="connsiteX23" fmla="*/ 1825493 w 1918091"/>
                <a:gd name="connsiteY23" fmla="*/ 224907 h 1799254"/>
                <a:gd name="connsiteX24" fmla="*/ 1865178 w 1918091"/>
                <a:gd name="connsiteY24" fmla="*/ 343975 h 1799254"/>
                <a:gd name="connsiteX25" fmla="*/ 1878406 w 1918091"/>
                <a:gd name="connsiteY25" fmla="*/ 423354 h 1799254"/>
                <a:gd name="connsiteX26" fmla="*/ 1904863 w 1918091"/>
                <a:gd name="connsiteY26" fmla="*/ 476273 h 1799254"/>
                <a:gd name="connsiteX27" fmla="*/ 1918091 w 1918091"/>
                <a:gd name="connsiteY27" fmla="*/ 515962 h 1799254"/>
                <a:gd name="connsiteX28" fmla="*/ 1904863 w 1918091"/>
                <a:gd name="connsiteY28" fmla="*/ 1389130 h 1799254"/>
                <a:gd name="connsiteX29" fmla="*/ 1838722 w 1918091"/>
                <a:gd name="connsiteY29" fmla="*/ 1442049 h 1799254"/>
                <a:gd name="connsiteX30" fmla="*/ 1799037 w 1918091"/>
                <a:gd name="connsiteY30" fmla="*/ 1468508 h 1799254"/>
                <a:gd name="connsiteX31" fmla="*/ 1785809 w 1918091"/>
                <a:gd name="connsiteY31" fmla="*/ 1508198 h 1799254"/>
                <a:gd name="connsiteX32" fmla="*/ 1759352 w 1918091"/>
                <a:gd name="connsiteY32" fmla="*/ 1561117 h 1799254"/>
                <a:gd name="connsiteX33" fmla="*/ 1746124 w 1918091"/>
                <a:gd name="connsiteY33" fmla="*/ 1600806 h 1799254"/>
                <a:gd name="connsiteX34" fmla="*/ 1693211 w 1918091"/>
                <a:gd name="connsiteY34" fmla="*/ 1666956 h 1799254"/>
                <a:gd name="connsiteX35" fmla="*/ 1653527 w 1918091"/>
                <a:gd name="connsiteY35" fmla="*/ 1693415 h 1799254"/>
                <a:gd name="connsiteX36" fmla="*/ 1627070 w 1918091"/>
                <a:gd name="connsiteY36" fmla="*/ 1719875 h 1799254"/>
                <a:gd name="connsiteX37" fmla="*/ 1547701 w 1918091"/>
                <a:gd name="connsiteY37" fmla="*/ 1746334 h 1799254"/>
                <a:gd name="connsiteX38" fmla="*/ 1521244 w 1918091"/>
                <a:gd name="connsiteY38" fmla="*/ 1772794 h 1799254"/>
                <a:gd name="connsiteX39" fmla="*/ 1441875 w 1918091"/>
                <a:gd name="connsiteY39" fmla="*/ 1799254 h 179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18091" h="1799254">
                  <a:moveTo>
                    <a:pt x="0" y="343975"/>
                  </a:moveTo>
                  <a:cubicBezTo>
                    <a:pt x="134037" y="317164"/>
                    <a:pt x="-1949" y="352077"/>
                    <a:pt x="132282" y="291056"/>
                  </a:cubicBezTo>
                  <a:cubicBezTo>
                    <a:pt x="157670" y="279515"/>
                    <a:pt x="186168" y="275924"/>
                    <a:pt x="211652" y="264596"/>
                  </a:cubicBezTo>
                  <a:cubicBezTo>
                    <a:pt x="226180" y="258138"/>
                    <a:pt x="237116" y="245248"/>
                    <a:pt x="251336" y="238137"/>
                  </a:cubicBezTo>
                  <a:cubicBezTo>
                    <a:pt x="263808" y="231900"/>
                    <a:pt x="278549" y="231144"/>
                    <a:pt x="291021" y="224907"/>
                  </a:cubicBezTo>
                  <a:cubicBezTo>
                    <a:pt x="305241" y="217796"/>
                    <a:pt x="315944" y="204352"/>
                    <a:pt x="330706" y="198447"/>
                  </a:cubicBezTo>
                  <a:cubicBezTo>
                    <a:pt x="360511" y="186524"/>
                    <a:pt x="392556" y="181213"/>
                    <a:pt x="423303" y="171988"/>
                  </a:cubicBezTo>
                  <a:cubicBezTo>
                    <a:pt x="436659" y="167981"/>
                    <a:pt x="449460" y="162140"/>
                    <a:pt x="462988" y="158758"/>
                  </a:cubicBezTo>
                  <a:cubicBezTo>
                    <a:pt x="484800" y="153304"/>
                    <a:pt x="507317" y="150982"/>
                    <a:pt x="529129" y="145528"/>
                  </a:cubicBezTo>
                  <a:cubicBezTo>
                    <a:pt x="542656" y="142146"/>
                    <a:pt x="555286" y="135680"/>
                    <a:pt x="568813" y="132298"/>
                  </a:cubicBezTo>
                  <a:cubicBezTo>
                    <a:pt x="590625" y="126844"/>
                    <a:pt x="613263" y="124984"/>
                    <a:pt x="634954" y="119068"/>
                  </a:cubicBezTo>
                  <a:cubicBezTo>
                    <a:pt x="661859" y="111729"/>
                    <a:pt x="686716" y="96554"/>
                    <a:pt x="714324" y="92609"/>
                  </a:cubicBezTo>
                  <a:cubicBezTo>
                    <a:pt x="766591" y="85141"/>
                    <a:pt x="821481" y="79046"/>
                    <a:pt x="873062" y="66149"/>
                  </a:cubicBezTo>
                  <a:cubicBezTo>
                    <a:pt x="886590" y="62767"/>
                    <a:pt x="899219" y="56301"/>
                    <a:pt x="912747" y="52919"/>
                  </a:cubicBezTo>
                  <a:cubicBezTo>
                    <a:pt x="934559" y="47465"/>
                    <a:pt x="957197" y="45606"/>
                    <a:pt x="978888" y="39690"/>
                  </a:cubicBezTo>
                  <a:cubicBezTo>
                    <a:pt x="1005793" y="32351"/>
                    <a:pt x="1031801" y="22050"/>
                    <a:pt x="1058257" y="13230"/>
                  </a:cubicBezTo>
                  <a:lnTo>
                    <a:pt x="1097942" y="0"/>
                  </a:lnTo>
                  <a:cubicBezTo>
                    <a:pt x="1234633" y="4410"/>
                    <a:pt x="1371726" y="1871"/>
                    <a:pt x="1508016" y="13230"/>
                  </a:cubicBezTo>
                  <a:cubicBezTo>
                    <a:pt x="1531680" y="15202"/>
                    <a:pt x="1551413" y="32866"/>
                    <a:pt x="1574157" y="39690"/>
                  </a:cubicBezTo>
                  <a:cubicBezTo>
                    <a:pt x="1595692" y="46151"/>
                    <a:pt x="1618251" y="48509"/>
                    <a:pt x="1640298" y="52919"/>
                  </a:cubicBezTo>
                  <a:cubicBezTo>
                    <a:pt x="1657936" y="61739"/>
                    <a:pt x="1677165" y="67916"/>
                    <a:pt x="1693211" y="79379"/>
                  </a:cubicBezTo>
                  <a:cubicBezTo>
                    <a:pt x="1708434" y="90254"/>
                    <a:pt x="1718524" y="107090"/>
                    <a:pt x="1732896" y="119068"/>
                  </a:cubicBezTo>
                  <a:cubicBezTo>
                    <a:pt x="1745109" y="129247"/>
                    <a:pt x="1759352" y="136708"/>
                    <a:pt x="1772580" y="145528"/>
                  </a:cubicBezTo>
                  <a:cubicBezTo>
                    <a:pt x="1790218" y="171988"/>
                    <a:pt x="1817781" y="194057"/>
                    <a:pt x="1825493" y="224907"/>
                  </a:cubicBezTo>
                  <a:cubicBezTo>
                    <a:pt x="1844481" y="300865"/>
                    <a:pt x="1831970" y="260944"/>
                    <a:pt x="1865178" y="343975"/>
                  </a:cubicBezTo>
                  <a:cubicBezTo>
                    <a:pt x="1869587" y="370435"/>
                    <a:pt x="1870699" y="397661"/>
                    <a:pt x="1878406" y="423354"/>
                  </a:cubicBezTo>
                  <a:cubicBezTo>
                    <a:pt x="1884072" y="442244"/>
                    <a:pt x="1897095" y="458146"/>
                    <a:pt x="1904863" y="476273"/>
                  </a:cubicBezTo>
                  <a:cubicBezTo>
                    <a:pt x="1910356" y="489091"/>
                    <a:pt x="1913682" y="502732"/>
                    <a:pt x="1918091" y="515962"/>
                  </a:cubicBezTo>
                  <a:cubicBezTo>
                    <a:pt x="1913682" y="807018"/>
                    <a:pt x="1913296" y="1098163"/>
                    <a:pt x="1904863" y="1389130"/>
                  </a:cubicBezTo>
                  <a:cubicBezTo>
                    <a:pt x="1903339" y="1441702"/>
                    <a:pt x="1882408" y="1431126"/>
                    <a:pt x="1838722" y="1442049"/>
                  </a:cubicBezTo>
                  <a:cubicBezTo>
                    <a:pt x="1825494" y="1450869"/>
                    <a:pt x="1808968" y="1456092"/>
                    <a:pt x="1799037" y="1468508"/>
                  </a:cubicBezTo>
                  <a:cubicBezTo>
                    <a:pt x="1790326" y="1479398"/>
                    <a:pt x="1791302" y="1495380"/>
                    <a:pt x="1785809" y="1508198"/>
                  </a:cubicBezTo>
                  <a:cubicBezTo>
                    <a:pt x="1778041" y="1526325"/>
                    <a:pt x="1767120" y="1542990"/>
                    <a:pt x="1759352" y="1561117"/>
                  </a:cubicBezTo>
                  <a:cubicBezTo>
                    <a:pt x="1753859" y="1573935"/>
                    <a:pt x="1752360" y="1588333"/>
                    <a:pt x="1746124" y="1600806"/>
                  </a:cubicBezTo>
                  <a:cubicBezTo>
                    <a:pt x="1734664" y="1623728"/>
                    <a:pt x="1713719" y="1650547"/>
                    <a:pt x="1693211" y="1666956"/>
                  </a:cubicBezTo>
                  <a:cubicBezTo>
                    <a:pt x="1680797" y="1676889"/>
                    <a:pt x="1665941" y="1683482"/>
                    <a:pt x="1653527" y="1693415"/>
                  </a:cubicBezTo>
                  <a:cubicBezTo>
                    <a:pt x="1643788" y="1701207"/>
                    <a:pt x="1638226" y="1714297"/>
                    <a:pt x="1627070" y="1719875"/>
                  </a:cubicBezTo>
                  <a:cubicBezTo>
                    <a:pt x="1602127" y="1732348"/>
                    <a:pt x="1547701" y="1746334"/>
                    <a:pt x="1547701" y="1746334"/>
                  </a:cubicBezTo>
                  <a:cubicBezTo>
                    <a:pt x="1538882" y="1755154"/>
                    <a:pt x="1532400" y="1767215"/>
                    <a:pt x="1521244" y="1772794"/>
                  </a:cubicBezTo>
                  <a:cubicBezTo>
                    <a:pt x="1496301" y="1785267"/>
                    <a:pt x="1441875" y="1799254"/>
                    <a:pt x="1441875" y="179925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Freeform 105"/>
            <p:cNvSpPr/>
            <p:nvPr/>
          </p:nvSpPr>
          <p:spPr>
            <a:xfrm>
              <a:off x="6217259" y="2353359"/>
              <a:ext cx="1986410" cy="1536204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reeform 106"/>
            <p:cNvSpPr/>
            <p:nvPr/>
          </p:nvSpPr>
          <p:spPr>
            <a:xfrm>
              <a:off x="6570264" y="2553351"/>
              <a:ext cx="1289104" cy="893269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 107"/>
            <p:cNvSpPr/>
            <p:nvPr/>
          </p:nvSpPr>
          <p:spPr>
            <a:xfrm>
              <a:off x="6595722" y="3452979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7443922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reeform 109"/>
            <p:cNvSpPr/>
            <p:nvPr/>
          </p:nvSpPr>
          <p:spPr>
            <a:xfrm>
              <a:off x="7063245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5965514" y="3955712"/>
              <a:ext cx="1749707" cy="449438"/>
            </a:xfrm>
            <a:custGeom>
              <a:avLst/>
              <a:gdLst>
                <a:gd name="connsiteX0" fmla="*/ 0 w 1587680"/>
                <a:gd name="connsiteY0" fmla="*/ 264596 h 449438"/>
                <a:gd name="connsiteX1" fmla="*/ 105826 w 1587680"/>
                <a:gd name="connsiteY1" fmla="*/ 198447 h 449438"/>
                <a:gd name="connsiteX2" fmla="*/ 158738 w 1587680"/>
                <a:gd name="connsiteY2" fmla="*/ 158757 h 449438"/>
                <a:gd name="connsiteX3" fmla="*/ 198423 w 1587680"/>
                <a:gd name="connsiteY3" fmla="*/ 145527 h 449438"/>
                <a:gd name="connsiteX4" fmla="*/ 277792 w 1587680"/>
                <a:gd name="connsiteY4" fmla="*/ 92608 h 449438"/>
                <a:gd name="connsiteX5" fmla="*/ 357161 w 1587680"/>
                <a:gd name="connsiteY5" fmla="*/ 39689 h 449438"/>
                <a:gd name="connsiteX6" fmla="*/ 383618 w 1587680"/>
                <a:gd name="connsiteY6" fmla="*/ 13229 h 449438"/>
                <a:gd name="connsiteX7" fmla="*/ 529128 w 1587680"/>
                <a:gd name="connsiteY7" fmla="*/ 0 h 449438"/>
                <a:gd name="connsiteX8" fmla="*/ 1375734 w 1587680"/>
                <a:gd name="connsiteY8" fmla="*/ 26459 h 449438"/>
                <a:gd name="connsiteX9" fmla="*/ 1441875 w 1587680"/>
                <a:gd name="connsiteY9" fmla="*/ 39689 h 449438"/>
                <a:gd name="connsiteX10" fmla="*/ 1547700 w 1587680"/>
                <a:gd name="connsiteY10" fmla="*/ 79378 h 449438"/>
                <a:gd name="connsiteX11" fmla="*/ 1574157 w 1587680"/>
                <a:gd name="connsiteY11" fmla="*/ 105838 h 449438"/>
                <a:gd name="connsiteX12" fmla="*/ 1560929 w 1587680"/>
                <a:gd name="connsiteY12" fmla="*/ 185217 h 449438"/>
                <a:gd name="connsiteX13" fmla="*/ 1534472 w 1587680"/>
                <a:gd name="connsiteY13" fmla="*/ 264596 h 449438"/>
                <a:gd name="connsiteX14" fmla="*/ 1494788 w 1587680"/>
                <a:gd name="connsiteY14" fmla="*/ 291055 h 449438"/>
                <a:gd name="connsiteX15" fmla="*/ 1388962 w 1587680"/>
                <a:gd name="connsiteY15" fmla="*/ 370434 h 449438"/>
                <a:gd name="connsiteX16" fmla="*/ 1349277 w 1587680"/>
                <a:gd name="connsiteY16" fmla="*/ 383664 h 449438"/>
                <a:gd name="connsiteX17" fmla="*/ 754008 w 1587680"/>
                <a:gd name="connsiteY17" fmla="*/ 383664 h 449438"/>
                <a:gd name="connsiteX18" fmla="*/ 674639 w 1587680"/>
                <a:gd name="connsiteY18" fmla="*/ 370434 h 449438"/>
                <a:gd name="connsiteX19" fmla="*/ 542356 w 1587680"/>
                <a:gd name="connsiteY19" fmla="*/ 357204 h 449438"/>
                <a:gd name="connsiteX20" fmla="*/ 423303 w 1587680"/>
                <a:gd name="connsiteY20" fmla="*/ 330745 h 449438"/>
                <a:gd name="connsiteX21" fmla="*/ 92597 w 1587680"/>
                <a:gd name="connsiteY21" fmla="*/ 317515 h 449438"/>
                <a:gd name="connsiteX22" fmla="*/ 39684 w 1587680"/>
                <a:gd name="connsiteY22" fmla="*/ 304285 h 449438"/>
                <a:gd name="connsiteX23" fmla="*/ 26456 w 1587680"/>
                <a:gd name="connsiteY23" fmla="*/ 198447 h 449438"/>
                <a:gd name="connsiteX24" fmla="*/ 66141 w 1587680"/>
                <a:gd name="connsiteY24" fmla="*/ 171987 h 449438"/>
                <a:gd name="connsiteX25" fmla="*/ 79369 w 1587680"/>
                <a:gd name="connsiteY25" fmla="*/ 158757 h 44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87680" h="449438">
                  <a:moveTo>
                    <a:pt x="0" y="264596"/>
                  </a:moveTo>
                  <a:cubicBezTo>
                    <a:pt x="38593" y="241437"/>
                    <a:pt x="70212" y="223889"/>
                    <a:pt x="105826" y="198447"/>
                  </a:cubicBezTo>
                  <a:cubicBezTo>
                    <a:pt x="123766" y="185631"/>
                    <a:pt x="139596" y="169697"/>
                    <a:pt x="158738" y="158757"/>
                  </a:cubicBezTo>
                  <a:cubicBezTo>
                    <a:pt x="170844" y="151838"/>
                    <a:pt x="186234" y="152299"/>
                    <a:pt x="198423" y="145527"/>
                  </a:cubicBezTo>
                  <a:cubicBezTo>
                    <a:pt x="226218" y="130083"/>
                    <a:pt x="251336" y="110248"/>
                    <a:pt x="277792" y="92608"/>
                  </a:cubicBezTo>
                  <a:cubicBezTo>
                    <a:pt x="277800" y="92603"/>
                    <a:pt x="357154" y="39696"/>
                    <a:pt x="357161" y="39689"/>
                  </a:cubicBezTo>
                  <a:cubicBezTo>
                    <a:pt x="365980" y="30869"/>
                    <a:pt x="371465" y="16034"/>
                    <a:pt x="383618" y="13229"/>
                  </a:cubicBezTo>
                  <a:cubicBezTo>
                    <a:pt x="431074" y="2276"/>
                    <a:pt x="480625" y="4410"/>
                    <a:pt x="529128" y="0"/>
                  </a:cubicBezTo>
                  <a:lnTo>
                    <a:pt x="1375734" y="26459"/>
                  </a:lnTo>
                  <a:cubicBezTo>
                    <a:pt x="1398197" y="27436"/>
                    <a:pt x="1419927" y="34811"/>
                    <a:pt x="1441875" y="39689"/>
                  </a:cubicBezTo>
                  <a:cubicBezTo>
                    <a:pt x="1485500" y="49385"/>
                    <a:pt x="1509352" y="53809"/>
                    <a:pt x="1547700" y="79378"/>
                  </a:cubicBezTo>
                  <a:cubicBezTo>
                    <a:pt x="1558077" y="86297"/>
                    <a:pt x="1565338" y="97018"/>
                    <a:pt x="1574157" y="105838"/>
                  </a:cubicBezTo>
                  <a:cubicBezTo>
                    <a:pt x="1596696" y="173464"/>
                    <a:pt x="1590235" y="119269"/>
                    <a:pt x="1560929" y="185217"/>
                  </a:cubicBezTo>
                  <a:cubicBezTo>
                    <a:pt x="1549603" y="210704"/>
                    <a:pt x="1557678" y="249124"/>
                    <a:pt x="1534472" y="264596"/>
                  </a:cubicBezTo>
                  <a:cubicBezTo>
                    <a:pt x="1521244" y="273416"/>
                    <a:pt x="1507202" y="281122"/>
                    <a:pt x="1494788" y="291055"/>
                  </a:cubicBezTo>
                  <a:cubicBezTo>
                    <a:pt x="1450019" y="326874"/>
                    <a:pt x="1468075" y="344060"/>
                    <a:pt x="1388962" y="370434"/>
                  </a:cubicBezTo>
                  <a:lnTo>
                    <a:pt x="1349277" y="383664"/>
                  </a:lnTo>
                  <a:cubicBezTo>
                    <a:pt x="1156334" y="512312"/>
                    <a:pt x="1313811" y="418656"/>
                    <a:pt x="754008" y="383664"/>
                  </a:cubicBezTo>
                  <a:cubicBezTo>
                    <a:pt x="727239" y="381991"/>
                    <a:pt x="701253" y="373761"/>
                    <a:pt x="674639" y="370434"/>
                  </a:cubicBezTo>
                  <a:cubicBezTo>
                    <a:pt x="630667" y="364937"/>
                    <a:pt x="586450" y="361614"/>
                    <a:pt x="542356" y="357204"/>
                  </a:cubicBezTo>
                  <a:cubicBezTo>
                    <a:pt x="517015" y="350868"/>
                    <a:pt x="446198" y="332272"/>
                    <a:pt x="423303" y="330745"/>
                  </a:cubicBezTo>
                  <a:cubicBezTo>
                    <a:pt x="313224" y="323405"/>
                    <a:pt x="202832" y="321925"/>
                    <a:pt x="92597" y="317515"/>
                  </a:cubicBezTo>
                  <a:cubicBezTo>
                    <a:pt x="74959" y="313105"/>
                    <a:pt x="54811" y="314371"/>
                    <a:pt x="39684" y="304285"/>
                  </a:cubicBezTo>
                  <a:cubicBezTo>
                    <a:pt x="2876" y="279743"/>
                    <a:pt x="7112" y="232303"/>
                    <a:pt x="26456" y="198447"/>
                  </a:cubicBezTo>
                  <a:cubicBezTo>
                    <a:pt x="34343" y="184642"/>
                    <a:pt x="53422" y="181527"/>
                    <a:pt x="66141" y="171987"/>
                  </a:cubicBezTo>
                  <a:cubicBezTo>
                    <a:pt x="71130" y="168245"/>
                    <a:pt x="74960" y="163167"/>
                    <a:pt x="79369" y="158757"/>
                  </a:cubicBezTo>
                </a:path>
              </a:pathLst>
            </a:custGeom>
            <a:solidFill>
              <a:srgbClr val="A6A6A6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 111"/>
            <p:cNvSpPr/>
            <p:nvPr/>
          </p:nvSpPr>
          <p:spPr>
            <a:xfrm>
              <a:off x="6151118" y="4114469"/>
              <a:ext cx="159022" cy="7937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Freeform 112"/>
            <p:cNvSpPr/>
            <p:nvPr/>
          </p:nvSpPr>
          <p:spPr>
            <a:xfrm flipV="1">
              <a:off x="6303518" y="4048835"/>
              <a:ext cx="159022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Freeform 113"/>
            <p:cNvSpPr/>
            <p:nvPr/>
          </p:nvSpPr>
          <p:spPr>
            <a:xfrm flipV="1">
              <a:off x="6342204" y="39758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 114"/>
            <p:cNvSpPr/>
            <p:nvPr/>
          </p:nvSpPr>
          <p:spPr>
            <a:xfrm>
              <a:off x="6759615" y="4008631"/>
              <a:ext cx="159309" cy="105838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Freeform 115"/>
            <p:cNvSpPr/>
            <p:nvPr/>
          </p:nvSpPr>
          <p:spPr>
            <a:xfrm flipV="1">
              <a:off x="6912016" y="4048835"/>
              <a:ext cx="151230" cy="112196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Freeform 116"/>
            <p:cNvSpPr/>
            <p:nvPr/>
          </p:nvSpPr>
          <p:spPr>
            <a:xfrm>
              <a:off x="6507146" y="4100899"/>
              <a:ext cx="612063" cy="225860"/>
            </a:xfrm>
            <a:custGeom>
              <a:avLst/>
              <a:gdLst>
                <a:gd name="connsiteX0" fmla="*/ 80502 w 612063"/>
                <a:gd name="connsiteY0" fmla="*/ 92949 h 225860"/>
                <a:gd name="connsiteX1" fmla="*/ 239241 w 612063"/>
                <a:gd name="connsiteY1" fmla="*/ 106179 h 225860"/>
                <a:gd name="connsiteX2" fmla="*/ 278926 w 612063"/>
                <a:gd name="connsiteY2" fmla="*/ 119409 h 225860"/>
                <a:gd name="connsiteX3" fmla="*/ 358295 w 612063"/>
                <a:gd name="connsiteY3" fmla="*/ 132638 h 225860"/>
                <a:gd name="connsiteX4" fmla="*/ 569946 w 612063"/>
                <a:gd name="connsiteY4" fmla="*/ 172328 h 225860"/>
                <a:gd name="connsiteX5" fmla="*/ 609631 w 612063"/>
                <a:gd name="connsiteY5" fmla="*/ 185558 h 225860"/>
                <a:gd name="connsiteX6" fmla="*/ 596403 w 612063"/>
                <a:gd name="connsiteY6" fmla="*/ 225247 h 225860"/>
                <a:gd name="connsiteX7" fmla="*/ 450892 w 612063"/>
                <a:gd name="connsiteY7" fmla="*/ 185558 h 225860"/>
                <a:gd name="connsiteX8" fmla="*/ 371523 w 612063"/>
                <a:gd name="connsiteY8" fmla="*/ 159098 h 225860"/>
                <a:gd name="connsiteX9" fmla="*/ 331838 w 612063"/>
                <a:gd name="connsiteY9" fmla="*/ 145868 h 225860"/>
                <a:gd name="connsiteX10" fmla="*/ 278926 w 612063"/>
                <a:gd name="connsiteY10" fmla="*/ 132638 h 225860"/>
                <a:gd name="connsiteX11" fmla="*/ 146644 w 612063"/>
                <a:gd name="connsiteY11" fmla="*/ 106179 h 225860"/>
                <a:gd name="connsiteX12" fmla="*/ 106959 w 612063"/>
                <a:gd name="connsiteY12" fmla="*/ 92949 h 225860"/>
                <a:gd name="connsiteX13" fmla="*/ 14361 w 612063"/>
                <a:gd name="connsiteY13" fmla="*/ 79719 h 225860"/>
                <a:gd name="connsiteX14" fmla="*/ 1133 w 612063"/>
                <a:gd name="connsiteY14" fmla="*/ 40030 h 225860"/>
                <a:gd name="connsiteX15" fmla="*/ 93731 w 612063"/>
                <a:gd name="connsiteY15" fmla="*/ 340 h 225860"/>
                <a:gd name="connsiteX16" fmla="*/ 93731 w 612063"/>
                <a:gd name="connsiteY16" fmla="*/ 26800 h 22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2063" h="225860">
                  <a:moveTo>
                    <a:pt x="80502" y="92949"/>
                  </a:moveTo>
                  <a:cubicBezTo>
                    <a:pt x="133415" y="97359"/>
                    <a:pt x="186610" y="99161"/>
                    <a:pt x="239241" y="106179"/>
                  </a:cubicBezTo>
                  <a:cubicBezTo>
                    <a:pt x="253063" y="108022"/>
                    <a:pt x="265314" y="116384"/>
                    <a:pt x="278926" y="119409"/>
                  </a:cubicBezTo>
                  <a:cubicBezTo>
                    <a:pt x="305108" y="125228"/>
                    <a:pt x="332069" y="127018"/>
                    <a:pt x="358295" y="132638"/>
                  </a:cubicBezTo>
                  <a:cubicBezTo>
                    <a:pt x="554746" y="174739"/>
                    <a:pt x="373157" y="147726"/>
                    <a:pt x="569946" y="172328"/>
                  </a:cubicBezTo>
                  <a:cubicBezTo>
                    <a:pt x="583174" y="176738"/>
                    <a:pt x="603395" y="173086"/>
                    <a:pt x="609631" y="185558"/>
                  </a:cubicBezTo>
                  <a:cubicBezTo>
                    <a:pt x="615867" y="198031"/>
                    <a:pt x="609632" y="220837"/>
                    <a:pt x="596403" y="225247"/>
                  </a:cubicBezTo>
                  <a:cubicBezTo>
                    <a:pt x="577707" y="231480"/>
                    <a:pt x="458823" y="188202"/>
                    <a:pt x="450892" y="185558"/>
                  </a:cubicBezTo>
                  <a:lnTo>
                    <a:pt x="371523" y="159098"/>
                  </a:lnTo>
                  <a:cubicBezTo>
                    <a:pt x="358295" y="154688"/>
                    <a:pt x="345366" y="149250"/>
                    <a:pt x="331838" y="145868"/>
                  </a:cubicBezTo>
                  <a:cubicBezTo>
                    <a:pt x="314201" y="141458"/>
                    <a:pt x="296703" y="136448"/>
                    <a:pt x="278926" y="132638"/>
                  </a:cubicBezTo>
                  <a:cubicBezTo>
                    <a:pt x="234957" y="123215"/>
                    <a:pt x="190460" y="116291"/>
                    <a:pt x="146644" y="106179"/>
                  </a:cubicBezTo>
                  <a:cubicBezTo>
                    <a:pt x="133057" y="103043"/>
                    <a:pt x="120632" y="95684"/>
                    <a:pt x="106959" y="92949"/>
                  </a:cubicBezTo>
                  <a:cubicBezTo>
                    <a:pt x="76385" y="86833"/>
                    <a:pt x="45227" y="84129"/>
                    <a:pt x="14361" y="79719"/>
                  </a:cubicBezTo>
                  <a:cubicBezTo>
                    <a:pt x="9952" y="66489"/>
                    <a:pt x="-4046" y="52978"/>
                    <a:pt x="1133" y="40030"/>
                  </a:cubicBezTo>
                  <a:cubicBezTo>
                    <a:pt x="8538" y="21516"/>
                    <a:pt x="79603" y="-3192"/>
                    <a:pt x="93731" y="340"/>
                  </a:cubicBezTo>
                  <a:cubicBezTo>
                    <a:pt x="102288" y="2479"/>
                    <a:pt x="93731" y="17980"/>
                    <a:pt x="93731" y="2680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 117"/>
            <p:cNvSpPr/>
            <p:nvPr/>
          </p:nvSpPr>
          <p:spPr>
            <a:xfrm flipV="1">
              <a:off x="6917900" y="41282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Freeform 118"/>
            <p:cNvSpPr/>
            <p:nvPr/>
          </p:nvSpPr>
          <p:spPr>
            <a:xfrm>
              <a:off x="7443922" y="4100899"/>
              <a:ext cx="103710" cy="4571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Freeform 119"/>
            <p:cNvSpPr/>
            <p:nvPr/>
          </p:nvSpPr>
          <p:spPr>
            <a:xfrm flipH="1" flipV="1">
              <a:off x="7344895" y="4100900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Freeform 120"/>
            <p:cNvSpPr/>
            <p:nvPr/>
          </p:nvSpPr>
          <p:spPr>
            <a:xfrm flipH="1" flipV="1">
              <a:off x="7112135" y="4041448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121"/>
          <p:cNvGrpSpPr/>
          <p:nvPr/>
        </p:nvGrpSpPr>
        <p:grpSpPr>
          <a:xfrm>
            <a:off x="7113911" y="3642812"/>
            <a:ext cx="1084063" cy="1020531"/>
            <a:chOff x="5965514" y="2024160"/>
            <a:chExt cx="2407943" cy="2380990"/>
          </a:xfrm>
        </p:grpSpPr>
        <p:sp>
          <p:nvSpPr>
            <p:cNvPr id="123" name="Freeform 122"/>
            <p:cNvSpPr/>
            <p:nvPr/>
          </p:nvSpPr>
          <p:spPr>
            <a:xfrm>
              <a:off x="6455366" y="2024160"/>
              <a:ext cx="1918091" cy="1799254"/>
            </a:xfrm>
            <a:custGeom>
              <a:avLst/>
              <a:gdLst>
                <a:gd name="connsiteX0" fmla="*/ 0 w 1918091"/>
                <a:gd name="connsiteY0" fmla="*/ 343975 h 1799254"/>
                <a:gd name="connsiteX1" fmla="*/ 132282 w 1918091"/>
                <a:gd name="connsiteY1" fmla="*/ 291056 h 1799254"/>
                <a:gd name="connsiteX2" fmla="*/ 211652 w 1918091"/>
                <a:gd name="connsiteY2" fmla="*/ 264596 h 1799254"/>
                <a:gd name="connsiteX3" fmla="*/ 251336 w 1918091"/>
                <a:gd name="connsiteY3" fmla="*/ 238137 h 1799254"/>
                <a:gd name="connsiteX4" fmla="*/ 291021 w 1918091"/>
                <a:gd name="connsiteY4" fmla="*/ 224907 h 1799254"/>
                <a:gd name="connsiteX5" fmla="*/ 330706 w 1918091"/>
                <a:gd name="connsiteY5" fmla="*/ 198447 h 1799254"/>
                <a:gd name="connsiteX6" fmla="*/ 423303 w 1918091"/>
                <a:gd name="connsiteY6" fmla="*/ 171988 h 1799254"/>
                <a:gd name="connsiteX7" fmla="*/ 462988 w 1918091"/>
                <a:gd name="connsiteY7" fmla="*/ 158758 h 1799254"/>
                <a:gd name="connsiteX8" fmla="*/ 529129 w 1918091"/>
                <a:gd name="connsiteY8" fmla="*/ 145528 h 1799254"/>
                <a:gd name="connsiteX9" fmla="*/ 568813 w 1918091"/>
                <a:gd name="connsiteY9" fmla="*/ 132298 h 1799254"/>
                <a:gd name="connsiteX10" fmla="*/ 634954 w 1918091"/>
                <a:gd name="connsiteY10" fmla="*/ 119068 h 1799254"/>
                <a:gd name="connsiteX11" fmla="*/ 714324 w 1918091"/>
                <a:gd name="connsiteY11" fmla="*/ 92609 h 1799254"/>
                <a:gd name="connsiteX12" fmla="*/ 873062 w 1918091"/>
                <a:gd name="connsiteY12" fmla="*/ 66149 h 1799254"/>
                <a:gd name="connsiteX13" fmla="*/ 912747 w 1918091"/>
                <a:gd name="connsiteY13" fmla="*/ 52919 h 1799254"/>
                <a:gd name="connsiteX14" fmla="*/ 978888 w 1918091"/>
                <a:gd name="connsiteY14" fmla="*/ 39690 h 1799254"/>
                <a:gd name="connsiteX15" fmla="*/ 1058257 w 1918091"/>
                <a:gd name="connsiteY15" fmla="*/ 13230 h 1799254"/>
                <a:gd name="connsiteX16" fmla="*/ 1097942 w 1918091"/>
                <a:gd name="connsiteY16" fmla="*/ 0 h 1799254"/>
                <a:gd name="connsiteX17" fmla="*/ 1508016 w 1918091"/>
                <a:gd name="connsiteY17" fmla="*/ 13230 h 1799254"/>
                <a:gd name="connsiteX18" fmla="*/ 1574157 w 1918091"/>
                <a:gd name="connsiteY18" fmla="*/ 39690 h 1799254"/>
                <a:gd name="connsiteX19" fmla="*/ 1640298 w 1918091"/>
                <a:gd name="connsiteY19" fmla="*/ 52919 h 1799254"/>
                <a:gd name="connsiteX20" fmla="*/ 1693211 w 1918091"/>
                <a:gd name="connsiteY20" fmla="*/ 79379 h 1799254"/>
                <a:gd name="connsiteX21" fmla="*/ 1732896 w 1918091"/>
                <a:gd name="connsiteY21" fmla="*/ 119068 h 1799254"/>
                <a:gd name="connsiteX22" fmla="*/ 1772580 w 1918091"/>
                <a:gd name="connsiteY22" fmla="*/ 145528 h 1799254"/>
                <a:gd name="connsiteX23" fmla="*/ 1825493 w 1918091"/>
                <a:gd name="connsiteY23" fmla="*/ 224907 h 1799254"/>
                <a:gd name="connsiteX24" fmla="*/ 1865178 w 1918091"/>
                <a:gd name="connsiteY24" fmla="*/ 343975 h 1799254"/>
                <a:gd name="connsiteX25" fmla="*/ 1878406 w 1918091"/>
                <a:gd name="connsiteY25" fmla="*/ 423354 h 1799254"/>
                <a:gd name="connsiteX26" fmla="*/ 1904863 w 1918091"/>
                <a:gd name="connsiteY26" fmla="*/ 476273 h 1799254"/>
                <a:gd name="connsiteX27" fmla="*/ 1918091 w 1918091"/>
                <a:gd name="connsiteY27" fmla="*/ 515962 h 1799254"/>
                <a:gd name="connsiteX28" fmla="*/ 1904863 w 1918091"/>
                <a:gd name="connsiteY28" fmla="*/ 1389130 h 1799254"/>
                <a:gd name="connsiteX29" fmla="*/ 1838722 w 1918091"/>
                <a:gd name="connsiteY29" fmla="*/ 1442049 h 1799254"/>
                <a:gd name="connsiteX30" fmla="*/ 1799037 w 1918091"/>
                <a:gd name="connsiteY30" fmla="*/ 1468508 h 1799254"/>
                <a:gd name="connsiteX31" fmla="*/ 1785809 w 1918091"/>
                <a:gd name="connsiteY31" fmla="*/ 1508198 h 1799254"/>
                <a:gd name="connsiteX32" fmla="*/ 1759352 w 1918091"/>
                <a:gd name="connsiteY32" fmla="*/ 1561117 h 1799254"/>
                <a:gd name="connsiteX33" fmla="*/ 1746124 w 1918091"/>
                <a:gd name="connsiteY33" fmla="*/ 1600806 h 1799254"/>
                <a:gd name="connsiteX34" fmla="*/ 1693211 w 1918091"/>
                <a:gd name="connsiteY34" fmla="*/ 1666956 h 1799254"/>
                <a:gd name="connsiteX35" fmla="*/ 1653527 w 1918091"/>
                <a:gd name="connsiteY35" fmla="*/ 1693415 h 1799254"/>
                <a:gd name="connsiteX36" fmla="*/ 1627070 w 1918091"/>
                <a:gd name="connsiteY36" fmla="*/ 1719875 h 1799254"/>
                <a:gd name="connsiteX37" fmla="*/ 1547701 w 1918091"/>
                <a:gd name="connsiteY37" fmla="*/ 1746334 h 1799254"/>
                <a:gd name="connsiteX38" fmla="*/ 1521244 w 1918091"/>
                <a:gd name="connsiteY38" fmla="*/ 1772794 h 1799254"/>
                <a:gd name="connsiteX39" fmla="*/ 1441875 w 1918091"/>
                <a:gd name="connsiteY39" fmla="*/ 1799254 h 179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18091" h="1799254">
                  <a:moveTo>
                    <a:pt x="0" y="343975"/>
                  </a:moveTo>
                  <a:cubicBezTo>
                    <a:pt x="134037" y="317164"/>
                    <a:pt x="-1949" y="352077"/>
                    <a:pt x="132282" y="291056"/>
                  </a:cubicBezTo>
                  <a:cubicBezTo>
                    <a:pt x="157670" y="279515"/>
                    <a:pt x="186168" y="275924"/>
                    <a:pt x="211652" y="264596"/>
                  </a:cubicBezTo>
                  <a:cubicBezTo>
                    <a:pt x="226180" y="258138"/>
                    <a:pt x="237116" y="245248"/>
                    <a:pt x="251336" y="238137"/>
                  </a:cubicBezTo>
                  <a:cubicBezTo>
                    <a:pt x="263808" y="231900"/>
                    <a:pt x="278549" y="231144"/>
                    <a:pt x="291021" y="224907"/>
                  </a:cubicBezTo>
                  <a:cubicBezTo>
                    <a:pt x="305241" y="217796"/>
                    <a:pt x="315944" y="204352"/>
                    <a:pt x="330706" y="198447"/>
                  </a:cubicBezTo>
                  <a:cubicBezTo>
                    <a:pt x="360511" y="186524"/>
                    <a:pt x="392556" y="181213"/>
                    <a:pt x="423303" y="171988"/>
                  </a:cubicBezTo>
                  <a:cubicBezTo>
                    <a:pt x="436659" y="167981"/>
                    <a:pt x="449460" y="162140"/>
                    <a:pt x="462988" y="158758"/>
                  </a:cubicBezTo>
                  <a:cubicBezTo>
                    <a:pt x="484800" y="153304"/>
                    <a:pt x="507317" y="150982"/>
                    <a:pt x="529129" y="145528"/>
                  </a:cubicBezTo>
                  <a:cubicBezTo>
                    <a:pt x="542656" y="142146"/>
                    <a:pt x="555286" y="135680"/>
                    <a:pt x="568813" y="132298"/>
                  </a:cubicBezTo>
                  <a:cubicBezTo>
                    <a:pt x="590625" y="126844"/>
                    <a:pt x="613263" y="124984"/>
                    <a:pt x="634954" y="119068"/>
                  </a:cubicBezTo>
                  <a:cubicBezTo>
                    <a:pt x="661859" y="111729"/>
                    <a:pt x="686716" y="96554"/>
                    <a:pt x="714324" y="92609"/>
                  </a:cubicBezTo>
                  <a:cubicBezTo>
                    <a:pt x="766591" y="85141"/>
                    <a:pt x="821481" y="79046"/>
                    <a:pt x="873062" y="66149"/>
                  </a:cubicBezTo>
                  <a:cubicBezTo>
                    <a:pt x="886590" y="62767"/>
                    <a:pt x="899219" y="56301"/>
                    <a:pt x="912747" y="52919"/>
                  </a:cubicBezTo>
                  <a:cubicBezTo>
                    <a:pt x="934559" y="47465"/>
                    <a:pt x="957197" y="45606"/>
                    <a:pt x="978888" y="39690"/>
                  </a:cubicBezTo>
                  <a:cubicBezTo>
                    <a:pt x="1005793" y="32351"/>
                    <a:pt x="1031801" y="22050"/>
                    <a:pt x="1058257" y="13230"/>
                  </a:cubicBezTo>
                  <a:lnTo>
                    <a:pt x="1097942" y="0"/>
                  </a:lnTo>
                  <a:cubicBezTo>
                    <a:pt x="1234633" y="4410"/>
                    <a:pt x="1371726" y="1871"/>
                    <a:pt x="1508016" y="13230"/>
                  </a:cubicBezTo>
                  <a:cubicBezTo>
                    <a:pt x="1531680" y="15202"/>
                    <a:pt x="1551413" y="32866"/>
                    <a:pt x="1574157" y="39690"/>
                  </a:cubicBezTo>
                  <a:cubicBezTo>
                    <a:pt x="1595692" y="46151"/>
                    <a:pt x="1618251" y="48509"/>
                    <a:pt x="1640298" y="52919"/>
                  </a:cubicBezTo>
                  <a:cubicBezTo>
                    <a:pt x="1657936" y="61739"/>
                    <a:pt x="1677165" y="67916"/>
                    <a:pt x="1693211" y="79379"/>
                  </a:cubicBezTo>
                  <a:cubicBezTo>
                    <a:pt x="1708434" y="90254"/>
                    <a:pt x="1718524" y="107090"/>
                    <a:pt x="1732896" y="119068"/>
                  </a:cubicBezTo>
                  <a:cubicBezTo>
                    <a:pt x="1745109" y="129247"/>
                    <a:pt x="1759352" y="136708"/>
                    <a:pt x="1772580" y="145528"/>
                  </a:cubicBezTo>
                  <a:cubicBezTo>
                    <a:pt x="1790218" y="171988"/>
                    <a:pt x="1817781" y="194057"/>
                    <a:pt x="1825493" y="224907"/>
                  </a:cubicBezTo>
                  <a:cubicBezTo>
                    <a:pt x="1844481" y="300865"/>
                    <a:pt x="1831970" y="260944"/>
                    <a:pt x="1865178" y="343975"/>
                  </a:cubicBezTo>
                  <a:cubicBezTo>
                    <a:pt x="1869587" y="370435"/>
                    <a:pt x="1870699" y="397661"/>
                    <a:pt x="1878406" y="423354"/>
                  </a:cubicBezTo>
                  <a:cubicBezTo>
                    <a:pt x="1884072" y="442244"/>
                    <a:pt x="1897095" y="458146"/>
                    <a:pt x="1904863" y="476273"/>
                  </a:cubicBezTo>
                  <a:cubicBezTo>
                    <a:pt x="1910356" y="489091"/>
                    <a:pt x="1913682" y="502732"/>
                    <a:pt x="1918091" y="515962"/>
                  </a:cubicBezTo>
                  <a:cubicBezTo>
                    <a:pt x="1913682" y="807018"/>
                    <a:pt x="1913296" y="1098163"/>
                    <a:pt x="1904863" y="1389130"/>
                  </a:cubicBezTo>
                  <a:cubicBezTo>
                    <a:pt x="1903339" y="1441702"/>
                    <a:pt x="1882408" y="1431126"/>
                    <a:pt x="1838722" y="1442049"/>
                  </a:cubicBezTo>
                  <a:cubicBezTo>
                    <a:pt x="1825494" y="1450869"/>
                    <a:pt x="1808968" y="1456092"/>
                    <a:pt x="1799037" y="1468508"/>
                  </a:cubicBezTo>
                  <a:cubicBezTo>
                    <a:pt x="1790326" y="1479398"/>
                    <a:pt x="1791302" y="1495380"/>
                    <a:pt x="1785809" y="1508198"/>
                  </a:cubicBezTo>
                  <a:cubicBezTo>
                    <a:pt x="1778041" y="1526325"/>
                    <a:pt x="1767120" y="1542990"/>
                    <a:pt x="1759352" y="1561117"/>
                  </a:cubicBezTo>
                  <a:cubicBezTo>
                    <a:pt x="1753859" y="1573935"/>
                    <a:pt x="1752360" y="1588333"/>
                    <a:pt x="1746124" y="1600806"/>
                  </a:cubicBezTo>
                  <a:cubicBezTo>
                    <a:pt x="1734664" y="1623728"/>
                    <a:pt x="1713719" y="1650547"/>
                    <a:pt x="1693211" y="1666956"/>
                  </a:cubicBezTo>
                  <a:cubicBezTo>
                    <a:pt x="1680797" y="1676889"/>
                    <a:pt x="1665941" y="1683482"/>
                    <a:pt x="1653527" y="1693415"/>
                  </a:cubicBezTo>
                  <a:cubicBezTo>
                    <a:pt x="1643788" y="1701207"/>
                    <a:pt x="1638226" y="1714297"/>
                    <a:pt x="1627070" y="1719875"/>
                  </a:cubicBezTo>
                  <a:cubicBezTo>
                    <a:pt x="1602127" y="1732348"/>
                    <a:pt x="1547701" y="1746334"/>
                    <a:pt x="1547701" y="1746334"/>
                  </a:cubicBezTo>
                  <a:cubicBezTo>
                    <a:pt x="1538882" y="1755154"/>
                    <a:pt x="1532400" y="1767215"/>
                    <a:pt x="1521244" y="1772794"/>
                  </a:cubicBezTo>
                  <a:cubicBezTo>
                    <a:pt x="1496301" y="1785267"/>
                    <a:pt x="1441875" y="1799254"/>
                    <a:pt x="1441875" y="179925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Freeform 123"/>
            <p:cNvSpPr/>
            <p:nvPr/>
          </p:nvSpPr>
          <p:spPr>
            <a:xfrm>
              <a:off x="6217259" y="2353359"/>
              <a:ext cx="1986410" cy="1536204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Freeform 124"/>
            <p:cNvSpPr/>
            <p:nvPr/>
          </p:nvSpPr>
          <p:spPr>
            <a:xfrm>
              <a:off x="6570264" y="2553351"/>
              <a:ext cx="1289104" cy="893269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Freeform 125"/>
            <p:cNvSpPr/>
            <p:nvPr/>
          </p:nvSpPr>
          <p:spPr>
            <a:xfrm>
              <a:off x="6595722" y="3452979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Freeform 126"/>
            <p:cNvSpPr/>
            <p:nvPr/>
          </p:nvSpPr>
          <p:spPr>
            <a:xfrm>
              <a:off x="7443922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Freeform 127"/>
            <p:cNvSpPr/>
            <p:nvPr/>
          </p:nvSpPr>
          <p:spPr>
            <a:xfrm>
              <a:off x="7063245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Freeform 128"/>
            <p:cNvSpPr/>
            <p:nvPr/>
          </p:nvSpPr>
          <p:spPr>
            <a:xfrm>
              <a:off x="5965514" y="3955712"/>
              <a:ext cx="1749707" cy="449438"/>
            </a:xfrm>
            <a:custGeom>
              <a:avLst/>
              <a:gdLst>
                <a:gd name="connsiteX0" fmla="*/ 0 w 1587680"/>
                <a:gd name="connsiteY0" fmla="*/ 264596 h 449438"/>
                <a:gd name="connsiteX1" fmla="*/ 105826 w 1587680"/>
                <a:gd name="connsiteY1" fmla="*/ 198447 h 449438"/>
                <a:gd name="connsiteX2" fmla="*/ 158738 w 1587680"/>
                <a:gd name="connsiteY2" fmla="*/ 158757 h 449438"/>
                <a:gd name="connsiteX3" fmla="*/ 198423 w 1587680"/>
                <a:gd name="connsiteY3" fmla="*/ 145527 h 449438"/>
                <a:gd name="connsiteX4" fmla="*/ 277792 w 1587680"/>
                <a:gd name="connsiteY4" fmla="*/ 92608 h 449438"/>
                <a:gd name="connsiteX5" fmla="*/ 357161 w 1587680"/>
                <a:gd name="connsiteY5" fmla="*/ 39689 h 449438"/>
                <a:gd name="connsiteX6" fmla="*/ 383618 w 1587680"/>
                <a:gd name="connsiteY6" fmla="*/ 13229 h 449438"/>
                <a:gd name="connsiteX7" fmla="*/ 529128 w 1587680"/>
                <a:gd name="connsiteY7" fmla="*/ 0 h 449438"/>
                <a:gd name="connsiteX8" fmla="*/ 1375734 w 1587680"/>
                <a:gd name="connsiteY8" fmla="*/ 26459 h 449438"/>
                <a:gd name="connsiteX9" fmla="*/ 1441875 w 1587680"/>
                <a:gd name="connsiteY9" fmla="*/ 39689 h 449438"/>
                <a:gd name="connsiteX10" fmla="*/ 1547700 w 1587680"/>
                <a:gd name="connsiteY10" fmla="*/ 79378 h 449438"/>
                <a:gd name="connsiteX11" fmla="*/ 1574157 w 1587680"/>
                <a:gd name="connsiteY11" fmla="*/ 105838 h 449438"/>
                <a:gd name="connsiteX12" fmla="*/ 1560929 w 1587680"/>
                <a:gd name="connsiteY12" fmla="*/ 185217 h 449438"/>
                <a:gd name="connsiteX13" fmla="*/ 1534472 w 1587680"/>
                <a:gd name="connsiteY13" fmla="*/ 264596 h 449438"/>
                <a:gd name="connsiteX14" fmla="*/ 1494788 w 1587680"/>
                <a:gd name="connsiteY14" fmla="*/ 291055 h 449438"/>
                <a:gd name="connsiteX15" fmla="*/ 1388962 w 1587680"/>
                <a:gd name="connsiteY15" fmla="*/ 370434 h 449438"/>
                <a:gd name="connsiteX16" fmla="*/ 1349277 w 1587680"/>
                <a:gd name="connsiteY16" fmla="*/ 383664 h 449438"/>
                <a:gd name="connsiteX17" fmla="*/ 754008 w 1587680"/>
                <a:gd name="connsiteY17" fmla="*/ 383664 h 449438"/>
                <a:gd name="connsiteX18" fmla="*/ 674639 w 1587680"/>
                <a:gd name="connsiteY18" fmla="*/ 370434 h 449438"/>
                <a:gd name="connsiteX19" fmla="*/ 542356 w 1587680"/>
                <a:gd name="connsiteY19" fmla="*/ 357204 h 449438"/>
                <a:gd name="connsiteX20" fmla="*/ 423303 w 1587680"/>
                <a:gd name="connsiteY20" fmla="*/ 330745 h 449438"/>
                <a:gd name="connsiteX21" fmla="*/ 92597 w 1587680"/>
                <a:gd name="connsiteY21" fmla="*/ 317515 h 449438"/>
                <a:gd name="connsiteX22" fmla="*/ 39684 w 1587680"/>
                <a:gd name="connsiteY22" fmla="*/ 304285 h 449438"/>
                <a:gd name="connsiteX23" fmla="*/ 26456 w 1587680"/>
                <a:gd name="connsiteY23" fmla="*/ 198447 h 449438"/>
                <a:gd name="connsiteX24" fmla="*/ 66141 w 1587680"/>
                <a:gd name="connsiteY24" fmla="*/ 171987 h 449438"/>
                <a:gd name="connsiteX25" fmla="*/ 79369 w 1587680"/>
                <a:gd name="connsiteY25" fmla="*/ 158757 h 44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87680" h="449438">
                  <a:moveTo>
                    <a:pt x="0" y="264596"/>
                  </a:moveTo>
                  <a:cubicBezTo>
                    <a:pt x="38593" y="241437"/>
                    <a:pt x="70212" y="223889"/>
                    <a:pt x="105826" y="198447"/>
                  </a:cubicBezTo>
                  <a:cubicBezTo>
                    <a:pt x="123766" y="185631"/>
                    <a:pt x="139596" y="169697"/>
                    <a:pt x="158738" y="158757"/>
                  </a:cubicBezTo>
                  <a:cubicBezTo>
                    <a:pt x="170844" y="151838"/>
                    <a:pt x="186234" y="152299"/>
                    <a:pt x="198423" y="145527"/>
                  </a:cubicBezTo>
                  <a:cubicBezTo>
                    <a:pt x="226218" y="130083"/>
                    <a:pt x="251336" y="110248"/>
                    <a:pt x="277792" y="92608"/>
                  </a:cubicBezTo>
                  <a:cubicBezTo>
                    <a:pt x="277800" y="92603"/>
                    <a:pt x="357154" y="39696"/>
                    <a:pt x="357161" y="39689"/>
                  </a:cubicBezTo>
                  <a:cubicBezTo>
                    <a:pt x="365980" y="30869"/>
                    <a:pt x="371465" y="16034"/>
                    <a:pt x="383618" y="13229"/>
                  </a:cubicBezTo>
                  <a:cubicBezTo>
                    <a:pt x="431074" y="2276"/>
                    <a:pt x="480625" y="4410"/>
                    <a:pt x="529128" y="0"/>
                  </a:cubicBezTo>
                  <a:lnTo>
                    <a:pt x="1375734" y="26459"/>
                  </a:lnTo>
                  <a:cubicBezTo>
                    <a:pt x="1398197" y="27436"/>
                    <a:pt x="1419927" y="34811"/>
                    <a:pt x="1441875" y="39689"/>
                  </a:cubicBezTo>
                  <a:cubicBezTo>
                    <a:pt x="1485500" y="49385"/>
                    <a:pt x="1509352" y="53809"/>
                    <a:pt x="1547700" y="79378"/>
                  </a:cubicBezTo>
                  <a:cubicBezTo>
                    <a:pt x="1558077" y="86297"/>
                    <a:pt x="1565338" y="97018"/>
                    <a:pt x="1574157" y="105838"/>
                  </a:cubicBezTo>
                  <a:cubicBezTo>
                    <a:pt x="1596696" y="173464"/>
                    <a:pt x="1590235" y="119269"/>
                    <a:pt x="1560929" y="185217"/>
                  </a:cubicBezTo>
                  <a:cubicBezTo>
                    <a:pt x="1549603" y="210704"/>
                    <a:pt x="1557678" y="249124"/>
                    <a:pt x="1534472" y="264596"/>
                  </a:cubicBezTo>
                  <a:cubicBezTo>
                    <a:pt x="1521244" y="273416"/>
                    <a:pt x="1507202" y="281122"/>
                    <a:pt x="1494788" y="291055"/>
                  </a:cubicBezTo>
                  <a:cubicBezTo>
                    <a:pt x="1450019" y="326874"/>
                    <a:pt x="1468075" y="344060"/>
                    <a:pt x="1388962" y="370434"/>
                  </a:cubicBezTo>
                  <a:lnTo>
                    <a:pt x="1349277" y="383664"/>
                  </a:lnTo>
                  <a:cubicBezTo>
                    <a:pt x="1156334" y="512312"/>
                    <a:pt x="1313811" y="418656"/>
                    <a:pt x="754008" y="383664"/>
                  </a:cubicBezTo>
                  <a:cubicBezTo>
                    <a:pt x="727239" y="381991"/>
                    <a:pt x="701253" y="373761"/>
                    <a:pt x="674639" y="370434"/>
                  </a:cubicBezTo>
                  <a:cubicBezTo>
                    <a:pt x="630667" y="364937"/>
                    <a:pt x="586450" y="361614"/>
                    <a:pt x="542356" y="357204"/>
                  </a:cubicBezTo>
                  <a:cubicBezTo>
                    <a:pt x="517015" y="350868"/>
                    <a:pt x="446198" y="332272"/>
                    <a:pt x="423303" y="330745"/>
                  </a:cubicBezTo>
                  <a:cubicBezTo>
                    <a:pt x="313224" y="323405"/>
                    <a:pt x="202832" y="321925"/>
                    <a:pt x="92597" y="317515"/>
                  </a:cubicBezTo>
                  <a:cubicBezTo>
                    <a:pt x="74959" y="313105"/>
                    <a:pt x="54811" y="314371"/>
                    <a:pt x="39684" y="304285"/>
                  </a:cubicBezTo>
                  <a:cubicBezTo>
                    <a:pt x="2876" y="279743"/>
                    <a:pt x="7112" y="232303"/>
                    <a:pt x="26456" y="198447"/>
                  </a:cubicBezTo>
                  <a:cubicBezTo>
                    <a:pt x="34343" y="184642"/>
                    <a:pt x="53422" y="181527"/>
                    <a:pt x="66141" y="171987"/>
                  </a:cubicBezTo>
                  <a:cubicBezTo>
                    <a:pt x="71130" y="168245"/>
                    <a:pt x="74960" y="163167"/>
                    <a:pt x="79369" y="158757"/>
                  </a:cubicBezTo>
                </a:path>
              </a:pathLst>
            </a:custGeom>
            <a:solidFill>
              <a:srgbClr val="A6A6A6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Freeform 129"/>
            <p:cNvSpPr/>
            <p:nvPr/>
          </p:nvSpPr>
          <p:spPr>
            <a:xfrm>
              <a:off x="6151118" y="4114469"/>
              <a:ext cx="159022" cy="7937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Freeform 130"/>
            <p:cNvSpPr/>
            <p:nvPr/>
          </p:nvSpPr>
          <p:spPr>
            <a:xfrm flipV="1">
              <a:off x="6303518" y="4048835"/>
              <a:ext cx="159022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Freeform 131"/>
            <p:cNvSpPr/>
            <p:nvPr/>
          </p:nvSpPr>
          <p:spPr>
            <a:xfrm flipV="1">
              <a:off x="6342204" y="39758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6759615" y="4008631"/>
              <a:ext cx="159309" cy="105838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Freeform 133"/>
            <p:cNvSpPr/>
            <p:nvPr/>
          </p:nvSpPr>
          <p:spPr>
            <a:xfrm flipV="1">
              <a:off x="6912016" y="4048835"/>
              <a:ext cx="151230" cy="112196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Freeform 134"/>
            <p:cNvSpPr/>
            <p:nvPr/>
          </p:nvSpPr>
          <p:spPr>
            <a:xfrm>
              <a:off x="6507146" y="4100899"/>
              <a:ext cx="612063" cy="225860"/>
            </a:xfrm>
            <a:custGeom>
              <a:avLst/>
              <a:gdLst>
                <a:gd name="connsiteX0" fmla="*/ 80502 w 612063"/>
                <a:gd name="connsiteY0" fmla="*/ 92949 h 225860"/>
                <a:gd name="connsiteX1" fmla="*/ 239241 w 612063"/>
                <a:gd name="connsiteY1" fmla="*/ 106179 h 225860"/>
                <a:gd name="connsiteX2" fmla="*/ 278926 w 612063"/>
                <a:gd name="connsiteY2" fmla="*/ 119409 h 225860"/>
                <a:gd name="connsiteX3" fmla="*/ 358295 w 612063"/>
                <a:gd name="connsiteY3" fmla="*/ 132638 h 225860"/>
                <a:gd name="connsiteX4" fmla="*/ 569946 w 612063"/>
                <a:gd name="connsiteY4" fmla="*/ 172328 h 225860"/>
                <a:gd name="connsiteX5" fmla="*/ 609631 w 612063"/>
                <a:gd name="connsiteY5" fmla="*/ 185558 h 225860"/>
                <a:gd name="connsiteX6" fmla="*/ 596403 w 612063"/>
                <a:gd name="connsiteY6" fmla="*/ 225247 h 225860"/>
                <a:gd name="connsiteX7" fmla="*/ 450892 w 612063"/>
                <a:gd name="connsiteY7" fmla="*/ 185558 h 225860"/>
                <a:gd name="connsiteX8" fmla="*/ 371523 w 612063"/>
                <a:gd name="connsiteY8" fmla="*/ 159098 h 225860"/>
                <a:gd name="connsiteX9" fmla="*/ 331838 w 612063"/>
                <a:gd name="connsiteY9" fmla="*/ 145868 h 225860"/>
                <a:gd name="connsiteX10" fmla="*/ 278926 w 612063"/>
                <a:gd name="connsiteY10" fmla="*/ 132638 h 225860"/>
                <a:gd name="connsiteX11" fmla="*/ 146644 w 612063"/>
                <a:gd name="connsiteY11" fmla="*/ 106179 h 225860"/>
                <a:gd name="connsiteX12" fmla="*/ 106959 w 612063"/>
                <a:gd name="connsiteY12" fmla="*/ 92949 h 225860"/>
                <a:gd name="connsiteX13" fmla="*/ 14361 w 612063"/>
                <a:gd name="connsiteY13" fmla="*/ 79719 h 225860"/>
                <a:gd name="connsiteX14" fmla="*/ 1133 w 612063"/>
                <a:gd name="connsiteY14" fmla="*/ 40030 h 225860"/>
                <a:gd name="connsiteX15" fmla="*/ 93731 w 612063"/>
                <a:gd name="connsiteY15" fmla="*/ 340 h 225860"/>
                <a:gd name="connsiteX16" fmla="*/ 93731 w 612063"/>
                <a:gd name="connsiteY16" fmla="*/ 26800 h 22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2063" h="225860">
                  <a:moveTo>
                    <a:pt x="80502" y="92949"/>
                  </a:moveTo>
                  <a:cubicBezTo>
                    <a:pt x="133415" y="97359"/>
                    <a:pt x="186610" y="99161"/>
                    <a:pt x="239241" y="106179"/>
                  </a:cubicBezTo>
                  <a:cubicBezTo>
                    <a:pt x="253063" y="108022"/>
                    <a:pt x="265314" y="116384"/>
                    <a:pt x="278926" y="119409"/>
                  </a:cubicBezTo>
                  <a:cubicBezTo>
                    <a:pt x="305108" y="125228"/>
                    <a:pt x="332069" y="127018"/>
                    <a:pt x="358295" y="132638"/>
                  </a:cubicBezTo>
                  <a:cubicBezTo>
                    <a:pt x="554746" y="174739"/>
                    <a:pt x="373157" y="147726"/>
                    <a:pt x="569946" y="172328"/>
                  </a:cubicBezTo>
                  <a:cubicBezTo>
                    <a:pt x="583174" y="176738"/>
                    <a:pt x="603395" y="173086"/>
                    <a:pt x="609631" y="185558"/>
                  </a:cubicBezTo>
                  <a:cubicBezTo>
                    <a:pt x="615867" y="198031"/>
                    <a:pt x="609632" y="220837"/>
                    <a:pt x="596403" y="225247"/>
                  </a:cubicBezTo>
                  <a:cubicBezTo>
                    <a:pt x="577707" y="231480"/>
                    <a:pt x="458823" y="188202"/>
                    <a:pt x="450892" y="185558"/>
                  </a:cubicBezTo>
                  <a:lnTo>
                    <a:pt x="371523" y="159098"/>
                  </a:lnTo>
                  <a:cubicBezTo>
                    <a:pt x="358295" y="154688"/>
                    <a:pt x="345366" y="149250"/>
                    <a:pt x="331838" y="145868"/>
                  </a:cubicBezTo>
                  <a:cubicBezTo>
                    <a:pt x="314201" y="141458"/>
                    <a:pt x="296703" y="136448"/>
                    <a:pt x="278926" y="132638"/>
                  </a:cubicBezTo>
                  <a:cubicBezTo>
                    <a:pt x="234957" y="123215"/>
                    <a:pt x="190460" y="116291"/>
                    <a:pt x="146644" y="106179"/>
                  </a:cubicBezTo>
                  <a:cubicBezTo>
                    <a:pt x="133057" y="103043"/>
                    <a:pt x="120632" y="95684"/>
                    <a:pt x="106959" y="92949"/>
                  </a:cubicBezTo>
                  <a:cubicBezTo>
                    <a:pt x="76385" y="86833"/>
                    <a:pt x="45227" y="84129"/>
                    <a:pt x="14361" y="79719"/>
                  </a:cubicBezTo>
                  <a:cubicBezTo>
                    <a:pt x="9952" y="66489"/>
                    <a:pt x="-4046" y="52978"/>
                    <a:pt x="1133" y="40030"/>
                  </a:cubicBezTo>
                  <a:cubicBezTo>
                    <a:pt x="8538" y="21516"/>
                    <a:pt x="79603" y="-3192"/>
                    <a:pt x="93731" y="340"/>
                  </a:cubicBezTo>
                  <a:cubicBezTo>
                    <a:pt x="102288" y="2479"/>
                    <a:pt x="93731" y="17980"/>
                    <a:pt x="93731" y="2680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Freeform 135"/>
            <p:cNvSpPr/>
            <p:nvPr/>
          </p:nvSpPr>
          <p:spPr>
            <a:xfrm flipV="1">
              <a:off x="6917900" y="41282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Freeform 136"/>
            <p:cNvSpPr/>
            <p:nvPr/>
          </p:nvSpPr>
          <p:spPr>
            <a:xfrm>
              <a:off x="7443922" y="4100899"/>
              <a:ext cx="103710" cy="4571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Freeform 137"/>
            <p:cNvSpPr/>
            <p:nvPr/>
          </p:nvSpPr>
          <p:spPr>
            <a:xfrm flipH="1" flipV="1">
              <a:off x="7344895" y="4100900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Freeform 138"/>
            <p:cNvSpPr/>
            <p:nvPr/>
          </p:nvSpPr>
          <p:spPr>
            <a:xfrm flipH="1" flipV="1">
              <a:off x="7112135" y="4041448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39"/>
          <p:cNvGrpSpPr/>
          <p:nvPr/>
        </p:nvGrpSpPr>
        <p:grpSpPr>
          <a:xfrm>
            <a:off x="7581150" y="4132147"/>
            <a:ext cx="769224" cy="683596"/>
            <a:chOff x="5965514" y="2024160"/>
            <a:chExt cx="2407943" cy="2380990"/>
          </a:xfrm>
        </p:grpSpPr>
        <p:sp>
          <p:nvSpPr>
            <p:cNvPr id="141" name="Freeform 140"/>
            <p:cNvSpPr/>
            <p:nvPr/>
          </p:nvSpPr>
          <p:spPr>
            <a:xfrm>
              <a:off x="6455366" y="2024160"/>
              <a:ext cx="1918091" cy="1799254"/>
            </a:xfrm>
            <a:custGeom>
              <a:avLst/>
              <a:gdLst>
                <a:gd name="connsiteX0" fmla="*/ 0 w 1918091"/>
                <a:gd name="connsiteY0" fmla="*/ 343975 h 1799254"/>
                <a:gd name="connsiteX1" fmla="*/ 132282 w 1918091"/>
                <a:gd name="connsiteY1" fmla="*/ 291056 h 1799254"/>
                <a:gd name="connsiteX2" fmla="*/ 211652 w 1918091"/>
                <a:gd name="connsiteY2" fmla="*/ 264596 h 1799254"/>
                <a:gd name="connsiteX3" fmla="*/ 251336 w 1918091"/>
                <a:gd name="connsiteY3" fmla="*/ 238137 h 1799254"/>
                <a:gd name="connsiteX4" fmla="*/ 291021 w 1918091"/>
                <a:gd name="connsiteY4" fmla="*/ 224907 h 1799254"/>
                <a:gd name="connsiteX5" fmla="*/ 330706 w 1918091"/>
                <a:gd name="connsiteY5" fmla="*/ 198447 h 1799254"/>
                <a:gd name="connsiteX6" fmla="*/ 423303 w 1918091"/>
                <a:gd name="connsiteY6" fmla="*/ 171988 h 1799254"/>
                <a:gd name="connsiteX7" fmla="*/ 462988 w 1918091"/>
                <a:gd name="connsiteY7" fmla="*/ 158758 h 1799254"/>
                <a:gd name="connsiteX8" fmla="*/ 529129 w 1918091"/>
                <a:gd name="connsiteY8" fmla="*/ 145528 h 1799254"/>
                <a:gd name="connsiteX9" fmla="*/ 568813 w 1918091"/>
                <a:gd name="connsiteY9" fmla="*/ 132298 h 1799254"/>
                <a:gd name="connsiteX10" fmla="*/ 634954 w 1918091"/>
                <a:gd name="connsiteY10" fmla="*/ 119068 h 1799254"/>
                <a:gd name="connsiteX11" fmla="*/ 714324 w 1918091"/>
                <a:gd name="connsiteY11" fmla="*/ 92609 h 1799254"/>
                <a:gd name="connsiteX12" fmla="*/ 873062 w 1918091"/>
                <a:gd name="connsiteY12" fmla="*/ 66149 h 1799254"/>
                <a:gd name="connsiteX13" fmla="*/ 912747 w 1918091"/>
                <a:gd name="connsiteY13" fmla="*/ 52919 h 1799254"/>
                <a:gd name="connsiteX14" fmla="*/ 978888 w 1918091"/>
                <a:gd name="connsiteY14" fmla="*/ 39690 h 1799254"/>
                <a:gd name="connsiteX15" fmla="*/ 1058257 w 1918091"/>
                <a:gd name="connsiteY15" fmla="*/ 13230 h 1799254"/>
                <a:gd name="connsiteX16" fmla="*/ 1097942 w 1918091"/>
                <a:gd name="connsiteY16" fmla="*/ 0 h 1799254"/>
                <a:gd name="connsiteX17" fmla="*/ 1508016 w 1918091"/>
                <a:gd name="connsiteY17" fmla="*/ 13230 h 1799254"/>
                <a:gd name="connsiteX18" fmla="*/ 1574157 w 1918091"/>
                <a:gd name="connsiteY18" fmla="*/ 39690 h 1799254"/>
                <a:gd name="connsiteX19" fmla="*/ 1640298 w 1918091"/>
                <a:gd name="connsiteY19" fmla="*/ 52919 h 1799254"/>
                <a:gd name="connsiteX20" fmla="*/ 1693211 w 1918091"/>
                <a:gd name="connsiteY20" fmla="*/ 79379 h 1799254"/>
                <a:gd name="connsiteX21" fmla="*/ 1732896 w 1918091"/>
                <a:gd name="connsiteY21" fmla="*/ 119068 h 1799254"/>
                <a:gd name="connsiteX22" fmla="*/ 1772580 w 1918091"/>
                <a:gd name="connsiteY22" fmla="*/ 145528 h 1799254"/>
                <a:gd name="connsiteX23" fmla="*/ 1825493 w 1918091"/>
                <a:gd name="connsiteY23" fmla="*/ 224907 h 1799254"/>
                <a:gd name="connsiteX24" fmla="*/ 1865178 w 1918091"/>
                <a:gd name="connsiteY24" fmla="*/ 343975 h 1799254"/>
                <a:gd name="connsiteX25" fmla="*/ 1878406 w 1918091"/>
                <a:gd name="connsiteY25" fmla="*/ 423354 h 1799254"/>
                <a:gd name="connsiteX26" fmla="*/ 1904863 w 1918091"/>
                <a:gd name="connsiteY26" fmla="*/ 476273 h 1799254"/>
                <a:gd name="connsiteX27" fmla="*/ 1918091 w 1918091"/>
                <a:gd name="connsiteY27" fmla="*/ 515962 h 1799254"/>
                <a:gd name="connsiteX28" fmla="*/ 1904863 w 1918091"/>
                <a:gd name="connsiteY28" fmla="*/ 1389130 h 1799254"/>
                <a:gd name="connsiteX29" fmla="*/ 1838722 w 1918091"/>
                <a:gd name="connsiteY29" fmla="*/ 1442049 h 1799254"/>
                <a:gd name="connsiteX30" fmla="*/ 1799037 w 1918091"/>
                <a:gd name="connsiteY30" fmla="*/ 1468508 h 1799254"/>
                <a:gd name="connsiteX31" fmla="*/ 1785809 w 1918091"/>
                <a:gd name="connsiteY31" fmla="*/ 1508198 h 1799254"/>
                <a:gd name="connsiteX32" fmla="*/ 1759352 w 1918091"/>
                <a:gd name="connsiteY32" fmla="*/ 1561117 h 1799254"/>
                <a:gd name="connsiteX33" fmla="*/ 1746124 w 1918091"/>
                <a:gd name="connsiteY33" fmla="*/ 1600806 h 1799254"/>
                <a:gd name="connsiteX34" fmla="*/ 1693211 w 1918091"/>
                <a:gd name="connsiteY34" fmla="*/ 1666956 h 1799254"/>
                <a:gd name="connsiteX35" fmla="*/ 1653527 w 1918091"/>
                <a:gd name="connsiteY35" fmla="*/ 1693415 h 1799254"/>
                <a:gd name="connsiteX36" fmla="*/ 1627070 w 1918091"/>
                <a:gd name="connsiteY36" fmla="*/ 1719875 h 1799254"/>
                <a:gd name="connsiteX37" fmla="*/ 1547701 w 1918091"/>
                <a:gd name="connsiteY37" fmla="*/ 1746334 h 1799254"/>
                <a:gd name="connsiteX38" fmla="*/ 1521244 w 1918091"/>
                <a:gd name="connsiteY38" fmla="*/ 1772794 h 1799254"/>
                <a:gd name="connsiteX39" fmla="*/ 1441875 w 1918091"/>
                <a:gd name="connsiteY39" fmla="*/ 1799254 h 179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18091" h="1799254">
                  <a:moveTo>
                    <a:pt x="0" y="343975"/>
                  </a:moveTo>
                  <a:cubicBezTo>
                    <a:pt x="134037" y="317164"/>
                    <a:pt x="-1949" y="352077"/>
                    <a:pt x="132282" y="291056"/>
                  </a:cubicBezTo>
                  <a:cubicBezTo>
                    <a:pt x="157670" y="279515"/>
                    <a:pt x="186168" y="275924"/>
                    <a:pt x="211652" y="264596"/>
                  </a:cubicBezTo>
                  <a:cubicBezTo>
                    <a:pt x="226180" y="258138"/>
                    <a:pt x="237116" y="245248"/>
                    <a:pt x="251336" y="238137"/>
                  </a:cubicBezTo>
                  <a:cubicBezTo>
                    <a:pt x="263808" y="231900"/>
                    <a:pt x="278549" y="231144"/>
                    <a:pt x="291021" y="224907"/>
                  </a:cubicBezTo>
                  <a:cubicBezTo>
                    <a:pt x="305241" y="217796"/>
                    <a:pt x="315944" y="204352"/>
                    <a:pt x="330706" y="198447"/>
                  </a:cubicBezTo>
                  <a:cubicBezTo>
                    <a:pt x="360511" y="186524"/>
                    <a:pt x="392556" y="181213"/>
                    <a:pt x="423303" y="171988"/>
                  </a:cubicBezTo>
                  <a:cubicBezTo>
                    <a:pt x="436659" y="167981"/>
                    <a:pt x="449460" y="162140"/>
                    <a:pt x="462988" y="158758"/>
                  </a:cubicBezTo>
                  <a:cubicBezTo>
                    <a:pt x="484800" y="153304"/>
                    <a:pt x="507317" y="150982"/>
                    <a:pt x="529129" y="145528"/>
                  </a:cubicBezTo>
                  <a:cubicBezTo>
                    <a:pt x="542656" y="142146"/>
                    <a:pt x="555286" y="135680"/>
                    <a:pt x="568813" y="132298"/>
                  </a:cubicBezTo>
                  <a:cubicBezTo>
                    <a:pt x="590625" y="126844"/>
                    <a:pt x="613263" y="124984"/>
                    <a:pt x="634954" y="119068"/>
                  </a:cubicBezTo>
                  <a:cubicBezTo>
                    <a:pt x="661859" y="111729"/>
                    <a:pt x="686716" y="96554"/>
                    <a:pt x="714324" y="92609"/>
                  </a:cubicBezTo>
                  <a:cubicBezTo>
                    <a:pt x="766591" y="85141"/>
                    <a:pt x="821481" y="79046"/>
                    <a:pt x="873062" y="66149"/>
                  </a:cubicBezTo>
                  <a:cubicBezTo>
                    <a:pt x="886590" y="62767"/>
                    <a:pt x="899219" y="56301"/>
                    <a:pt x="912747" y="52919"/>
                  </a:cubicBezTo>
                  <a:cubicBezTo>
                    <a:pt x="934559" y="47465"/>
                    <a:pt x="957197" y="45606"/>
                    <a:pt x="978888" y="39690"/>
                  </a:cubicBezTo>
                  <a:cubicBezTo>
                    <a:pt x="1005793" y="32351"/>
                    <a:pt x="1031801" y="22050"/>
                    <a:pt x="1058257" y="13230"/>
                  </a:cubicBezTo>
                  <a:lnTo>
                    <a:pt x="1097942" y="0"/>
                  </a:lnTo>
                  <a:cubicBezTo>
                    <a:pt x="1234633" y="4410"/>
                    <a:pt x="1371726" y="1871"/>
                    <a:pt x="1508016" y="13230"/>
                  </a:cubicBezTo>
                  <a:cubicBezTo>
                    <a:pt x="1531680" y="15202"/>
                    <a:pt x="1551413" y="32866"/>
                    <a:pt x="1574157" y="39690"/>
                  </a:cubicBezTo>
                  <a:cubicBezTo>
                    <a:pt x="1595692" y="46151"/>
                    <a:pt x="1618251" y="48509"/>
                    <a:pt x="1640298" y="52919"/>
                  </a:cubicBezTo>
                  <a:cubicBezTo>
                    <a:pt x="1657936" y="61739"/>
                    <a:pt x="1677165" y="67916"/>
                    <a:pt x="1693211" y="79379"/>
                  </a:cubicBezTo>
                  <a:cubicBezTo>
                    <a:pt x="1708434" y="90254"/>
                    <a:pt x="1718524" y="107090"/>
                    <a:pt x="1732896" y="119068"/>
                  </a:cubicBezTo>
                  <a:cubicBezTo>
                    <a:pt x="1745109" y="129247"/>
                    <a:pt x="1759352" y="136708"/>
                    <a:pt x="1772580" y="145528"/>
                  </a:cubicBezTo>
                  <a:cubicBezTo>
                    <a:pt x="1790218" y="171988"/>
                    <a:pt x="1817781" y="194057"/>
                    <a:pt x="1825493" y="224907"/>
                  </a:cubicBezTo>
                  <a:cubicBezTo>
                    <a:pt x="1844481" y="300865"/>
                    <a:pt x="1831970" y="260944"/>
                    <a:pt x="1865178" y="343975"/>
                  </a:cubicBezTo>
                  <a:cubicBezTo>
                    <a:pt x="1869587" y="370435"/>
                    <a:pt x="1870699" y="397661"/>
                    <a:pt x="1878406" y="423354"/>
                  </a:cubicBezTo>
                  <a:cubicBezTo>
                    <a:pt x="1884072" y="442244"/>
                    <a:pt x="1897095" y="458146"/>
                    <a:pt x="1904863" y="476273"/>
                  </a:cubicBezTo>
                  <a:cubicBezTo>
                    <a:pt x="1910356" y="489091"/>
                    <a:pt x="1913682" y="502732"/>
                    <a:pt x="1918091" y="515962"/>
                  </a:cubicBezTo>
                  <a:cubicBezTo>
                    <a:pt x="1913682" y="807018"/>
                    <a:pt x="1913296" y="1098163"/>
                    <a:pt x="1904863" y="1389130"/>
                  </a:cubicBezTo>
                  <a:cubicBezTo>
                    <a:pt x="1903339" y="1441702"/>
                    <a:pt x="1882408" y="1431126"/>
                    <a:pt x="1838722" y="1442049"/>
                  </a:cubicBezTo>
                  <a:cubicBezTo>
                    <a:pt x="1825494" y="1450869"/>
                    <a:pt x="1808968" y="1456092"/>
                    <a:pt x="1799037" y="1468508"/>
                  </a:cubicBezTo>
                  <a:cubicBezTo>
                    <a:pt x="1790326" y="1479398"/>
                    <a:pt x="1791302" y="1495380"/>
                    <a:pt x="1785809" y="1508198"/>
                  </a:cubicBezTo>
                  <a:cubicBezTo>
                    <a:pt x="1778041" y="1526325"/>
                    <a:pt x="1767120" y="1542990"/>
                    <a:pt x="1759352" y="1561117"/>
                  </a:cubicBezTo>
                  <a:cubicBezTo>
                    <a:pt x="1753859" y="1573935"/>
                    <a:pt x="1752360" y="1588333"/>
                    <a:pt x="1746124" y="1600806"/>
                  </a:cubicBezTo>
                  <a:cubicBezTo>
                    <a:pt x="1734664" y="1623728"/>
                    <a:pt x="1713719" y="1650547"/>
                    <a:pt x="1693211" y="1666956"/>
                  </a:cubicBezTo>
                  <a:cubicBezTo>
                    <a:pt x="1680797" y="1676889"/>
                    <a:pt x="1665941" y="1683482"/>
                    <a:pt x="1653527" y="1693415"/>
                  </a:cubicBezTo>
                  <a:cubicBezTo>
                    <a:pt x="1643788" y="1701207"/>
                    <a:pt x="1638226" y="1714297"/>
                    <a:pt x="1627070" y="1719875"/>
                  </a:cubicBezTo>
                  <a:cubicBezTo>
                    <a:pt x="1602127" y="1732348"/>
                    <a:pt x="1547701" y="1746334"/>
                    <a:pt x="1547701" y="1746334"/>
                  </a:cubicBezTo>
                  <a:cubicBezTo>
                    <a:pt x="1538882" y="1755154"/>
                    <a:pt x="1532400" y="1767215"/>
                    <a:pt x="1521244" y="1772794"/>
                  </a:cubicBezTo>
                  <a:cubicBezTo>
                    <a:pt x="1496301" y="1785267"/>
                    <a:pt x="1441875" y="1799254"/>
                    <a:pt x="1441875" y="179925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Freeform 141"/>
            <p:cNvSpPr/>
            <p:nvPr/>
          </p:nvSpPr>
          <p:spPr>
            <a:xfrm>
              <a:off x="6217259" y="2353359"/>
              <a:ext cx="1986410" cy="1536204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Freeform 142"/>
            <p:cNvSpPr/>
            <p:nvPr/>
          </p:nvSpPr>
          <p:spPr>
            <a:xfrm>
              <a:off x="6570264" y="2553351"/>
              <a:ext cx="1289104" cy="893269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Freeform 143"/>
            <p:cNvSpPr/>
            <p:nvPr/>
          </p:nvSpPr>
          <p:spPr>
            <a:xfrm>
              <a:off x="6595722" y="3452979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Freeform 144"/>
            <p:cNvSpPr/>
            <p:nvPr/>
          </p:nvSpPr>
          <p:spPr>
            <a:xfrm>
              <a:off x="7443922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Freeform 145"/>
            <p:cNvSpPr/>
            <p:nvPr/>
          </p:nvSpPr>
          <p:spPr>
            <a:xfrm>
              <a:off x="7063245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Freeform 146"/>
            <p:cNvSpPr/>
            <p:nvPr/>
          </p:nvSpPr>
          <p:spPr>
            <a:xfrm>
              <a:off x="5965514" y="3955712"/>
              <a:ext cx="1749707" cy="449438"/>
            </a:xfrm>
            <a:custGeom>
              <a:avLst/>
              <a:gdLst>
                <a:gd name="connsiteX0" fmla="*/ 0 w 1587680"/>
                <a:gd name="connsiteY0" fmla="*/ 264596 h 449438"/>
                <a:gd name="connsiteX1" fmla="*/ 105826 w 1587680"/>
                <a:gd name="connsiteY1" fmla="*/ 198447 h 449438"/>
                <a:gd name="connsiteX2" fmla="*/ 158738 w 1587680"/>
                <a:gd name="connsiteY2" fmla="*/ 158757 h 449438"/>
                <a:gd name="connsiteX3" fmla="*/ 198423 w 1587680"/>
                <a:gd name="connsiteY3" fmla="*/ 145527 h 449438"/>
                <a:gd name="connsiteX4" fmla="*/ 277792 w 1587680"/>
                <a:gd name="connsiteY4" fmla="*/ 92608 h 449438"/>
                <a:gd name="connsiteX5" fmla="*/ 357161 w 1587680"/>
                <a:gd name="connsiteY5" fmla="*/ 39689 h 449438"/>
                <a:gd name="connsiteX6" fmla="*/ 383618 w 1587680"/>
                <a:gd name="connsiteY6" fmla="*/ 13229 h 449438"/>
                <a:gd name="connsiteX7" fmla="*/ 529128 w 1587680"/>
                <a:gd name="connsiteY7" fmla="*/ 0 h 449438"/>
                <a:gd name="connsiteX8" fmla="*/ 1375734 w 1587680"/>
                <a:gd name="connsiteY8" fmla="*/ 26459 h 449438"/>
                <a:gd name="connsiteX9" fmla="*/ 1441875 w 1587680"/>
                <a:gd name="connsiteY9" fmla="*/ 39689 h 449438"/>
                <a:gd name="connsiteX10" fmla="*/ 1547700 w 1587680"/>
                <a:gd name="connsiteY10" fmla="*/ 79378 h 449438"/>
                <a:gd name="connsiteX11" fmla="*/ 1574157 w 1587680"/>
                <a:gd name="connsiteY11" fmla="*/ 105838 h 449438"/>
                <a:gd name="connsiteX12" fmla="*/ 1560929 w 1587680"/>
                <a:gd name="connsiteY12" fmla="*/ 185217 h 449438"/>
                <a:gd name="connsiteX13" fmla="*/ 1534472 w 1587680"/>
                <a:gd name="connsiteY13" fmla="*/ 264596 h 449438"/>
                <a:gd name="connsiteX14" fmla="*/ 1494788 w 1587680"/>
                <a:gd name="connsiteY14" fmla="*/ 291055 h 449438"/>
                <a:gd name="connsiteX15" fmla="*/ 1388962 w 1587680"/>
                <a:gd name="connsiteY15" fmla="*/ 370434 h 449438"/>
                <a:gd name="connsiteX16" fmla="*/ 1349277 w 1587680"/>
                <a:gd name="connsiteY16" fmla="*/ 383664 h 449438"/>
                <a:gd name="connsiteX17" fmla="*/ 754008 w 1587680"/>
                <a:gd name="connsiteY17" fmla="*/ 383664 h 449438"/>
                <a:gd name="connsiteX18" fmla="*/ 674639 w 1587680"/>
                <a:gd name="connsiteY18" fmla="*/ 370434 h 449438"/>
                <a:gd name="connsiteX19" fmla="*/ 542356 w 1587680"/>
                <a:gd name="connsiteY19" fmla="*/ 357204 h 449438"/>
                <a:gd name="connsiteX20" fmla="*/ 423303 w 1587680"/>
                <a:gd name="connsiteY20" fmla="*/ 330745 h 449438"/>
                <a:gd name="connsiteX21" fmla="*/ 92597 w 1587680"/>
                <a:gd name="connsiteY21" fmla="*/ 317515 h 449438"/>
                <a:gd name="connsiteX22" fmla="*/ 39684 w 1587680"/>
                <a:gd name="connsiteY22" fmla="*/ 304285 h 449438"/>
                <a:gd name="connsiteX23" fmla="*/ 26456 w 1587680"/>
                <a:gd name="connsiteY23" fmla="*/ 198447 h 449438"/>
                <a:gd name="connsiteX24" fmla="*/ 66141 w 1587680"/>
                <a:gd name="connsiteY24" fmla="*/ 171987 h 449438"/>
                <a:gd name="connsiteX25" fmla="*/ 79369 w 1587680"/>
                <a:gd name="connsiteY25" fmla="*/ 158757 h 44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87680" h="449438">
                  <a:moveTo>
                    <a:pt x="0" y="264596"/>
                  </a:moveTo>
                  <a:cubicBezTo>
                    <a:pt x="38593" y="241437"/>
                    <a:pt x="70212" y="223889"/>
                    <a:pt x="105826" y="198447"/>
                  </a:cubicBezTo>
                  <a:cubicBezTo>
                    <a:pt x="123766" y="185631"/>
                    <a:pt x="139596" y="169697"/>
                    <a:pt x="158738" y="158757"/>
                  </a:cubicBezTo>
                  <a:cubicBezTo>
                    <a:pt x="170844" y="151838"/>
                    <a:pt x="186234" y="152299"/>
                    <a:pt x="198423" y="145527"/>
                  </a:cubicBezTo>
                  <a:cubicBezTo>
                    <a:pt x="226218" y="130083"/>
                    <a:pt x="251336" y="110248"/>
                    <a:pt x="277792" y="92608"/>
                  </a:cubicBezTo>
                  <a:cubicBezTo>
                    <a:pt x="277800" y="92603"/>
                    <a:pt x="357154" y="39696"/>
                    <a:pt x="357161" y="39689"/>
                  </a:cubicBezTo>
                  <a:cubicBezTo>
                    <a:pt x="365980" y="30869"/>
                    <a:pt x="371465" y="16034"/>
                    <a:pt x="383618" y="13229"/>
                  </a:cubicBezTo>
                  <a:cubicBezTo>
                    <a:pt x="431074" y="2276"/>
                    <a:pt x="480625" y="4410"/>
                    <a:pt x="529128" y="0"/>
                  </a:cubicBezTo>
                  <a:lnTo>
                    <a:pt x="1375734" y="26459"/>
                  </a:lnTo>
                  <a:cubicBezTo>
                    <a:pt x="1398197" y="27436"/>
                    <a:pt x="1419927" y="34811"/>
                    <a:pt x="1441875" y="39689"/>
                  </a:cubicBezTo>
                  <a:cubicBezTo>
                    <a:pt x="1485500" y="49385"/>
                    <a:pt x="1509352" y="53809"/>
                    <a:pt x="1547700" y="79378"/>
                  </a:cubicBezTo>
                  <a:cubicBezTo>
                    <a:pt x="1558077" y="86297"/>
                    <a:pt x="1565338" y="97018"/>
                    <a:pt x="1574157" y="105838"/>
                  </a:cubicBezTo>
                  <a:cubicBezTo>
                    <a:pt x="1596696" y="173464"/>
                    <a:pt x="1590235" y="119269"/>
                    <a:pt x="1560929" y="185217"/>
                  </a:cubicBezTo>
                  <a:cubicBezTo>
                    <a:pt x="1549603" y="210704"/>
                    <a:pt x="1557678" y="249124"/>
                    <a:pt x="1534472" y="264596"/>
                  </a:cubicBezTo>
                  <a:cubicBezTo>
                    <a:pt x="1521244" y="273416"/>
                    <a:pt x="1507202" y="281122"/>
                    <a:pt x="1494788" y="291055"/>
                  </a:cubicBezTo>
                  <a:cubicBezTo>
                    <a:pt x="1450019" y="326874"/>
                    <a:pt x="1468075" y="344060"/>
                    <a:pt x="1388962" y="370434"/>
                  </a:cubicBezTo>
                  <a:lnTo>
                    <a:pt x="1349277" y="383664"/>
                  </a:lnTo>
                  <a:cubicBezTo>
                    <a:pt x="1156334" y="512312"/>
                    <a:pt x="1313811" y="418656"/>
                    <a:pt x="754008" y="383664"/>
                  </a:cubicBezTo>
                  <a:cubicBezTo>
                    <a:pt x="727239" y="381991"/>
                    <a:pt x="701253" y="373761"/>
                    <a:pt x="674639" y="370434"/>
                  </a:cubicBezTo>
                  <a:cubicBezTo>
                    <a:pt x="630667" y="364937"/>
                    <a:pt x="586450" y="361614"/>
                    <a:pt x="542356" y="357204"/>
                  </a:cubicBezTo>
                  <a:cubicBezTo>
                    <a:pt x="517015" y="350868"/>
                    <a:pt x="446198" y="332272"/>
                    <a:pt x="423303" y="330745"/>
                  </a:cubicBezTo>
                  <a:cubicBezTo>
                    <a:pt x="313224" y="323405"/>
                    <a:pt x="202832" y="321925"/>
                    <a:pt x="92597" y="317515"/>
                  </a:cubicBezTo>
                  <a:cubicBezTo>
                    <a:pt x="74959" y="313105"/>
                    <a:pt x="54811" y="314371"/>
                    <a:pt x="39684" y="304285"/>
                  </a:cubicBezTo>
                  <a:cubicBezTo>
                    <a:pt x="2876" y="279743"/>
                    <a:pt x="7112" y="232303"/>
                    <a:pt x="26456" y="198447"/>
                  </a:cubicBezTo>
                  <a:cubicBezTo>
                    <a:pt x="34343" y="184642"/>
                    <a:pt x="53422" y="181527"/>
                    <a:pt x="66141" y="171987"/>
                  </a:cubicBezTo>
                  <a:cubicBezTo>
                    <a:pt x="71130" y="168245"/>
                    <a:pt x="74960" y="163167"/>
                    <a:pt x="79369" y="158757"/>
                  </a:cubicBezTo>
                </a:path>
              </a:pathLst>
            </a:custGeom>
            <a:solidFill>
              <a:srgbClr val="A6A6A6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Freeform 147"/>
            <p:cNvSpPr/>
            <p:nvPr/>
          </p:nvSpPr>
          <p:spPr>
            <a:xfrm>
              <a:off x="6151118" y="4114469"/>
              <a:ext cx="159022" cy="7937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Freeform 148"/>
            <p:cNvSpPr/>
            <p:nvPr/>
          </p:nvSpPr>
          <p:spPr>
            <a:xfrm flipV="1">
              <a:off x="6303518" y="4048835"/>
              <a:ext cx="159022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Freeform 149"/>
            <p:cNvSpPr/>
            <p:nvPr/>
          </p:nvSpPr>
          <p:spPr>
            <a:xfrm flipV="1">
              <a:off x="6342204" y="39758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Freeform 150"/>
            <p:cNvSpPr/>
            <p:nvPr/>
          </p:nvSpPr>
          <p:spPr>
            <a:xfrm>
              <a:off x="6759615" y="4008631"/>
              <a:ext cx="159309" cy="105838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Freeform 151"/>
            <p:cNvSpPr/>
            <p:nvPr/>
          </p:nvSpPr>
          <p:spPr>
            <a:xfrm flipV="1">
              <a:off x="6912016" y="4048835"/>
              <a:ext cx="151230" cy="112196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Freeform 152"/>
            <p:cNvSpPr/>
            <p:nvPr/>
          </p:nvSpPr>
          <p:spPr>
            <a:xfrm>
              <a:off x="6507146" y="4100899"/>
              <a:ext cx="612063" cy="225860"/>
            </a:xfrm>
            <a:custGeom>
              <a:avLst/>
              <a:gdLst>
                <a:gd name="connsiteX0" fmla="*/ 80502 w 612063"/>
                <a:gd name="connsiteY0" fmla="*/ 92949 h 225860"/>
                <a:gd name="connsiteX1" fmla="*/ 239241 w 612063"/>
                <a:gd name="connsiteY1" fmla="*/ 106179 h 225860"/>
                <a:gd name="connsiteX2" fmla="*/ 278926 w 612063"/>
                <a:gd name="connsiteY2" fmla="*/ 119409 h 225860"/>
                <a:gd name="connsiteX3" fmla="*/ 358295 w 612063"/>
                <a:gd name="connsiteY3" fmla="*/ 132638 h 225860"/>
                <a:gd name="connsiteX4" fmla="*/ 569946 w 612063"/>
                <a:gd name="connsiteY4" fmla="*/ 172328 h 225860"/>
                <a:gd name="connsiteX5" fmla="*/ 609631 w 612063"/>
                <a:gd name="connsiteY5" fmla="*/ 185558 h 225860"/>
                <a:gd name="connsiteX6" fmla="*/ 596403 w 612063"/>
                <a:gd name="connsiteY6" fmla="*/ 225247 h 225860"/>
                <a:gd name="connsiteX7" fmla="*/ 450892 w 612063"/>
                <a:gd name="connsiteY7" fmla="*/ 185558 h 225860"/>
                <a:gd name="connsiteX8" fmla="*/ 371523 w 612063"/>
                <a:gd name="connsiteY8" fmla="*/ 159098 h 225860"/>
                <a:gd name="connsiteX9" fmla="*/ 331838 w 612063"/>
                <a:gd name="connsiteY9" fmla="*/ 145868 h 225860"/>
                <a:gd name="connsiteX10" fmla="*/ 278926 w 612063"/>
                <a:gd name="connsiteY10" fmla="*/ 132638 h 225860"/>
                <a:gd name="connsiteX11" fmla="*/ 146644 w 612063"/>
                <a:gd name="connsiteY11" fmla="*/ 106179 h 225860"/>
                <a:gd name="connsiteX12" fmla="*/ 106959 w 612063"/>
                <a:gd name="connsiteY12" fmla="*/ 92949 h 225860"/>
                <a:gd name="connsiteX13" fmla="*/ 14361 w 612063"/>
                <a:gd name="connsiteY13" fmla="*/ 79719 h 225860"/>
                <a:gd name="connsiteX14" fmla="*/ 1133 w 612063"/>
                <a:gd name="connsiteY14" fmla="*/ 40030 h 225860"/>
                <a:gd name="connsiteX15" fmla="*/ 93731 w 612063"/>
                <a:gd name="connsiteY15" fmla="*/ 340 h 225860"/>
                <a:gd name="connsiteX16" fmla="*/ 93731 w 612063"/>
                <a:gd name="connsiteY16" fmla="*/ 26800 h 22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2063" h="225860">
                  <a:moveTo>
                    <a:pt x="80502" y="92949"/>
                  </a:moveTo>
                  <a:cubicBezTo>
                    <a:pt x="133415" y="97359"/>
                    <a:pt x="186610" y="99161"/>
                    <a:pt x="239241" y="106179"/>
                  </a:cubicBezTo>
                  <a:cubicBezTo>
                    <a:pt x="253063" y="108022"/>
                    <a:pt x="265314" y="116384"/>
                    <a:pt x="278926" y="119409"/>
                  </a:cubicBezTo>
                  <a:cubicBezTo>
                    <a:pt x="305108" y="125228"/>
                    <a:pt x="332069" y="127018"/>
                    <a:pt x="358295" y="132638"/>
                  </a:cubicBezTo>
                  <a:cubicBezTo>
                    <a:pt x="554746" y="174739"/>
                    <a:pt x="373157" y="147726"/>
                    <a:pt x="569946" y="172328"/>
                  </a:cubicBezTo>
                  <a:cubicBezTo>
                    <a:pt x="583174" y="176738"/>
                    <a:pt x="603395" y="173086"/>
                    <a:pt x="609631" y="185558"/>
                  </a:cubicBezTo>
                  <a:cubicBezTo>
                    <a:pt x="615867" y="198031"/>
                    <a:pt x="609632" y="220837"/>
                    <a:pt x="596403" y="225247"/>
                  </a:cubicBezTo>
                  <a:cubicBezTo>
                    <a:pt x="577707" y="231480"/>
                    <a:pt x="458823" y="188202"/>
                    <a:pt x="450892" y="185558"/>
                  </a:cubicBezTo>
                  <a:lnTo>
                    <a:pt x="371523" y="159098"/>
                  </a:lnTo>
                  <a:cubicBezTo>
                    <a:pt x="358295" y="154688"/>
                    <a:pt x="345366" y="149250"/>
                    <a:pt x="331838" y="145868"/>
                  </a:cubicBezTo>
                  <a:cubicBezTo>
                    <a:pt x="314201" y="141458"/>
                    <a:pt x="296703" y="136448"/>
                    <a:pt x="278926" y="132638"/>
                  </a:cubicBezTo>
                  <a:cubicBezTo>
                    <a:pt x="234957" y="123215"/>
                    <a:pt x="190460" y="116291"/>
                    <a:pt x="146644" y="106179"/>
                  </a:cubicBezTo>
                  <a:cubicBezTo>
                    <a:pt x="133057" y="103043"/>
                    <a:pt x="120632" y="95684"/>
                    <a:pt x="106959" y="92949"/>
                  </a:cubicBezTo>
                  <a:cubicBezTo>
                    <a:pt x="76385" y="86833"/>
                    <a:pt x="45227" y="84129"/>
                    <a:pt x="14361" y="79719"/>
                  </a:cubicBezTo>
                  <a:cubicBezTo>
                    <a:pt x="9952" y="66489"/>
                    <a:pt x="-4046" y="52978"/>
                    <a:pt x="1133" y="40030"/>
                  </a:cubicBezTo>
                  <a:cubicBezTo>
                    <a:pt x="8538" y="21516"/>
                    <a:pt x="79603" y="-3192"/>
                    <a:pt x="93731" y="340"/>
                  </a:cubicBezTo>
                  <a:cubicBezTo>
                    <a:pt x="102288" y="2479"/>
                    <a:pt x="93731" y="17980"/>
                    <a:pt x="93731" y="2680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Freeform 153"/>
            <p:cNvSpPr/>
            <p:nvPr/>
          </p:nvSpPr>
          <p:spPr>
            <a:xfrm flipV="1">
              <a:off x="6917900" y="41282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Freeform 154"/>
            <p:cNvSpPr/>
            <p:nvPr/>
          </p:nvSpPr>
          <p:spPr>
            <a:xfrm>
              <a:off x="7443922" y="4100899"/>
              <a:ext cx="103710" cy="4571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Freeform 155"/>
            <p:cNvSpPr/>
            <p:nvPr/>
          </p:nvSpPr>
          <p:spPr>
            <a:xfrm flipH="1" flipV="1">
              <a:off x="7344895" y="4100900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Freeform 156"/>
            <p:cNvSpPr/>
            <p:nvPr/>
          </p:nvSpPr>
          <p:spPr>
            <a:xfrm flipH="1" flipV="1">
              <a:off x="7112135" y="4041448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57"/>
          <p:cNvGrpSpPr/>
          <p:nvPr/>
        </p:nvGrpSpPr>
        <p:grpSpPr>
          <a:xfrm>
            <a:off x="8027760" y="4284546"/>
            <a:ext cx="475014" cy="913693"/>
            <a:chOff x="5965514" y="2024160"/>
            <a:chExt cx="2407943" cy="2380990"/>
          </a:xfrm>
        </p:grpSpPr>
        <p:sp>
          <p:nvSpPr>
            <p:cNvPr id="159" name="Freeform 158"/>
            <p:cNvSpPr/>
            <p:nvPr/>
          </p:nvSpPr>
          <p:spPr>
            <a:xfrm>
              <a:off x="6455366" y="2024160"/>
              <a:ext cx="1918091" cy="1799254"/>
            </a:xfrm>
            <a:custGeom>
              <a:avLst/>
              <a:gdLst>
                <a:gd name="connsiteX0" fmla="*/ 0 w 1918091"/>
                <a:gd name="connsiteY0" fmla="*/ 343975 h 1799254"/>
                <a:gd name="connsiteX1" fmla="*/ 132282 w 1918091"/>
                <a:gd name="connsiteY1" fmla="*/ 291056 h 1799254"/>
                <a:gd name="connsiteX2" fmla="*/ 211652 w 1918091"/>
                <a:gd name="connsiteY2" fmla="*/ 264596 h 1799254"/>
                <a:gd name="connsiteX3" fmla="*/ 251336 w 1918091"/>
                <a:gd name="connsiteY3" fmla="*/ 238137 h 1799254"/>
                <a:gd name="connsiteX4" fmla="*/ 291021 w 1918091"/>
                <a:gd name="connsiteY4" fmla="*/ 224907 h 1799254"/>
                <a:gd name="connsiteX5" fmla="*/ 330706 w 1918091"/>
                <a:gd name="connsiteY5" fmla="*/ 198447 h 1799254"/>
                <a:gd name="connsiteX6" fmla="*/ 423303 w 1918091"/>
                <a:gd name="connsiteY6" fmla="*/ 171988 h 1799254"/>
                <a:gd name="connsiteX7" fmla="*/ 462988 w 1918091"/>
                <a:gd name="connsiteY7" fmla="*/ 158758 h 1799254"/>
                <a:gd name="connsiteX8" fmla="*/ 529129 w 1918091"/>
                <a:gd name="connsiteY8" fmla="*/ 145528 h 1799254"/>
                <a:gd name="connsiteX9" fmla="*/ 568813 w 1918091"/>
                <a:gd name="connsiteY9" fmla="*/ 132298 h 1799254"/>
                <a:gd name="connsiteX10" fmla="*/ 634954 w 1918091"/>
                <a:gd name="connsiteY10" fmla="*/ 119068 h 1799254"/>
                <a:gd name="connsiteX11" fmla="*/ 714324 w 1918091"/>
                <a:gd name="connsiteY11" fmla="*/ 92609 h 1799254"/>
                <a:gd name="connsiteX12" fmla="*/ 873062 w 1918091"/>
                <a:gd name="connsiteY12" fmla="*/ 66149 h 1799254"/>
                <a:gd name="connsiteX13" fmla="*/ 912747 w 1918091"/>
                <a:gd name="connsiteY13" fmla="*/ 52919 h 1799254"/>
                <a:gd name="connsiteX14" fmla="*/ 978888 w 1918091"/>
                <a:gd name="connsiteY14" fmla="*/ 39690 h 1799254"/>
                <a:gd name="connsiteX15" fmla="*/ 1058257 w 1918091"/>
                <a:gd name="connsiteY15" fmla="*/ 13230 h 1799254"/>
                <a:gd name="connsiteX16" fmla="*/ 1097942 w 1918091"/>
                <a:gd name="connsiteY16" fmla="*/ 0 h 1799254"/>
                <a:gd name="connsiteX17" fmla="*/ 1508016 w 1918091"/>
                <a:gd name="connsiteY17" fmla="*/ 13230 h 1799254"/>
                <a:gd name="connsiteX18" fmla="*/ 1574157 w 1918091"/>
                <a:gd name="connsiteY18" fmla="*/ 39690 h 1799254"/>
                <a:gd name="connsiteX19" fmla="*/ 1640298 w 1918091"/>
                <a:gd name="connsiteY19" fmla="*/ 52919 h 1799254"/>
                <a:gd name="connsiteX20" fmla="*/ 1693211 w 1918091"/>
                <a:gd name="connsiteY20" fmla="*/ 79379 h 1799254"/>
                <a:gd name="connsiteX21" fmla="*/ 1732896 w 1918091"/>
                <a:gd name="connsiteY21" fmla="*/ 119068 h 1799254"/>
                <a:gd name="connsiteX22" fmla="*/ 1772580 w 1918091"/>
                <a:gd name="connsiteY22" fmla="*/ 145528 h 1799254"/>
                <a:gd name="connsiteX23" fmla="*/ 1825493 w 1918091"/>
                <a:gd name="connsiteY23" fmla="*/ 224907 h 1799254"/>
                <a:gd name="connsiteX24" fmla="*/ 1865178 w 1918091"/>
                <a:gd name="connsiteY24" fmla="*/ 343975 h 1799254"/>
                <a:gd name="connsiteX25" fmla="*/ 1878406 w 1918091"/>
                <a:gd name="connsiteY25" fmla="*/ 423354 h 1799254"/>
                <a:gd name="connsiteX26" fmla="*/ 1904863 w 1918091"/>
                <a:gd name="connsiteY26" fmla="*/ 476273 h 1799254"/>
                <a:gd name="connsiteX27" fmla="*/ 1918091 w 1918091"/>
                <a:gd name="connsiteY27" fmla="*/ 515962 h 1799254"/>
                <a:gd name="connsiteX28" fmla="*/ 1904863 w 1918091"/>
                <a:gd name="connsiteY28" fmla="*/ 1389130 h 1799254"/>
                <a:gd name="connsiteX29" fmla="*/ 1838722 w 1918091"/>
                <a:gd name="connsiteY29" fmla="*/ 1442049 h 1799254"/>
                <a:gd name="connsiteX30" fmla="*/ 1799037 w 1918091"/>
                <a:gd name="connsiteY30" fmla="*/ 1468508 h 1799254"/>
                <a:gd name="connsiteX31" fmla="*/ 1785809 w 1918091"/>
                <a:gd name="connsiteY31" fmla="*/ 1508198 h 1799254"/>
                <a:gd name="connsiteX32" fmla="*/ 1759352 w 1918091"/>
                <a:gd name="connsiteY32" fmla="*/ 1561117 h 1799254"/>
                <a:gd name="connsiteX33" fmla="*/ 1746124 w 1918091"/>
                <a:gd name="connsiteY33" fmla="*/ 1600806 h 1799254"/>
                <a:gd name="connsiteX34" fmla="*/ 1693211 w 1918091"/>
                <a:gd name="connsiteY34" fmla="*/ 1666956 h 1799254"/>
                <a:gd name="connsiteX35" fmla="*/ 1653527 w 1918091"/>
                <a:gd name="connsiteY35" fmla="*/ 1693415 h 1799254"/>
                <a:gd name="connsiteX36" fmla="*/ 1627070 w 1918091"/>
                <a:gd name="connsiteY36" fmla="*/ 1719875 h 1799254"/>
                <a:gd name="connsiteX37" fmla="*/ 1547701 w 1918091"/>
                <a:gd name="connsiteY37" fmla="*/ 1746334 h 1799254"/>
                <a:gd name="connsiteX38" fmla="*/ 1521244 w 1918091"/>
                <a:gd name="connsiteY38" fmla="*/ 1772794 h 1799254"/>
                <a:gd name="connsiteX39" fmla="*/ 1441875 w 1918091"/>
                <a:gd name="connsiteY39" fmla="*/ 1799254 h 1799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18091" h="1799254">
                  <a:moveTo>
                    <a:pt x="0" y="343975"/>
                  </a:moveTo>
                  <a:cubicBezTo>
                    <a:pt x="134037" y="317164"/>
                    <a:pt x="-1949" y="352077"/>
                    <a:pt x="132282" y="291056"/>
                  </a:cubicBezTo>
                  <a:cubicBezTo>
                    <a:pt x="157670" y="279515"/>
                    <a:pt x="186168" y="275924"/>
                    <a:pt x="211652" y="264596"/>
                  </a:cubicBezTo>
                  <a:cubicBezTo>
                    <a:pt x="226180" y="258138"/>
                    <a:pt x="237116" y="245248"/>
                    <a:pt x="251336" y="238137"/>
                  </a:cubicBezTo>
                  <a:cubicBezTo>
                    <a:pt x="263808" y="231900"/>
                    <a:pt x="278549" y="231144"/>
                    <a:pt x="291021" y="224907"/>
                  </a:cubicBezTo>
                  <a:cubicBezTo>
                    <a:pt x="305241" y="217796"/>
                    <a:pt x="315944" y="204352"/>
                    <a:pt x="330706" y="198447"/>
                  </a:cubicBezTo>
                  <a:cubicBezTo>
                    <a:pt x="360511" y="186524"/>
                    <a:pt x="392556" y="181213"/>
                    <a:pt x="423303" y="171988"/>
                  </a:cubicBezTo>
                  <a:cubicBezTo>
                    <a:pt x="436659" y="167981"/>
                    <a:pt x="449460" y="162140"/>
                    <a:pt x="462988" y="158758"/>
                  </a:cubicBezTo>
                  <a:cubicBezTo>
                    <a:pt x="484800" y="153304"/>
                    <a:pt x="507317" y="150982"/>
                    <a:pt x="529129" y="145528"/>
                  </a:cubicBezTo>
                  <a:cubicBezTo>
                    <a:pt x="542656" y="142146"/>
                    <a:pt x="555286" y="135680"/>
                    <a:pt x="568813" y="132298"/>
                  </a:cubicBezTo>
                  <a:cubicBezTo>
                    <a:pt x="590625" y="126844"/>
                    <a:pt x="613263" y="124984"/>
                    <a:pt x="634954" y="119068"/>
                  </a:cubicBezTo>
                  <a:cubicBezTo>
                    <a:pt x="661859" y="111729"/>
                    <a:pt x="686716" y="96554"/>
                    <a:pt x="714324" y="92609"/>
                  </a:cubicBezTo>
                  <a:cubicBezTo>
                    <a:pt x="766591" y="85141"/>
                    <a:pt x="821481" y="79046"/>
                    <a:pt x="873062" y="66149"/>
                  </a:cubicBezTo>
                  <a:cubicBezTo>
                    <a:pt x="886590" y="62767"/>
                    <a:pt x="899219" y="56301"/>
                    <a:pt x="912747" y="52919"/>
                  </a:cubicBezTo>
                  <a:cubicBezTo>
                    <a:pt x="934559" y="47465"/>
                    <a:pt x="957197" y="45606"/>
                    <a:pt x="978888" y="39690"/>
                  </a:cubicBezTo>
                  <a:cubicBezTo>
                    <a:pt x="1005793" y="32351"/>
                    <a:pt x="1031801" y="22050"/>
                    <a:pt x="1058257" y="13230"/>
                  </a:cubicBezTo>
                  <a:lnTo>
                    <a:pt x="1097942" y="0"/>
                  </a:lnTo>
                  <a:cubicBezTo>
                    <a:pt x="1234633" y="4410"/>
                    <a:pt x="1371726" y="1871"/>
                    <a:pt x="1508016" y="13230"/>
                  </a:cubicBezTo>
                  <a:cubicBezTo>
                    <a:pt x="1531680" y="15202"/>
                    <a:pt x="1551413" y="32866"/>
                    <a:pt x="1574157" y="39690"/>
                  </a:cubicBezTo>
                  <a:cubicBezTo>
                    <a:pt x="1595692" y="46151"/>
                    <a:pt x="1618251" y="48509"/>
                    <a:pt x="1640298" y="52919"/>
                  </a:cubicBezTo>
                  <a:cubicBezTo>
                    <a:pt x="1657936" y="61739"/>
                    <a:pt x="1677165" y="67916"/>
                    <a:pt x="1693211" y="79379"/>
                  </a:cubicBezTo>
                  <a:cubicBezTo>
                    <a:pt x="1708434" y="90254"/>
                    <a:pt x="1718524" y="107090"/>
                    <a:pt x="1732896" y="119068"/>
                  </a:cubicBezTo>
                  <a:cubicBezTo>
                    <a:pt x="1745109" y="129247"/>
                    <a:pt x="1759352" y="136708"/>
                    <a:pt x="1772580" y="145528"/>
                  </a:cubicBezTo>
                  <a:cubicBezTo>
                    <a:pt x="1790218" y="171988"/>
                    <a:pt x="1817781" y="194057"/>
                    <a:pt x="1825493" y="224907"/>
                  </a:cubicBezTo>
                  <a:cubicBezTo>
                    <a:pt x="1844481" y="300865"/>
                    <a:pt x="1831970" y="260944"/>
                    <a:pt x="1865178" y="343975"/>
                  </a:cubicBezTo>
                  <a:cubicBezTo>
                    <a:pt x="1869587" y="370435"/>
                    <a:pt x="1870699" y="397661"/>
                    <a:pt x="1878406" y="423354"/>
                  </a:cubicBezTo>
                  <a:cubicBezTo>
                    <a:pt x="1884072" y="442244"/>
                    <a:pt x="1897095" y="458146"/>
                    <a:pt x="1904863" y="476273"/>
                  </a:cubicBezTo>
                  <a:cubicBezTo>
                    <a:pt x="1910356" y="489091"/>
                    <a:pt x="1913682" y="502732"/>
                    <a:pt x="1918091" y="515962"/>
                  </a:cubicBezTo>
                  <a:cubicBezTo>
                    <a:pt x="1913682" y="807018"/>
                    <a:pt x="1913296" y="1098163"/>
                    <a:pt x="1904863" y="1389130"/>
                  </a:cubicBezTo>
                  <a:cubicBezTo>
                    <a:pt x="1903339" y="1441702"/>
                    <a:pt x="1882408" y="1431126"/>
                    <a:pt x="1838722" y="1442049"/>
                  </a:cubicBezTo>
                  <a:cubicBezTo>
                    <a:pt x="1825494" y="1450869"/>
                    <a:pt x="1808968" y="1456092"/>
                    <a:pt x="1799037" y="1468508"/>
                  </a:cubicBezTo>
                  <a:cubicBezTo>
                    <a:pt x="1790326" y="1479398"/>
                    <a:pt x="1791302" y="1495380"/>
                    <a:pt x="1785809" y="1508198"/>
                  </a:cubicBezTo>
                  <a:cubicBezTo>
                    <a:pt x="1778041" y="1526325"/>
                    <a:pt x="1767120" y="1542990"/>
                    <a:pt x="1759352" y="1561117"/>
                  </a:cubicBezTo>
                  <a:cubicBezTo>
                    <a:pt x="1753859" y="1573935"/>
                    <a:pt x="1752360" y="1588333"/>
                    <a:pt x="1746124" y="1600806"/>
                  </a:cubicBezTo>
                  <a:cubicBezTo>
                    <a:pt x="1734664" y="1623728"/>
                    <a:pt x="1713719" y="1650547"/>
                    <a:pt x="1693211" y="1666956"/>
                  </a:cubicBezTo>
                  <a:cubicBezTo>
                    <a:pt x="1680797" y="1676889"/>
                    <a:pt x="1665941" y="1683482"/>
                    <a:pt x="1653527" y="1693415"/>
                  </a:cubicBezTo>
                  <a:cubicBezTo>
                    <a:pt x="1643788" y="1701207"/>
                    <a:pt x="1638226" y="1714297"/>
                    <a:pt x="1627070" y="1719875"/>
                  </a:cubicBezTo>
                  <a:cubicBezTo>
                    <a:pt x="1602127" y="1732348"/>
                    <a:pt x="1547701" y="1746334"/>
                    <a:pt x="1547701" y="1746334"/>
                  </a:cubicBezTo>
                  <a:cubicBezTo>
                    <a:pt x="1538882" y="1755154"/>
                    <a:pt x="1532400" y="1767215"/>
                    <a:pt x="1521244" y="1772794"/>
                  </a:cubicBezTo>
                  <a:cubicBezTo>
                    <a:pt x="1496301" y="1785267"/>
                    <a:pt x="1441875" y="1799254"/>
                    <a:pt x="1441875" y="179925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6217259" y="2353359"/>
              <a:ext cx="1986410" cy="1536204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6570264" y="2553351"/>
              <a:ext cx="1289104" cy="893269"/>
            </a:xfrm>
            <a:custGeom>
              <a:avLst/>
              <a:gdLst>
                <a:gd name="connsiteX0" fmla="*/ 291020 w 1986410"/>
                <a:gd name="connsiteY0" fmla="*/ 14776 h 1536204"/>
                <a:gd name="connsiteX1" fmla="*/ 1097941 w 1986410"/>
                <a:gd name="connsiteY1" fmla="*/ 28006 h 1536204"/>
                <a:gd name="connsiteX2" fmla="*/ 1137626 w 1986410"/>
                <a:gd name="connsiteY2" fmla="*/ 41236 h 1536204"/>
                <a:gd name="connsiteX3" fmla="*/ 1455103 w 1986410"/>
                <a:gd name="connsiteY3" fmla="*/ 67695 h 1536204"/>
                <a:gd name="connsiteX4" fmla="*/ 1613841 w 1986410"/>
                <a:gd name="connsiteY4" fmla="*/ 107385 h 1536204"/>
                <a:gd name="connsiteX5" fmla="*/ 1666754 w 1986410"/>
                <a:gd name="connsiteY5" fmla="*/ 133844 h 1536204"/>
                <a:gd name="connsiteX6" fmla="*/ 1746123 w 1986410"/>
                <a:gd name="connsiteY6" fmla="*/ 160304 h 1536204"/>
                <a:gd name="connsiteX7" fmla="*/ 1851949 w 1986410"/>
                <a:gd name="connsiteY7" fmla="*/ 239683 h 1536204"/>
                <a:gd name="connsiteX8" fmla="*/ 1891634 w 1986410"/>
                <a:gd name="connsiteY8" fmla="*/ 266142 h 1536204"/>
                <a:gd name="connsiteX9" fmla="*/ 1957775 w 1986410"/>
                <a:gd name="connsiteY9" fmla="*/ 345521 h 1536204"/>
                <a:gd name="connsiteX10" fmla="*/ 1957775 w 1986410"/>
                <a:gd name="connsiteY10" fmla="*/ 755645 h 1536204"/>
                <a:gd name="connsiteX11" fmla="*/ 1931318 w 1986410"/>
                <a:gd name="connsiteY11" fmla="*/ 848254 h 1536204"/>
                <a:gd name="connsiteX12" fmla="*/ 1918090 w 1986410"/>
                <a:gd name="connsiteY12" fmla="*/ 901173 h 1536204"/>
                <a:gd name="connsiteX13" fmla="*/ 1891634 w 1986410"/>
                <a:gd name="connsiteY13" fmla="*/ 980552 h 1536204"/>
                <a:gd name="connsiteX14" fmla="*/ 1851949 w 1986410"/>
                <a:gd name="connsiteY14" fmla="*/ 1112850 h 1536204"/>
                <a:gd name="connsiteX15" fmla="*/ 1799036 w 1986410"/>
                <a:gd name="connsiteY15" fmla="*/ 1245148 h 1536204"/>
                <a:gd name="connsiteX16" fmla="*/ 1772580 w 1986410"/>
                <a:gd name="connsiteY16" fmla="*/ 1311297 h 1536204"/>
                <a:gd name="connsiteX17" fmla="*/ 1732895 w 1986410"/>
                <a:gd name="connsiteY17" fmla="*/ 1430365 h 1536204"/>
                <a:gd name="connsiteX18" fmla="*/ 1706439 w 1986410"/>
                <a:gd name="connsiteY18" fmla="*/ 1470055 h 1536204"/>
                <a:gd name="connsiteX19" fmla="*/ 1534472 w 1986410"/>
                <a:gd name="connsiteY19" fmla="*/ 1536204 h 1536204"/>
                <a:gd name="connsiteX20" fmla="*/ 992115 w 1986410"/>
                <a:gd name="connsiteY20" fmla="*/ 1522974 h 1536204"/>
                <a:gd name="connsiteX21" fmla="*/ 859833 w 1986410"/>
                <a:gd name="connsiteY21" fmla="*/ 1483284 h 1536204"/>
                <a:gd name="connsiteX22" fmla="*/ 767236 w 1986410"/>
                <a:gd name="connsiteY22" fmla="*/ 1470055 h 1536204"/>
                <a:gd name="connsiteX23" fmla="*/ 621725 w 1986410"/>
                <a:gd name="connsiteY23" fmla="*/ 1430365 h 1536204"/>
                <a:gd name="connsiteX24" fmla="*/ 343933 w 1986410"/>
                <a:gd name="connsiteY24" fmla="*/ 1403906 h 1536204"/>
                <a:gd name="connsiteX25" fmla="*/ 304248 w 1986410"/>
                <a:gd name="connsiteY25" fmla="*/ 1390676 h 1536204"/>
                <a:gd name="connsiteX26" fmla="*/ 171966 w 1986410"/>
                <a:gd name="connsiteY26" fmla="*/ 1364216 h 1536204"/>
                <a:gd name="connsiteX27" fmla="*/ 92597 w 1986410"/>
                <a:gd name="connsiteY27" fmla="*/ 1298067 h 1536204"/>
                <a:gd name="connsiteX28" fmla="*/ 52912 w 1986410"/>
                <a:gd name="connsiteY28" fmla="*/ 1231918 h 1536204"/>
                <a:gd name="connsiteX29" fmla="*/ 39684 w 1986410"/>
                <a:gd name="connsiteY29" fmla="*/ 1139309 h 1536204"/>
                <a:gd name="connsiteX30" fmla="*/ 26456 w 1986410"/>
                <a:gd name="connsiteY30" fmla="*/ 1099620 h 1536204"/>
                <a:gd name="connsiteX31" fmla="*/ 0 w 1986410"/>
                <a:gd name="connsiteY31" fmla="*/ 980552 h 1536204"/>
                <a:gd name="connsiteX32" fmla="*/ 13228 w 1986410"/>
                <a:gd name="connsiteY32" fmla="*/ 371981 h 1536204"/>
                <a:gd name="connsiteX33" fmla="*/ 39684 w 1986410"/>
                <a:gd name="connsiteY33" fmla="*/ 292602 h 1536204"/>
                <a:gd name="connsiteX34" fmla="*/ 66141 w 1986410"/>
                <a:gd name="connsiteY34" fmla="*/ 239683 h 1536204"/>
                <a:gd name="connsiteX35" fmla="*/ 119053 w 1986410"/>
                <a:gd name="connsiteY35" fmla="*/ 94155 h 1536204"/>
                <a:gd name="connsiteX36" fmla="*/ 185195 w 1986410"/>
                <a:gd name="connsiteY36" fmla="*/ 28006 h 1536204"/>
                <a:gd name="connsiteX37" fmla="*/ 370389 w 1986410"/>
                <a:gd name="connsiteY37" fmla="*/ 1546 h 153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86410" h="1536204">
                  <a:moveTo>
                    <a:pt x="291020" y="14776"/>
                  </a:moveTo>
                  <a:lnTo>
                    <a:pt x="1097941" y="28006"/>
                  </a:lnTo>
                  <a:cubicBezTo>
                    <a:pt x="1111878" y="28442"/>
                    <a:pt x="1123844" y="39116"/>
                    <a:pt x="1137626" y="41236"/>
                  </a:cubicBezTo>
                  <a:cubicBezTo>
                    <a:pt x="1204819" y="51574"/>
                    <a:pt x="1402615" y="63945"/>
                    <a:pt x="1455103" y="67695"/>
                  </a:cubicBezTo>
                  <a:cubicBezTo>
                    <a:pt x="1511581" y="77109"/>
                    <a:pt x="1561431" y="81177"/>
                    <a:pt x="1613841" y="107385"/>
                  </a:cubicBezTo>
                  <a:cubicBezTo>
                    <a:pt x="1631479" y="116205"/>
                    <a:pt x="1648445" y="126519"/>
                    <a:pt x="1666754" y="133844"/>
                  </a:cubicBezTo>
                  <a:cubicBezTo>
                    <a:pt x="1692647" y="144202"/>
                    <a:pt x="1722210" y="145955"/>
                    <a:pt x="1746123" y="160304"/>
                  </a:cubicBezTo>
                  <a:cubicBezTo>
                    <a:pt x="1885114" y="243708"/>
                    <a:pt x="1752748" y="157007"/>
                    <a:pt x="1851949" y="239683"/>
                  </a:cubicBezTo>
                  <a:cubicBezTo>
                    <a:pt x="1864162" y="249862"/>
                    <a:pt x="1879421" y="255963"/>
                    <a:pt x="1891634" y="266142"/>
                  </a:cubicBezTo>
                  <a:cubicBezTo>
                    <a:pt x="1929825" y="297972"/>
                    <a:pt x="1931764" y="306500"/>
                    <a:pt x="1957775" y="345521"/>
                  </a:cubicBezTo>
                  <a:cubicBezTo>
                    <a:pt x="2009091" y="499493"/>
                    <a:pt x="1980170" y="397287"/>
                    <a:pt x="1957775" y="755645"/>
                  </a:cubicBezTo>
                  <a:cubicBezTo>
                    <a:pt x="1956121" y="782107"/>
                    <a:pt x="1938823" y="821982"/>
                    <a:pt x="1931318" y="848254"/>
                  </a:cubicBezTo>
                  <a:cubicBezTo>
                    <a:pt x="1926324" y="865737"/>
                    <a:pt x="1923314" y="883757"/>
                    <a:pt x="1918090" y="901173"/>
                  </a:cubicBezTo>
                  <a:cubicBezTo>
                    <a:pt x="1910077" y="927888"/>
                    <a:pt x="1898398" y="953494"/>
                    <a:pt x="1891634" y="980552"/>
                  </a:cubicBezTo>
                  <a:cubicBezTo>
                    <a:pt x="1878641" y="1032526"/>
                    <a:pt x="1873416" y="1059176"/>
                    <a:pt x="1851949" y="1112850"/>
                  </a:cubicBezTo>
                  <a:lnTo>
                    <a:pt x="1799036" y="1245148"/>
                  </a:lnTo>
                  <a:cubicBezTo>
                    <a:pt x="1790217" y="1267198"/>
                    <a:pt x="1778339" y="1288258"/>
                    <a:pt x="1772580" y="1311297"/>
                  </a:cubicBezTo>
                  <a:cubicBezTo>
                    <a:pt x="1759949" y="1361824"/>
                    <a:pt x="1757800" y="1380548"/>
                    <a:pt x="1732895" y="1430365"/>
                  </a:cubicBezTo>
                  <a:cubicBezTo>
                    <a:pt x="1725785" y="1444587"/>
                    <a:pt x="1718404" y="1459584"/>
                    <a:pt x="1706439" y="1470055"/>
                  </a:cubicBezTo>
                  <a:cubicBezTo>
                    <a:pt x="1631096" y="1535989"/>
                    <a:pt x="1629162" y="1522675"/>
                    <a:pt x="1534472" y="1536204"/>
                  </a:cubicBezTo>
                  <a:cubicBezTo>
                    <a:pt x="1353686" y="1531794"/>
                    <a:pt x="1172401" y="1537116"/>
                    <a:pt x="992115" y="1522974"/>
                  </a:cubicBezTo>
                  <a:cubicBezTo>
                    <a:pt x="946220" y="1519374"/>
                    <a:pt x="904645" y="1493829"/>
                    <a:pt x="859833" y="1483284"/>
                  </a:cubicBezTo>
                  <a:cubicBezTo>
                    <a:pt x="829483" y="1476142"/>
                    <a:pt x="797991" y="1475181"/>
                    <a:pt x="767236" y="1470055"/>
                  </a:cubicBezTo>
                  <a:cubicBezTo>
                    <a:pt x="536260" y="1431555"/>
                    <a:pt x="892961" y="1488495"/>
                    <a:pt x="621725" y="1430365"/>
                  </a:cubicBezTo>
                  <a:cubicBezTo>
                    <a:pt x="564714" y="1418147"/>
                    <a:pt x="380143" y="1406692"/>
                    <a:pt x="343933" y="1403906"/>
                  </a:cubicBezTo>
                  <a:cubicBezTo>
                    <a:pt x="330705" y="1399496"/>
                    <a:pt x="317921" y="1393411"/>
                    <a:pt x="304248" y="1390676"/>
                  </a:cubicBezTo>
                  <a:cubicBezTo>
                    <a:pt x="152246" y="1360271"/>
                    <a:pt x="261624" y="1394106"/>
                    <a:pt x="171966" y="1364216"/>
                  </a:cubicBezTo>
                  <a:cubicBezTo>
                    <a:pt x="80447" y="1226920"/>
                    <a:pt x="226862" y="1432348"/>
                    <a:pt x="92597" y="1298067"/>
                  </a:cubicBezTo>
                  <a:cubicBezTo>
                    <a:pt x="74416" y="1279884"/>
                    <a:pt x="66140" y="1253968"/>
                    <a:pt x="52912" y="1231918"/>
                  </a:cubicBezTo>
                  <a:cubicBezTo>
                    <a:pt x="48503" y="1201048"/>
                    <a:pt x="45799" y="1169887"/>
                    <a:pt x="39684" y="1139309"/>
                  </a:cubicBezTo>
                  <a:cubicBezTo>
                    <a:pt x="36949" y="1125635"/>
                    <a:pt x="29481" y="1113233"/>
                    <a:pt x="26456" y="1099620"/>
                  </a:cubicBezTo>
                  <a:cubicBezTo>
                    <a:pt x="-4585" y="959919"/>
                    <a:pt x="29778" y="1069898"/>
                    <a:pt x="0" y="980552"/>
                  </a:cubicBezTo>
                  <a:cubicBezTo>
                    <a:pt x="4409" y="777695"/>
                    <a:pt x="1543" y="574549"/>
                    <a:pt x="13228" y="371981"/>
                  </a:cubicBezTo>
                  <a:cubicBezTo>
                    <a:pt x="14834" y="344137"/>
                    <a:pt x="27212" y="317549"/>
                    <a:pt x="39684" y="292602"/>
                  </a:cubicBezTo>
                  <a:cubicBezTo>
                    <a:pt x="48503" y="274962"/>
                    <a:pt x="58373" y="257810"/>
                    <a:pt x="66141" y="239683"/>
                  </a:cubicBezTo>
                  <a:cubicBezTo>
                    <a:pt x="86735" y="191624"/>
                    <a:pt x="85613" y="137154"/>
                    <a:pt x="119053" y="94155"/>
                  </a:cubicBezTo>
                  <a:cubicBezTo>
                    <a:pt x="138195" y="69541"/>
                    <a:pt x="155614" y="37868"/>
                    <a:pt x="185195" y="28006"/>
                  </a:cubicBezTo>
                  <a:cubicBezTo>
                    <a:pt x="298028" y="-9610"/>
                    <a:pt x="236676" y="1546"/>
                    <a:pt x="370389" y="1546"/>
                  </a:cubicBezTo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Freeform 161"/>
            <p:cNvSpPr/>
            <p:nvPr/>
          </p:nvSpPr>
          <p:spPr>
            <a:xfrm>
              <a:off x="6595722" y="3452979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Freeform 162"/>
            <p:cNvSpPr/>
            <p:nvPr/>
          </p:nvSpPr>
          <p:spPr>
            <a:xfrm>
              <a:off x="7443922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Freeform 163"/>
            <p:cNvSpPr/>
            <p:nvPr/>
          </p:nvSpPr>
          <p:spPr>
            <a:xfrm>
              <a:off x="7063245" y="3545607"/>
              <a:ext cx="207422" cy="204824"/>
            </a:xfrm>
            <a:custGeom>
              <a:avLst/>
              <a:gdLst>
                <a:gd name="connsiteX0" fmla="*/ 5155 w 207422"/>
                <a:gd name="connsiteY0" fmla="*/ 66149 h 204824"/>
                <a:gd name="connsiteX1" fmla="*/ 18383 w 207422"/>
                <a:gd name="connsiteY1" fmla="*/ 185217 h 204824"/>
                <a:gd name="connsiteX2" fmla="*/ 190350 w 207422"/>
                <a:gd name="connsiteY2" fmla="*/ 171987 h 204824"/>
                <a:gd name="connsiteX3" fmla="*/ 177121 w 207422"/>
                <a:gd name="connsiteY3" fmla="*/ 26460 h 204824"/>
                <a:gd name="connsiteX4" fmla="*/ 97752 w 207422"/>
                <a:gd name="connsiteY4" fmla="*/ 0 h 204824"/>
                <a:gd name="connsiteX5" fmla="*/ 44839 w 207422"/>
                <a:gd name="connsiteY5" fmla="*/ 105838 h 204824"/>
                <a:gd name="connsiteX6" fmla="*/ 31611 w 207422"/>
                <a:gd name="connsiteY6" fmla="*/ 158758 h 20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22" h="204824">
                  <a:moveTo>
                    <a:pt x="5155" y="66149"/>
                  </a:moveTo>
                  <a:cubicBezTo>
                    <a:pt x="9564" y="105838"/>
                    <a:pt x="-16288" y="165403"/>
                    <a:pt x="18383" y="185217"/>
                  </a:cubicBezTo>
                  <a:cubicBezTo>
                    <a:pt x="68298" y="213743"/>
                    <a:pt x="149700" y="212642"/>
                    <a:pt x="190350" y="171987"/>
                  </a:cubicBezTo>
                  <a:cubicBezTo>
                    <a:pt x="224790" y="137542"/>
                    <a:pt x="200212" y="69348"/>
                    <a:pt x="177121" y="26460"/>
                  </a:cubicBezTo>
                  <a:cubicBezTo>
                    <a:pt x="163901" y="1905"/>
                    <a:pt x="97752" y="0"/>
                    <a:pt x="97752" y="0"/>
                  </a:cubicBezTo>
                  <a:cubicBezTo>
                    <a:pt x="25573" y="24063"/>
                    <a:pt x="66553" y="-2745"/>
                    <a:pt x="44839" y="105838"/>
                  </a:cubicBezTo>
                  <a:cubicBezTo>
                    <a:pt x="30217" y="178957"/>
                    <a:pt x="31611" y="122334"/>
                    <a:pt x="31611" y="158758"/>
                  </a:cubicBezTo>
                </a:path>
              </a:pathLst>
            </a:custGeom>
            <a:solidFill>
              <a:srgbClr val="7F7F7F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Freeform 164"/>
            <p:cNvSpPr/>
            <p:nvPr/>
          </p:nvSpPr>
          <p:spPr>
            <a:xfrm>
              <a:off x="5965514" y="3955712"/>
              <a:ext cx="1749707" cy="449438"/>
            </a:xfrm>
            <a:custGeom>
              <a:avLst/>
              <a:gdLst>
                <a:gd name="connsiteX0" fmla="*/ 0 w 1587680"/>
                <a:gd name="connsiteY0" fmla="*/ 264596 h 449438"/>
                <a:gd name="connsiteX1" fmla="*/ 105826 w 1587680"/>
                <a:gd name="connsiteY1" fmla="*/ 198447 h 449438"/>
                <a:gd name="connsiteX2" fmla="*/ 158738 w 1587680"/>
                <a:gd name="connsiteY2" fmla="*/ 158757 h 449438"/>
                <a:gd name="connsiteX3" fmla="*/ 198423 w 1587680"/>
                <a:gd name="connsiteY3" fmla="*/ 145527 h 449438"/>
                <a:gd name="connsiteX4" fmla="*/ 277792 w 1587680"/>
                <a:gd name="connsiteY4" fmla="*/ 92608 h 449438"/>
                <a:gd name="connsiteX5" fmla="*/ 357161 w 1587680"/>
                <a:gd name="connsiteY5" fmla="*/ 39689 h 449438"/>
                <a:gd name="connsiteX6" fmla="*/ 383618 w 1587680"/>
                <a:gd name="connsiteY6" fmla="*/ 13229 h 449438"/>
                <a:gd name="connsiteX7" fmla="*/ 529128 w 1587680"/>
                <a:gd name="connsiteY7" fmla="*/ 0 h 449438"/>
                <a:gd name="connsiteX8" fmla="*/ 1375734 w 1587680"/>
                <a:gd name="connsiteY8" fmla="*/ 26459 h 449438"/>
                <a:gd name="connsiteX9" fmla="*/ 1441875 w 1587680"/>
                <a:gd name="connsiteY9" fmla="*/ 39689 h 449438"/>
                <a:gd name="connsiteX10" fmla="*/ 1547700 w 1587680"/>
                <a:gd name="connsiteY10" fmla="*/ 79378 h 449438"/>
                <a:gd name="connsiteX11" fmla="*/ 1574157 w 1587680"/>
                <a:gd name="connsiteY11" fmla="*/ 105838 h 449438"/>
                <a:gd name="connsiteX12" fmla="*/ 1560929 w 1587680"/>
                <a:gd name="connsiteY12" fmla="*/ 185217 h 449438"/>
                <a:gd name="connsiteX13" fmla="*/ 1534472 w 1587680"/>
                <a:gd name="connsiteY13" fmla="*/ 264596 h 449438"/>
                <a:gd name="connsiteX14" fmla="*/ 1494788 w 1587680"/>
                <a:gd name="connsiteY14" fmla="*/ 291055 h 449438"/>
                <a:gd name="connsiteX15" fmla="*/ 1388962 w 1587680"/>
                <a:gd name="connsiteY15" fmla="*/ 370434 h 449438"/>
                <a:gd name="connsiteX16" fmla="*/ 1349277 w 1587680"/>
                <a:gd name="connsiteY16" fmla="*/ 383664 h 449438"/>
                <a:gd name="connsiteX17" fmla="*/ 754008 w 1587680"/>
                <a:gd name="connsiteY17" fmla="*/ 383664 h 449438"/>
                <a:gd name="connsiteX18" fmla="*/ 674639 w 1587680"/>
                <a:gd name="connsiteY18" fmla="*/ 370434 h 449438"/>
                <a:gd name="connsiteX19" fmla="*/ 542356 w 1587680"/>
                <a:gd name="connsiteY19" fmla="*/ 357204 h 449438"/>
                <a:gd name="connsiteX20" fmla="*/ 423303 w 1587680"/>
                <a:gd name="connsiteY20" fmla="*/ 330745 h 449438"/>
                <a:gd name="connsiteX21" fmla="*/ 92597 w 1587680"/>
                <a:gd name="connsiteY21" fmla="*/ 317515 h 449438"/>
                <a:gd name="connsiteX22" fmla="*/ 39684 w 1587680"/>
                <a:gd name="connsiteY22" fmla="*/ 304285 h 449438"/>
                <a:gd name="connsiteX23" fmla="*/ 26456 w 1587680"/>
                <a:gd name="connsiteY23" fmla="*/ 198447 h 449438"/>
                <a:gd name="connsiteX24" fmla="*/ 66141 w 1587680"/>
                <a:gd name="connsiteY24" fmla="*/ 171987 h 449438"/>
                <a:gd name="connsiteX25" fmla="*/ 79369 w 1587680"/>
                <a:gd name="connsiteY25" fmla="*/ 158757 h 44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87680" h="449438">
                  <a:moveTo>
                    <a:pt x="0" y="264596"/>
                  </a:moveTo>
                  <a:cubicBezTo>
                    <a:pt x="38593" y="241437"/>
                    <a:pt x="70212" y="223889"/>
                    <a:pt x="105826" y="198447"/>
                  </a:cubicBezTo>
                  <a:cubicBezTo>
                    <a:pt x="123766" y="185631"/>
                    <a:pt x="139596" y="169697"/>
                    <a:pt x="158738" y="158757"/>
                  </a:cubicBezTo>
                  <a:cubicBezTo>
                    <a:pt x="170844" y="151838"/>
                    <a:pt x="186234" y="152299"/>
                    <a:pt x="198423" y="145527"/>
                  </a:cubicBezTo>
                  <a:cubicBezTo>
                    <a:pt x="226218" y="130083"/>
                    <a:pt x="251336" y="110248"/>
                    <a:pt x="277792" y="92608"/>
                  </a:cubicBezTo>
                  <a:cubicBezTo>
                    <a:pt x="277800" y="92603"/>
                    <a:pt x="357154" y="39696"/>
                    <a:pt x="357161" y="39689"/>
                  </a:cubicBezTo>
                  <a:cubicBezTo>
                    <a:pt x="365980" y="30869"/>
                    <a:pt x="371465" y="16034"/>
                    <a:pt x="383618" y="13229"/>
                  </a:cubicBezTo>
                  <a:cubicBezTo>
                    <a:pt x="431074" y="2276"/>
                    <a:pt x="480625" y="4410"/>
                    <a:pt x="529128" y="0"/>
                  </a:cubicBezTo>
                  <a:lnTo>
                    <a:pt x="1375734" y="26459"/>
                  </a:lnTo>
                  <a:cubicBezTo>
                    <a:pt x="1398197" y="27436"/>
                    <a:pt x="1419927" y="34811"/>
                    <a:pt x="1441875" y="39689"/>
                  </a:cubicBezTo>
                  <a:cubicBezTo>
                    <a:pt x="1485500" y="49385"/>
                    <a:pt x="1509352" y="53809"/>
                    <a:pt x="1547700" y="79378"/>
                  </a:cubicBezTo>
                  <a:cubicBezTo>
                    <a:pt x="1558077" y="86297"/>
                    <a:pt x="1565338" y="97018"/>
                    <a:pt x="1574157" y="105838"/>
                  </a:cubicBezTo>
                  <a:cubicBezTo>
                    <a:pt x="1596696" y="173464"/>
                    <a:pt x="1590235" y="119269"/>
                    <a:pt x="1560929" y="185217"/>
                  </a:cubicBezTo>
                  <a:cubicBezTo>
                    <a:pt x="1549603" y="210704"/>
                    <a:pt x="1557678" y="249124"/>
                    <a:pt x="1534472" y="264596"/>
                  </a:cubicBezTo>
                  <a:cubicBezTo>
                    <a:pt x="1521244" y="273416"/>
                    <a:pt x="1507202" y="281122"/>
                    <a:pt x="1494788" y="291055"/>
                  </a:cubicBezTo>
                  <a:cubicBezTo>
                    <a:pt x="1450019" y="326874"/>
                    <a:pt x="1468075" y="344060"/>
                    <a:pt x="1388962" y="370434"/>
                  </a:cubicBezTo>
                  <a:lnTo>
                    <a:pt x="1349277" y="383664"/>
                  </a:lnTo>
                  <a:cubicBezTo>
                    <a:pt x="1156334" y="512312"/>
                    <a:pt x="1313811" y="418656"/>
                    <a:pt x="754008" y="383664"/>
                  </a:cubicBezTo>
                  <a:cubicBezTo>
                    <a:pt x="727239" y="381991"/>
                    <a:pt x="701253" y="373761"/>
                    <a:pt x="674639" y="370434"/>
                  </a:cubicBezTo>
                  <a:cubicBezTo>
                    <a:pt x="630667" y="364937"/>
                    <a:pt x="586450" y="361614"/>
                    <a:pt x="542356" y="357204"/>
                  </a:cubicBezTo>
                  <a:cubicBezTo>
                    <a:pt x="517015" y="350868"/>
                    <a:pt x="446198" y="332272"/>
                    <a:pt x="423303" y="330745"/>
                  </a:cubicBezTo>
                  <a:cubicBezTo>
                    <a:pt x="313224" y="323405"/>
                    <a:pt x="202832" y="321925"/>
                    <a:pt x="92597" y="317515"/>
                  </a:cubicBezTo>
                  <a:cubicBezTo>
                    <a:pt x="74959" y="313105"/>
                    <a:pt x="54811" y="314371"/>
                    <a:pt x="39684" y="304285"/>
                  </a:cubicBezTo>
                  <a:cubicBezTo>
                    <a:pt x="2876" y="279743"/>
                    <a:pt x="7112" y="232303"/>
                    <a:pt x="26456" y="198447"/>
                  </a:cubicBezTo>
                  <a:cubicBezTo>
                    <a:pt x="34343" y="184642"/>
                    <a:pt x="53422" y="181527"/>
                    <a:pt x="66141" y="171987"/>
                  </a:cubicBezTo>
                  <a:cubicBezTo>
                    <a:pt x="71130" y="168245"/>
                    <a:pt x="74960" y="163167"/>
                    <a:pt x="79369" y="158757"/>
                  </a:cubicBezTo>
                </a:path>
              </a:pathLst>
            </a:custGeom>
            <a:solidFill>
              <a:srgbClr val="A6A6A6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Freeform 165"/>
            <p:cNvSpPr/>
            <p:nvPr/>
          </p:nvSpPr>
          <p:spPr>
            <a:xfrm>
              <a:off x="6151118" y="4114469"/>
              <a:ext cx="159022" cy="7937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Freeform 166"/>
            <p:cNvSpPr/>
            <p:nvPr/>
          </p:nvSpPr>
          <p:spPr>
            <a:xfrm flipV="1">
              <a:off x="6303518" y="4048835"/>
              <a:ext cx="159022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Freeform 167"/>
            <p:cNvSpPr/>
            <p:nvPr/>
          </p:nvSpPr>
          <p:spPr>
            <a:xfrm flipV="1">
              <a:off x="6342204" y="39758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Freeform 168"/>
            <p:cNvSpPr/>
            <p:nvPr/>
          </p:nvSpPr>
          <p:spPr>
            <a:xfrm>
              <a:off x="6759615" y="4008631"/>
              <a:ext cx="159309" cy="105838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Freeform 169"/>
            <p:cNvSpPr/>
            <p:nvPr/>
          </p:nvSpPr>
          <p:spPr>
            <a:xfrm flipV="1">
              <a:off x="6912016" y="4048835"/>
              <a:ext cx="151230" cy="112196"/>
            </a:xfrm>
            <a:custGeom>
              <a:avLst/>
              <a:gdLst>
                <a:gd name="connsiteX0" fmla="*/ 0 w 159309"/>
                <a:gd name="connsiteY0" fmla="*/ 0 h 105838"/>
                <a:gd name="connsiteX1" fmla="*/ 13228 w 159309"/>
                <a:gd name="connsiteY1" fmla="*/ 66149 h 105838"/>
                <a:gd name="connsiteX2" fmla="*/ 105826 w 159309"/>
                <a:gd name="connsiteY2" fmla="*/ 105838 h 105838"/>
                <a:gd name="connsiteX3" fmla="*/ 158739 w 159309"/>
                <a:gd name="connsiteY3" fmla="*/ 92608 h 105838"/>
                <a:gd name="connsiteX4" fmla="*/ 119054 w 159309"/>
                <a:gd name="connsiteY4" fmla="*/ 66149 h 105838"/>
                <a:gd name="connsiteX5" fmla="*/ 66141 w 159309"/>
                <a:gd name="connsiteY5" fmla="*/ 66149 h 10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9309" h="105838">
                  <a:moveTo>
                    <a:pt x="0" y="0"/>
                  </a:moveTo>
                  <a:cubicBezTo>
                    <a:pt x="4409" y="22050"/>
                    <a:pt x="159" y="47851"/>
                    <a:pt x="13228" y="66149"/>
                  </a:cubicBezTo>
                  <a:cubicBezTo>
                    <a:pt x="23444" y="80452"/>
                    <a:pt x="86444" y="99376"/>
                    <a:pt x="105826" y="105838"/>
                  </a:cubicBezTo>
                  <a:cubicBezTo>
                    <a:pt x="123464" y="101428"/>
                    <a:pt x="152990" y="109856"/>
                    <a:pt x="158739" y="92608"/>
                  </a:cubicBezTo>
                  <a:cubicBezTo>
                    <a:pt x="163766" y="77525"/>
                    <a:pt x="134341" y="70517"/>
                    <a:pt x="119054" y="66149"/>
                  </a:cubicBezTo>
                  <a:cubicBezTo>
                    <a:pt x="102095" y="61303"/>
                    <a:pt x="83779" y="66149"/>
                    <a:pt x="66141" y="6614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Freeform 170"/>
            <p:cNvSpPr/>
            <p:nvPr/>
          </p:nvSpPr>
          <p:spPr>
            <a:xfrm>
              <a:off x="6507146" y="4100899"/>
              <a:ext cx="612063" cy="225860"/>
            </a:xfrm>
            <a:custGeom>
              <a:avLst/>
              <a:gdLst>
                <a:gd name="connsiteX0" fmla="*/ 80502 w 612063"/>
                <a:gd name="connsiteY0" fmla="*/ 92949 h 225860"/>
                <a:gd name="connsiteX1" fmla="*/ 239241 w 612063"/>
                <a:gd name="connsiteY1" fmla="*/ 106179 h 225860"/>
                <a:gd name="connsiteX2" fmla="*/ 278926 w 612063"/>
                <a:gd name="connsiteY2" fmla="*/ 119409 h 225860"/>
                <a:gd name="connsiteX3" fmla="*/ 358295 w 612063"/>
                <a:gd name="connsiteY3" fmla="*/ 132638 h 225860"/>
                <a:gd name="connsiteX4" fmla="*/ 569946 w 612063"/>
                <a:gd name="connsiteY4" fmla="*/ 172328 h 225860"/>
                <a:gd name="connsiteX5" fmla="*/ 609631 w 612063"/>
                <a:gd name="connsiteY5" fmla="*/ 185558 h 225860"/>
                <a:gd name="connsiteX6" fmla="*/ 596403 w 612063"/>
                <a:gd name="connsiteY6" fmla="*/ 225247 h 225860"/>
                <a:gd name="connsiteX7" fmla="*/ 450892 w 612063"/>
                <a:gd name="connsiteY7" fmla="*/ 185558 h 225860"/>
                <a:gd name="connsiteX8" fmla="*/ 371523 w 612063"/>
                <a:gd name="connsiteY8" fmla="*/ 159098 h 225860"/>
                <a:gd name="connsiteX9" fmla="*/ 331838 w 612063"/>
                <a:gd name="connsiteY9" fmla="*/ 145868 h 225860"/>
                <a:gd name="connsiteX10" fmla="*/ 278926 w 612063"/>
                <a:gd name="connsiteY10" fmla="*/ 132638 h 225860"/>
                <a:gd name="connsiteX11" fmla="*/ 146644 w 612063"/>
                <a:gd name="connsiteY11" fmla="*/ 106179 h 225860"/>
                <a:gd name="connsiteX12" fmla="*/ 106959 w 612063"/>
                <a:gd name="connsiteY12" fmla="*/ 92949 h 225860"/>
                <a:gd name="connsiteX13" fmla="*/ 14361 w 612063"/>
                <a:gd name="connsiteY13" fmla="*/ 79719 h 225860"/>
                <a:gd name="connsiteX14" fmla="*/ 1133 w 612063"/>
                <a:gd name="connsiteY14" fmla="*/ 40030 h 225860"/>
                <a:gd name="connsiteX15" fmla="*/ 93731 w 612063"/>
                <a:gd name="connsiteY15" fmla="*/ 340 h 225860"/>
                <a:gd name="connsiteX16" fmla="*/ 93731 w 612063"/>
                <a:gd name="connsiteY16" fmla="*/ 26800 h 22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2063" h="225860">
                  <a:moveTo>
                    <a:pt x="80502" y="92949"/>
                  </a:moveTo>
                  <a:cubicBezTo>
                    <a:pt x="133415" y="97359"/>
                    <a:pt x="186610" y="99161"/>
                    <a:pt x="239241" y="106179"/>
                  </a:cubicBezTo>
                  <a:cubicBezTo>
                    <a:pt x="253063" y="108022"/>
                    <a:pt x="265314" y="116384"/>
                    <a:pt x="278926" y="119409"/>
                  </a:cubicBezTo>
                  <a:cubicBezTo>
                    <a:pt x="305108" y="125228"/>
                    <a:pt x="332069" y="127018"/>
                    <a:pt x="358295" y="132638"/>
                  </a:cubicBezTo>
                  <a:cubicBezTo>
                    <a:pt x="554746" y="174739"/>
                    <a:pt x="373157" y="147726"/>
                    <a:pt x="569946" y="172328"/>
                  </a:cubicBezTo>
                  <a:cubicBezTo>
                    <a:pt x="583174" y="176738"/>
                    <a:pt x="603395" y="173086"/>
                    <a:pt x="609631" y="185558"/>
                  </a:cubicBezTo>
                  <a:cubicBezTo>
                    <a:pt x="615867" y="198031"/>
                    <a:pt x="609632" y="220837"/>
                    <a:pt x="596403" y="225247"/>
                  </a:cubicBezTo>
                  <a:cubicBezTo>
                    <a:pt x="577707" y="231480"/>
                    <a:pt x="458823" y="188202"/>
                    <a:pt x="450892" y="185558"/>
                  </a:cubicBezTo>
                  <a:lnTo>
                    <a:pt x="371523" y="159098"/>
                  </a:lnTo>
                  <a:cubicBezTo>
                    <a:pt x="358295" y="154688"/>
                    <a:pt x="345366" y="149250"/>
                    <a:pt x="331838" y="145868"/>
                  </a:cubicBezTo>
                  <a:cubicBezTo>
                    <a:pt x="314201" y="141458"/>
                    <a:pt x="296703" y="136448"/>
                    <a:pt x="278926" y="132638"/>
                  </a:cubicBezTo>
                  <a:cubicBezTo>
                    <a:pt x="234957" y="123215"/>
                    <a:pt x="190460" y="116291"/>
                    <a:pt x="146644" y="106179"/>
                  </a:cubicBezTo>
                  <a:cubicBezTo>
                    <a:pt x="133057" y="103043"/>
                    <a:pt x="120632" y="95684"/>
                    <a:pt x="106959" y="92949"/>
                  </a:cubicBezTo>
                  <a:cubicBezTo>
                    <a:pt x="76385" y="86833"/>
                    <a:pt x="45227" y="84129"/>
                    <a:pt x="14361" y="79719"/>
                  </a:cubicBezTo>
                  <a:cubicBezTo>
                    <a:pt x="9952" y="66489"/>
                    <a:pt x="-4046" y="52978"/>
                    <a:pt x="1133" y="40030"/>
                  </a:cubicBezTo>
                  <a:cubicBezTo>
                    <a:pt x="8538" y="21516"/>
                    <a:pt x="79603" y="-3192"/>
                    <a:pt x="93731" y="340"/>
                  </a:cubicBezTo>
                  <a:cubicBezTo>
                    <a:pt x="102288" y="2479"/>
                    <a:pt x="93731" y="17980"/>
                    <a:pt x="93731" y="2680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Freeform 171"/>
            <p:cNvSpPr/>
            <p:nvPr/>
          </p:nvSpPr>
          <p:spPr>
            <a:xfrm flipV="1">
              <a:off x="6917900" y="4128214"/>
              <a:ext cx="266746" cy="73021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Freeform 172"/>
            <p:cNvSpPr/>
            <p:nvPr/>
          </p:nvSpPr>
          <p:spPr>
            <a:xfrm>
              <a:off x="7443922" y="4100899"/>
              <a:ext cx="103710" cy="45719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Freeform 173"/>
            <p:cNvSpPr/>
            <p:nvPr/>
          </p:nvSpPr>
          <p:spPr>
            <a:xfrm flipH="1" flipV="1">
              <a:off x="7344895" y="4100900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Freeform 174"/>
            <p:cNvSpPr/>
            <p:nvPr/>
          </p:nvSpPr>
          <p:spPr>
            <a:xfrm flipH="1" flipV="1">
              <a:off x="7112135" y="4041448"/>
              <a:ext cx="251427" cy="152400"/>
            </a:xfrm>
            <a:custGeom>
              <a:avLst/>
              <a:gdLst>
                <a:gd name="connsiteX0" fmla="*/ 0 w 159022"/>
                <a:gd name="connsiteY0" fmla="*/ 66149 h 79379"/>
                <a:gd name="connsiteX1" fmla="*/ 66141 w 159022"/>
                <a:gd name="connsiteY1" fmla="*/ 39690 h 79379"/>
                <a:gd name="connsiteX2" fmla="*/ 145510 w 159022"/>
                <a:gd name="connsiteY2" fmla="*/ 0 h 79379"/>
                <a:gd name="connsiteX3" fmla="*/ 119053 w 159022"/>
                <a:gd name="connsiteY3" fmla="*/ 79379 h 79379"/>
                <a:gd name="connsiteX4" fmla="*/ 79369 w 159022"/>
                <a:gd name="connsiteY4" fmla="*/ 66149 h 79379"/>
                <a:gd name="connsiteX5" fmla="*/ 66141 w 159022"/>
                <a:gd name="connsiteY5" fmla="*/ 26460 h 79379"/>
                <a:gd name="connsiteX6" fmla="*/ 39684 w 159022"/>
                <a:gd name="connsiteY6" fmla="*/ 0 h 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22" h="79379">
                  <a:moveTo>
                    <a:pt x="0" y="66149"/>
                  </a:moveTo>
                  <a:cubicBezTo>
                    <a:pt x="22047" y="57329"/>
                    <a:pt x="44903" y="50310"/>
                    <a:pt x="66141" y="39690"/>
                  </a:cubicBezTo>
                  <a:cubicBezTo>
                    <a:pt x="168718" y="-11605"/>
                    <a:pt x="45757" y="33255"/>
                    <a:pt x="145510" y="0"/>
                  </a:cubicBezTo>
                  <a:cubicBezTo>
                    <a:pt x="157267" y="35278"/>
                    <a:pt x="178507" y="59559"/>
                    <a:pt x="119053" y="79379"/>
                  </a:cubicBezTo>
                  <a:lnTo>
                    <a:pt x="79369" y="66149"/>
                  </a:lnTo>
                  <a:cubicBezTo>
                    <a:pt x="74960" y="52919"/>
                    <a:pt x="73315" y="38418"/>
                    <a:pt x="66141" y="26460"/>
                  </a:cubicBezTo>
                  <a:cubicBezTo>
                    <a:pt x="59724" y="15764"/>
                    <a:pt x="39684" y="0"/>
                    <a:pt x="39684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214"/>
          <p:cNvGrpSpPr/>
          <p:nvPr/>
        </p:nvGrpSpPr>
        <p:grpSpPr>
          <a:xfrm>
            <a:off x="8221386" y="4604608"/>
            <a:ext cx="379104" cy="1030757"/>
            <a:chOff x="4930787" y="5344841"/>
            <a:chExt cx="426638" cy="1005465"/>
          </a:xfrm>
        </p:grpSpPr>
        <p:sp>
          <p:nvSpPr>
            <p:cNvPr id="214" name="Freeform 213"/>
            <p:cNvSpPr/>
            <p:nvPr/>
          </p:nvSpPr>
          <p:spPr>
            <a:xfrm>
              <a:off x="4960579" y="5344841"/>
              <a:ext cx="396846" cy="1005465"/>
            </a:xfrm>
            <a:custGeom>
              <a:avLst/>
              <a:gdLst>
                <a:gd name="connsiteX0" fmla="*/ 0 w 396846"/>
                <a:gd name="connsiteY0" fmla="*/ 39690 h 1005465"/>
                <a:gd name="connsiteX1" fmla="*/ 66141 w 396846"/>
                <a:gd name="connsiteY1" fmla="*/ 13230 h 1005465"/>
                <a:gd name="connsiteX2" fmla="*/ 105825 w 396846"/>
                <a:gd name="connsiteY2" fmla="*/ 0 h 1005465"/>
                <a:gd name="connsiteX3" fmla="*/ 238107 w 396846"/>
                <a:gd name="connsiteY3" fmla="*/ 13230 h 1005465"/>
                <a:gd name="connsiteX4" fmla="*/ 317477 w 396846"/>
                <a:gd name="connsiteY4" fmla="*/ 39690 h 1005465"/>
                <a:gd name="connsiteX5" fmla="*/ 343933 w 396846"/>
                <a:gd name="connsiteY5" fmla="*/ 79379 h 1005465"/>
                <a:gd name="connsiteX6" fmla="*/ 370390 w 396846"/>
                <a:gd name="connsiteY6" fmla="*/ 158758 h 1005465"/>
                <a:gd name="connsiteX7" fmla="*/ 396846 w 396846"/>
                <a:gd name="connsiteY7" fmla="*/ 251366 h 1005465"/>
                <a:gd name="connsiteX8" fmla="*/ 370390 w 396846"/>
                <a:gd name="connsiteY8" fmla="*/ 807018 h 1005465"/>
                <a:gd name="connsiteX9" fmla="*/ 357161 w 396846"/>
                <a:gd name="connsiteY9" fmla="*/ 886397 h 1005465"/>
                <a:gd name="connsiteX10" fmla="*/ 304248 w 396846"/>
                <a:gd name="connsiteY10" fmla="*/ 965776 h 1005465"/>
                <a:gd name="connsiteX11" fmla="*/ 264564 w 396846"/>
                <a:gd name="connsiteY11" fmla="*/ 1005465 h 10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6846" h="1005465">
                  <a:moveTo>
                    <a:pt x="0" y="39690"/>
                  </a:moveTo>
                  <a:cubicBezTo>
                    <a:pt x="22047" y="30870"/>
                    <a:pt x="43908" y="21569"/>
                    <a:pt x="66141" y="13230"/>
                  </a:cubicBezTo>
                  <a:cubicBezTo>
                    <a:pt x="79197" y="8333"/>
                    <a:pt x="91881" y="0"/>
                    <a:pt x="105825" y="0"/>
                  </a:cubicBezTo>
                  <a:cubicBezTo>
                    <a:pt x="150139" y="0"/>
                    <a:pt x="194013" y="8820"/>
                    <a:pt x="238107" y="13230"/>
                  </a:cubicBezTo>
                  <a:cubicBezTo>
                    <a:pt x="264564" y="22050"/>
                    <a:pt x="302009" y="16485"/>
                    <a:pt x="317477" y="39690"/>
                  </a:cubicBezTo>
                  <a:cubicBezTo>
                    <a:pt x="326296" y="52920"/>
                    <a:pt x="337476" y="64850"/>
                    <a:pt x="343933" y="79379"/>
                  </a:cubicBezTo>
                  <a:cubicBezTo>
                    <a:pt x="355259" y="104866"/>
                    <a:pt x="361571" y="132298"/>
                    <a:pt x="370390" y="158758"/>
                  </a:cubicBezTo>
                  <a:cubicBezTo>
                    <a:pt x="389366" y="215693"/>
                    <a:pt x="380237" y="184923"/>
                    <a:pt x="396846" y="251366"/>
                  </a:cubicBezTo>
                  <a:cubicBezTo>
                    <a:pt x="388694" y="520405"/>
                    <a:pt x="397970" y="600147"/>
                    <a:pt x="370390" y="807018"/>
                  </a:cubicBezTo>
                  <a:cubicBezTo>
                    <a:pt x="366845" y="833607"/>
                    <a:pt x="364868" y="860703"/>
                    <a:pt x="357161" y="886397"/>
                  </a:cubicBezTo>
                  <a:cubicBezTo>
                    <a:pt x="347030" y="920171"/>
                    <a:pt x="330797" y="944534"/>
                    <a:pt x="304248" y="965776"/>
                  </a:cubicBezTo>
                  <a:cubicBezTo>
                    <a:pt x="260895" y="1000463"/>
                    <a:pt x="264564" y="974733"/>
                    <a:pt x="264564" y="100546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212"/>
            <p:cNvGrpSpPr/>
            <p:nvPr/>
          </p:nvGrpSpPr>
          <p:grpSpPr>
            <a:xfrm>
              <a:off x="4930787" y="5384052"/>
              <a:ext cx="387308" cy="918209"/>
              <a:chOff x="4909875" y="4961668"/>
              <a:chExt cx="956836" cy="1600315"/>
            </a:xfrm>
          </p:grpSpPr>
          <p:sp>
            <p:nvSpPr>
              <p:cNvPr id="178" name="Freeform 177"/>
              <p:cNvSpPr/>
              <p:nvPr/>
            </p:nvSpPr>
            <p:spPr>
              <a:xfrm>
                <a:off x="4909875" y="4961668"/>
                <a:ext cx="956836" cy="1600315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Freeform 178"/>
              <p:cNvSpPr/>
              <p:nvPr/>
            </p:nvSpPr>
            <p:spPr>
              <a:xfrm>
                <a:off x="5027306" y="5171521"/>
                <a:ext cx="779971" cy="924076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2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Freeform 179"/>
              <p:cNvSpPr/>
              <p:nvPr/>
            </p:nvSpPr>
            <p:spPr>
              <a:xfrm>
                <a:off x="5092178" y="607058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Freeform 180"/>
              <p:cNvSpPr/>
              <p:nvPr/>
            </p:nvSpPr>
            <p:spPr>
              <a:xfrm>
                <a:off x="5500748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Freeform 181"/>
              <p:cNvSpPr/>
              <p:nvPr/>
            </p:nvSpPr>
            <p:spPr>
              <a:xfrm>
                <a:off x="5317379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34" name="Picture 20" descr="Cloud 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4451" y="3767342"/>
            <a:ext cx="3843579" cy="2697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0" descr="Cloud 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605" y="3498080"/>
            <a:ext cx="3154402" cy="221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9" name="Picture 20" descr="Cloud 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605" y="3208975"/>
            <a:ext cx="2511182" cy="17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" name="Picture 20" descr="Cloud 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405" y="2831009"/>
            <a:ext cx="2036929" cy="142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" name="Picture 20" descr="Cloud 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405" y="2508256"/>
            <a:ext cx="1715482" cy="120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" name="Picture 20" descr="Cloud 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405" y="2314825"/>
            <a:ext cx="1304326" cy="915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242"/>
          <p:cNvGrpSpPr/>
          <p:nvPr/>
        </p:nvGrpSpPr>
        <p:grpSpPr>
          <a:xfrm>
            <a:off x="8394859" y="4946994"/>
            <a:ext cx="318978" cy="876317"/>
            <a:chOff x="4930787" y="5344841"/>
            <a:chExt cx="426638" cy="1005465"/>
          </a:xfrm>
        </p:grpSpPr>
        <p:sp>
          <p:nvSpPr>
            <p:cNvPr id="244" name="Freeform 243"/>
            <p:cNvSpPr/>
            <p:nvPr/>
          </p:nvSpPr>
          <p:spPr>
            <a:xfrm>
              <a:off x="4960579" y="5344841"/>
              <a:ext cx="396846" cy="1005465"/>
            </a:xfrm>
            <a:custGeom>
              <a:avLst/>
              <a:gdLst>
                <a:gd name="connsiteX0" fmla="*/ 0 w 396846"/>
                <a:gd name="connsiteY0" fmla="*/ 39690 h 1005465"/>
                <a:gd name="connsiteX1" fmla="*/ 66141 w 396846"/>
                <a:gd name="connsiteY1" fmla="*/ 13230 h 1005465"/>
                <a:gd name="connsiteX2" fmla="*/ 105825 w 396846"/>
                <a:gd name="connsiteY2" fmla="*/ 0 h 1005465"/>
                <a:gd name="connsiteX3" fmla="*/ 238107 w 396846"/>
                <a:gd name="connsiteY3" fmla="*/ 13230 h 1005465"/>
                <a:gd name="connsiteX4" fmla="*/ 317477 w 396846"/>
                <a:gd name="connsiteY4" fmla="*/ 39690 h 1005465"/>
                <a:gd name="connsiteX5" fmla="*/ 343933 w 396846"/>
                <a:gd name="connsiteY5" fmla="*/ 79379 h 1005465"/>
                <a:gd name="connsiteX6" fmla="*/ 370390 w 396846"/>
                <a:gd name="connsiteY6" fmla="*/ 158758 h 1005465"/>
                <a:gd name="connsiteX7" fmla="*/ 396846 w 396846"/>
                <a:gd name="connsiteY7" fmla="*/ 251366 h 1005465"/>
                <a:gd name="connsiteX8" fmla="*/ 370390 w 396846"/>
                <a:gd name="connsiteY8" fmla="*/ 807018 h 1005465"/>
                <a:gd name="connsiteX9" fmla="*/ 357161 w 396846"/>
                <a:gd name="connsiteY9" fmla="*/ 886397 h 1005465"/>
                <a:gd name="connsiteX10" fmla="*/ 304248 w 396846"/>
                <a:gd name="connsiteY10" fmla="*/ 965776 h 1005465"/>
                <a:gd name="connsiteX11" fmla="*/ 264564 w 396846"/>
                <a:gd name="connsiteY11" fmla="*/ 1005465 h 10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6846" h="1005465">
                  <a:moveTo>
                    <a:pt x="0" y="39690"/>
                  </a:moveTo>
                  <a:cubicBezTo>
                    <a:pt x="22047" y="30870"/>
                    <a:pt x="43908" y="21569"/>
                    <a:pt x="66141" y="13230"/>
                  </a:cubicBezTo>
                  <a:cubicBezTo>
                    <a:pt x="79197" y="8333"/>
                    <a:pt x="91881" y="0"/>
                    <a:pt x="105825" y="0"/>
                  </a:cubicBezTo>
                  <a:cubicBezTo>
                    <a:pt x="150139" y="0"/>
                    <a:pt x="194013" y="8820"/>
                    <a:pt x="238107" y="13230"/>
                  </a:cubicBezTo>
                  <a:cubicBezTo>
                    <a:pt x="264564" y="22050"/>
                    <a:pt x="302009" y="16485"/>
                    <a:pt x="317477" y="39690"/>
                  </a:cubicBezTo>
                  <a:cubicBezTo>
                    <a:pt x="326296" y="52920"/>
                    <a:pt x="337476" y="64850"/>
                    <a:pt x="343933" y="79379"/>
                  </a:cubicBezTo>
                  <a:cubicBezTo>
                    <a:pt x="355259" y="104866"/>
                    <a:pt x="361571" y="132298"/>
                    <a:pt x="370390" y="158758"/>
                  </a:cubicBezTo>
                  <a:cubicBezTo>
                    <a:pt x="389366" y="215693"/>
                    <a:pt x="380237" y="184923"/>
                    <a:pt x="396846" y="251366"/>
                  </a:cubicBezTo>
                  <a:cubicBezTo>
                    <a:pt x="388694" y="520405"/>
                    <a:pt x="397970" y="600147"/>
                    <a:pt x="370390" y="807018"/>
                  </a:cubicBezTo>
                  <a:cubicBezTo>
                    <a:pt x="366845" y="833607"/>
                    <a:pt x="364868" y="860703"/>
                    <a:pt x="357161" y="886397"/>
                  </a:cubicBezTo>
                  <a:cubicBezTo>
                    <a:pt x="347030" y="920171"/>
                    <a:pt x="330797" y="944534"/>
                    <a:pt x="304248" y="965776"/>
                  </a:cubicBezTo>
                  <a:cubicBezTo>
                    <a:pt x="260895" y="1000463"/>
                    <a:pt x="264564" y="974733"/>
                    <a:pt x="264564" y="100546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244"/>
            <p:cNvGrpSpPr/>
            <p:nvPr/>
          </p:nvGrpSpPr>
          <p:grpSpPr>
            <a:xfrm>
              <a:off x="4930787" y="5384052"/>
              <a:ext cx="387308" cy="918209"/>
              <a:chOff x="4909875" y="4961668"/>
              <a:chExt cx="956836" cy="1600315"/>
            </a:xfrm>
          </p:grpSpPr>
          <p:sp>
            <p:nvSpPr>
              <p:cNvPr id="246" name="Freeform 245"/>
              <p:cNvSpPr/>
              <p:nvPr/>
            </p:nvSpPr>
            <p:spPr>
              <a:xfrm>
                <a:off x="4909875" y="4961668"/>
                <a:ext cx="956836" cy="1600315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Freeform 246"/>
              <p:cNvSpPr/>
              <p:nvPr/>
            </p:nvSpPr>
            <p:spPr>
              <a:xfrm>
                <a:off x="5027306" y="5171521"/>
                <a:ext cx="779971" cy="924076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2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Freeform 247"/>
              <p:cNvSpPr/>
              <p:nvPr/>
            </p:nvSpPr>
            <p:spPr>
              <a:xfrm>
                <a:off x="5092178" y="607058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Freeform 248"/>
              <p:cNvSpPr/>
              <p:nvPr/>
            </p:nvSpPr>
            <p:spPr>
              <a:xfrm>
                <a:off x="5500748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0" name="Freeform 249"/>
              <p:cNvSpPr/>
              <p:nvPr/>
            </p:nvSpPr>
            <p:spPr>
              <a:xfrm>
                <a:off x="5317379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6" name="Group 250"/>
          <p:cNvGrpSpPr/>
          <p:nvPr/>
        </p:nvGrpSpPr>
        <p:grpSpPr>
          <a:xfrm>
            <a:off x="8577547" y="5388317"/>
            <a:ext cx="262322" cy="663928"/>
            <a:chOff x="4930787" y="5344841"/>
            <a:chExt cx="426638" cy="1005465"/>
          </a:xfrm>
        </p:grpSpPr>
        <p:sp>
          <p:nvSpPr>
            <p:cNvPr id="252" name="Freeform 251"/>
            <p:cNvSpPr/>
            <p:nvPr/>
          </p:nvSpPr>
          <p:spPr>
            <a:xfrm>
              <a:off x="4960579" y="5344841"/>
              <a:ext cx="396846" cy="1005465"/>
            </a:xfrm>
            <a:custGeom>
              <a:avLst/>
              <a:gdLst>
                <a:gd name="connsiteX0" fmla="*/ 0 w 396846"/>
                <a:gd name="connsiteY0" fmla="*/ 39690 h 1005465"/>
                <a:gd name="connsiteX1" fmla="*/ 66141 w 396846"/>
                <a:gd name="connsiteY1" fmla="*/ 13230 h 1005465"/>
                <a:gd name="connsiteX2" fmla="*/ 105825 w 396846"/>
                <a:gd name="connsiteY2" fmla="*/ 0 h 1005465"/>
                <a:gd name="connsiteX3" fmla="*/ 238107 w 396846"/>
                <a:gd name="connsiteY3" fmla="*/ 13230 h 1005465"/>
                <a:gd name="connsiteX4" fmla="*/ 317477 w 396846"/>
                <a:gd name="connsiteY4" fmla="*/ 39690 h 1005465"/>
                <a:gd name="connsiteX5" fmla="*/ 343933 w 396846"/>
                <a:gd name="connsiteY5" fmla="*/ 79379 h 1005465"/>
                <a:gd name="connsiteX6" fmla="*/ 370390 w 396846"/>
                <a:gd name="connsiteY6" fmla="*/ 158758 h 1005465"/>
                <a:gd name="connsiteX7" fmla="*/ 396846 w 396846"/>
                <a:gd name="connsiteY7" fmla="*/ 251366 h 1005465"/>
                <a:gd name="connsiteX8" fmla="*/ 370390 w 396846"/>
                <a:gd name="connsiteY8" fmla="*/ 807018 h 1005465"/>
                <a:gd name="connsiteX9" fmla="*/ 357161 w 396846"/>
                <a:gd name="connsiteY9" fmla="*/ 886397 h 1005465"/>
                <a:gd name="connsiteX10" fmla="*/ 304248 w 396846"/>
                <a:gd name="connsiteY10" fmla="*/ 965776 h 1005465"/>
                <a:gd name="connsiteX11" fmla="*/ 264564 w 396846"/>
                <a:gd name="connsiteY11" fmla="*/ 1005465 h 10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6846" h="1005465">
                  <a:moveTo>
                    <a:pt x="0" y="39690"/>
                  </a:moveTo>
                  <a:cubicBezTo>
                    <a:pt x="22047" y="30870"/>
                    <a:pt x="43908" y="21569"/>
                    <a:pt x="66141" y="13230"/>
                  </a:cubicBezTo>
                  <a:cubicBezTo>
                    <a:pt x="79197" y="8333"/>
                    <a:pt x="91881" y="0"/>
                    <a:pt x="105825" y="0"/>
                  </a:cubicBezTo>
                  <a:cubicBezTo>
                    <a:pt x="150139" y="0"/>
                    <a:pt x="194013" y="8820"/>
                    <a:pt x="238107" y="13230"/>
                  </a:cubicBezTo>
                  <a:cubicBezTo>
                    <a:pt x="264564" y="22050"/>
                    <a:pt x="302009" y="16485"/>
                    <a:pt x="317477" y="39690"/>
                  </a:cubicBezTo>
                  <a:cubicBezTo>
                    <a:pt x="326296" y="52920"/>
                    <a:pt x="337476" y="64850"/>
                    <a:pt x="343933" y="79379"/>
                  </a:cubicBezTo>
                  <a:cubicBezTo>
                    <a:pt x="355259" y="104866"/>
                    <a:pt x="361571" y="132298"/>
                    <a:pt x="370390" y="158758"/>
                  </a:cubicBezTo>
                  <a:cubicBezTo>
                    <a:pt x="389366" y="215693"/>
                    <a:pt x="380237" y="184923"/>
                    <a:pt x="396846" y="251366"/>
                  </a:cubicBezTo>
                  <a:cubicBezTo>
                    <a:pt x="388694" y="520405"/>
                    <a:pt x="397970" y="600147"/>
                    <a:pt x="370390" y="807018"/>
                  </a:cubicBezTo>
                  <a:cubicBezTo>
                    <a:pt x="366845" y="833607"/>
                    <a:pt x="364868" y="860703"/>
                    <a:pt x="357161" y="886397"/>
                  </a:cubicBezTo>
                  <a:cubicBezTo>
                    <a:pt x="347030" y="920171"/>
                    <a:pt x="330797" y="944534"/>
                    <a:pt x="304248" y="965776"/>
                  </a:cubicBezTo>
                  <a:cubicBezTo>
                    <a:pt x="260895" y="1000463"/>
                    <a:pt x="264564" y="974733"/>
                    <a:pt x="264564" y="100546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252"/>
            <p:cNvGrpSpPr/>
            <p:nvPr/>
          </p:nvGrpSpPr>
          <p:grpSpPr>
            <a:xfrm>
              <a:off x="4930787" y="5384052"/>
              <a:ext cx="387308" cy="918209"/>
              <a:chOff x="4909875" y="4961668"/>
              <a:chExt cx="956836" cy="1600315"/>
            </a:xfrm>
          </p:grpSpPr>
          <p:sp>
            <p:nvSpPr>
              <p:cNvPr id="254" name="Freeform 253"/>
              <p:cNvSpPr/>
              <p:nvPr/>
            </p:nvSpPr>
            <p:spPr>
              <a:xfrm>
                <a:off x="4909875" y="4961668"/>
                <a:ext cx="956836" cy="1600315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" name="Freeform 254"/>
              <p:cNvSpPr/>
              <p:nvPr/>
            </p:nvSpPr>
            <p:spPr>
              <a:xfrm>
                <a:off x="5027306" y="5171521"/>
                <a:ext cx="779971" cy="924076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2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6" name="Freeform 255"/>
              <p:cNvSpPr/>
              <p:nvPr/>
            </p:nvSpPr>
            <p:spPr>
              <a:xfrm>
                <a:off x="5092178" y="607058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7" name="Freeform 256"/>
              <p:cNvSpPr/>
              <p:nvPr/>
            </p:nvSpPr>
            <p:spPr>
              <a:xfrm>
                <a:off x="5500748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8" name="Freeform 257"/>
              <p:cNvSpPr/>
              <p:nvPr/>
            </p:nvSpPr>
            <p:spPr>
              <a:xfrm>
                <a:off x="5317379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59" name="Picture 20" descr="Cloud 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907" y="2225360"/>
            <a:ext cx="863090" cy="60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7711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 Migration </a:t>
            </a:r>
            <a:r>
              <a:rPr lang="en-US" sz="4000" dirty="0" smtClean="0">
                <a:solidFill>
                  <a:srgbClr val="FF0000"/>
                </a:solidFill>
              </a:rPr>
              <a:t>of Data 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4" name="Picture 20" descr="Cloud 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073331"/>
            <a:ext cx="5102635" cy="3580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s://encrypted-tbn1.gstatic.com/images?q=tbn:ANd9GcRMqz810dqY5w4yvvGMx0LZ98j9pT_RRanjEhtqGQxcgqYwtJb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687" y="2073331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2"/>
          <p:cNvGrpSpPr/>
          <p:nvPr/>
        </p:nvGrpSpPr>
        <p:grpSpPr>
          <a:xfrm>
            <a:off x="6515540" y="3386830"/>
            <a:ext cx="1040089" cy="1131881"/>
            <a:chOff x="6515540" y="3386830"/>
            <a:chExt cx="1040089" cy="1131881"/>
          </a:xfrm>
        </p:grpSpPr>
        <p:sp>
          <p:nvSpPr>
            <p:cNvPr id="15" name="Freeform 14"/>
            <p:cNvSpPr/>
            <p:nvPr/>
          </p:nvSpPr>
          <p:spPr>
            <a:xfrm>
              <a:off x="6517062" y="3386830"/>
              <a:ext cx="991965" cy="1131881"/>
            </a:xfrm>
            <a:custGeom>
              <a:avLst/>
              <a:gdLst>
                <a:gd name="connsiteX0" fmla="*/ 97043 w 991965"/>
                <a:gd name="connsiteY0" fmla="*/ 79379 h 1131881"/>
                <a:gd name="connsiteX1" fmla="*/ 983333 w 991965"/>
                <a:gd name="connsiteY1" fmla="*/ 79379 h 1131881"/>
                <a:gd name="connsiteX2" fmla="*/ 970105 w 991965"/>
                <a:gd name="connsiteY2" fmla="*/ 132298 h 1131881"/>
                <a:gd name="connsiteX3" fmla="*/ 943648 w 991965"/>
                <a:gd name="connsiteY3" fmla="*/ 211677 h 1131881"/>
                <a:gd name="connsiteX4" fmla="*/ 930420 w 991965"/>
                <a:gd name="connsiteY4" fmla="*/ 251366 h 1131881"/>
                <a:gd name="connsiteX5" fmla="*/ 917192 w 991965"/>
                <a:gd name="connsiteY5" fmla="*/ 1058384 h 1131881"/>
                <a:gd name="connsiteX6" fmla="*/ 308694 w 991965"/>
                <a:gd name="connsiteY6" fmla="*/ 1071614 h 1131881"/>
                <a:gd name="connsiteX7" fmla="*/ 269010 w 991965"/>
                <a:gd name="connsiteY7" fmla="*/ 1084844 h 1131881"/>
                <a:gd name="connsiteX8" fmla="*/ 57358 w 991965"/>
                <a:gd name="connsiteY8" fmla="*/ 1098074 h 1131881"/>
                <a:gd name="connsiteX9" fmla="*/ 4445 w 991965"/>
                <a:gd name="connsiteY9" fmla="*/ 1084844 h 1131881"/>
                <a:gd name="connsiteX10" fmla="*/ 17674 w 991965"/>
                <a:gd name="connsiteY10" fmla="*/ 635031 h 1131881"/>
                <a:gd name="connsiteX11" fmla="*/ 30902 w 991965"/>
                <a:gd name="connsiteY11" fmla="*/ 582111 h 1131881"/>
                <a:gd name="connsiteX12" fmla="*/ 57358 w 991965"/>
                <a:gd name="connsiteY12" fmla="*/ 383664 h 1131881"/>
                <a:gd name="connsiteX13" fmla="*/ 70586 w 991965"/>
                <a:gd name="connsiteY13" fmla="*/ 291056 h 1131881"/>
                <a:gd name="connsiteX14" fmla="*/ 83815 w 991965"/>
                <a:gd name="connsiteY14" fmla="*/ 0 h 113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1965" h="1131881">
                  <a:moveTo>
                    <a:pt x="97043" y="79379"/>
                  </a:moveTo>
                  <a:cubicBezTo>
                    <a:pt x="237282" y="75588"/>
                    <a:pt x="813859" y="50156"/>
                    <a:pt x="983333" y="79379"/>
                  </a:cubicBezTo>
                  <a:cubicBezTo>
                    <a:pt x="1001251" y="82469"/>
                    <a:pt x="975329" y="114882"/>
                    <a:pt x="970105" y="132298"/>
                  </a:cubicBezTo>
                  <a:cubicBezTo>
                    <a:pt x="962091" y="159013"/>
                    <a:pt x="952467" y="185217"/>
                    <a:pt x="943648" y="211677"/>
                  </a:cubicBezTo>
                  <a:lnTo>
                    <a:pt x="930420" y="251366"/>
                  </a:lnTo>
                  <a:cubicBezTo>
                    <a:pt x="926011" y="520372"/>
                    <a:pt x="1079709" y="843974"/>
                    <a:pt x="917192" y="1058384"/>
                  </a:cubicBezTo>
                  <a:cubicBezTo>
                    <a:pt x="794640" y="1220068"/>
                    <a:pt x="511406" y="1063339"/>
                    <a:pt x="308694" y="1071614"/>
                  </a:cubicBezTo>
                  <a:cubicBezTo>
                    <a:pt x="294762" y="1072183"/>
                    <a:pt x="282877" y="1083384"/>
                    <a:pt x="269010" y="1084844"/>
                  </a:cubicBezTo>
                  <a:cubicBezTo>
                    <a:pt x="198710" y="1092245"/>
                    <a:pt x="127909" y="1093664"/>
                    <a:pt x="57358" y="1098074"/>
                  </a:cubicBezTo>
                  <a:cubicBezTo>
                    <a:pt x="39720" y="1093664"/>
                    <a:pt x="5997" y="1102958"/>
                    <a:pt x="4445" y="1084844"/>
                  </a:cubicBezTo>
                  <a:cubicBezTo>
                    <a:pt x="-8364" y="935389"/>
                    <a:pt x="9791" y="784826"/>
                    <a:pt x="17674" y="635031"/>
                  </a:cubicBezTo>
                  <a:cubicBezTo>
                    <a:pt x="18630" y="616873"/>
                    <a:pt x="27650" y="600001"/>
                    <a:pt x="30902" y="582111"/>
                  </a:cubicBezTo>
                  <a:cubicBezTo>
                    <a:pt x="39215" y="536383"/>
                    <a:pt x="51599" y="426861"/>
                    <a:pt x="57358" y="383664"/>
                  </a:cubicBezTo>
                  <a:cubicBezTo>
                    <a:pt x="61479" y="352755"/>
                    <a:pt x="66177" y="321925"/>
                    <a:pt x="70586" y="291056"/>
                  </a:cubicBezTo>
                  <a:cubicBezTo>
                    <a:pt x="85465" y="52971"/>
                    <a:pt x="83815" y="150076"/>
                    <a:pt x="83815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i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80568" y="3532357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587460" y="3684757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81124" y="3837157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614472" y="3989557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15540" y="4141957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6309855" y="4843372"/>
            <a:ext cx="1938979" cy="764150"/>
            <a:chOff x="6309855" y="4843372"/>
            <a:chExt cx="1938979" cy="764150"/>
          </a:xfrm>
        </p:grpSpPr>
        <p:sp>
          <p:nvSpPr>
            <p:cNvPr id="5" name="Freeform 4"/>
            <p:cNvSpPr/>
            <p:nvPr/>
          </p:nvSpPr>
          <p:spPr>
            <a:xfrm>
              <a:off x="6309855" y="4843372"/>
              <a:ext cx="403529" cy="764150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6713385" y="4925929"/>
              <a:ext cx="277930" cy="536197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7613386" y="4843372"/>
              <a:ext cx="376452" cy="764150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 flipH="1">
              <a:off x="7194053" y="4935849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7194053" y="4843372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7989838" y="4965750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 flipH="1">
              <a:off x="8082435" y="4965751"/>
              <a:ext cx="166399" cy="496376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635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852E-6 0.01158 C -0.02154 0.00463 -0.03734 -0.01784 -0.05922 -0.02687 C -0.06878 -0.03081 -0.08562 -0.03846 -0.09552 -0.04054 C -0.11549 -0.04494 -0.13633 -0.04517 -0.15631 -0.04818 C -0.16308 -0.04772 -0.17003 -0.04911 -0.17645 -0.04633 C -0.17888 -0.0454 -0.17923 -0.04077 -0.18079 -0.03846 C -0.18444 -0.03382 -0.19 -0.03336 -0.19382 -0.02896 C -0.20025 -0.02224 -0.20164 -0.01529 -0.2098 -0.01158 C -0.22508 0.00208 -0.24418 0.00231 -0.2619 0.00394 C -0.2751 0.0081 -0.30236 0.00973 -0.30236 0.00996 C -0.31296 0.01227 -0.32164 0.01459 -0.33137 0.01946 C -0.3397 0.03034 -0.3503 0.03868 -0.36037 0.04633 C -0.36923 0.05281 -0.37687 0.06717 -0.38642 0.07157 C -0.39788 0.07644 -0.40796 0.08293 -0.41959 0.08686 C -0.42602 0.09312 -0.42376 0.09034 -0.42689 0.09474 " pathEditMode="relative" rAng="0" ptsTypes="ffffffffffffff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44" y="1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93 2.20524E-6 C -0.04029 -0.00626 -0.05401 -0.02317 -0.07069 -0.03104 C -0.09604 -0.04332 -0.12261 -0.05305 -0.14884 -0.06 C -0.19243 -0.07181 -0.23932 -0.06648 -0.28343 -0.06949 C -0.29264 -0.06834 -0.30219 -0.0688 -0.31105 -0.06579 C -0.31278 -0.06533 -0.31313 -0.06208 -0.31383 -0.06 C -0.31608 -0.0549 -0.3199 -0.04193 -0.32407 -0.03683 C -0.32633 -0.03452 -0.32911 -0.03359 -0.33119 -0.03104 C -0.34543 -0.01599 -0.3569 2.20524E-6 -0.37461 0.00764 C -0.37565 0.0095 -0.37756 0.01343 -0.37756 0.01366 " pathEditMode="relative" rAng="0" ptsTypes="fffffffff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32" y="-29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85 -0.00509 C -0.04899 -0.00648 -0.14993 -0.00602 -0.25834 -0.00509 C -0.32384 -0.00324 -0.38951 -0.00093 -0.455 0.00138 C -0.49427 0.00046 -0.53353 0.00046 -0.57262 -0.00023 C -0.59173 -0.00093 -0.60146 -0.01643 -0.61067 -0.02244 C -0.6124 -0.02637 -0.61623 -0.02938 -0.61848 -0.03308 C -0.62387 -0.04187 -0.62491 -0.05113 -0.62804 -0.05992 C -0.62995 -0.06917 -0.63586 -0.08258 -0.61223 -0.08605 C -0.60042 -0.08328 -0.60823 -0.0849 -0.58687 -0.0849 " pathEditMode="relative" rAng="0" ptsTypes="ffffffffA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94" y="-37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Migration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of Computation </a:t>
            </a:r>
            <a:endParaRPr lang="en-US" sz="4000" dirty="0">
              <a:solidFill>
                <a:srgbClr val="FF0000"/>
              </a:solidFill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798001" y="1463891"/>
            <a:ext cx="4979187" cy="3822057"/>
            <a:chOff x="325325" y="1919678"/>
            <a:chExt cx="5680205" cy="3985920"/>
          </a:xfrm>
        </p:grpSpPr>
        <p:pic>
          <p:nvPicPr>
            <p:cNvPr id="4" name="Picture 20" descr="Cloud 0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5325" y="1919678"/>
              <a:ext cx="5680205" cy="3985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 descr="https://encrypted-tbn1.gstatic.com/images?q=tbn:ANd9GcRMqz810dqY5w4yvvGMx0LZ98j9pT_RRanjEhtqGQxcgqYwtJbx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4315" y="2480547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Freeform 14"/>
            <p:cNvSpPr/>
            <p:nvPr/>
          </p:nvSpPr>
          <p:spPr>
            <a:xfrm>
              <a:off x="4030397" y="3471147"/>
              <a:ext cx="991965" cy="1131881"/>
            </a:xfrm>
            <a:custGeom>
              <a:avLst/>
              <a:gdLst>
                <a:gd name="connsiteX0" fmla="*/ 97043 w 991965"/>
                <a:gd name="connsiteY0" fmla="*/ 79379 h 1131881"/>
                <a:gd name="connsiteX1" fmla="*/ 983333 w 991965"/>
                <a:gd name="connsiteY1" fmla="*/ 79379 h 1131881"/>
                <a:gd name="connsiteX2" fmla="*/ 970105 w 991965"/>
                <a:gd name="connsiteY2" fmla="*/ 132298 h 1131881"/>
                <a:gd name="connsiteX3" fmla="*/ 943648 w 991965"/>
                <a:gd name="connsiteY3" fmla="*/ 211677 h 1131881"/>
                <a:gd name="connsiteX4" fmla="*/ 930420 w 991965"/>
                <a:gd name="connsiteY4" fmla="*/ 251366 h 1131881"/>
                <a:gd name="connsiteX5" fmla="*/ 917192 w 991965"/>
                <a:gd name="connsiteY5" fmla="*/ 1058384 h 1131881"/>
                <a:gd name="connsiteX6" fmla="*/ 308694 w 991965"/>
                <a:gd name="connsiteY6" fmla="*/ 1071614 h 1131881"/>
                <a:gd name="connsiteX7" fmla="*/ 269010 w 991965"/>
                <a:gd name="connsiteY7" fmla="*/ 1084844 h 1131881"/>
                <a:gd name="connsiteX8" fmla="*/ 57358 w 991965"/>
                <a:gd name="connsiteY8" fmla="*/ 1098074 h 1131881"/>
                <a:gd name="connsiteX9" fmla="*/ 4445 w 991965"/>
                <a:gd name="connsiteY9" fmla="*/ 1084844 h 1131881"/>
                <a:gd name="connsiteX10" fmla="*/ 17674 w 991965"/>
                <a:gd name="connsiteY10" fmla="*/ 635031 h 1131881"/>
                <a:gd name="connsiteX11" fmla="*/ 30902 w 991965"/>
                <a:gd name="connsiteY11" fmla="*/ 582111 h 1131881"/>
                <a:gd name="connsiteX12" fmla="*/ 57358 w 991965"/>
                <a:gd name="connsiteY12" fmla="*/ 383664 h 1131881"/>
                <a:gd name="connsiteX13" fmla="*/ 70586 w 991965"/>
                <a:gd name="connsiteY13" fmla="*/ 291056 h 1131881"/>
                <a:gd name="connsiteX14" fmla="*/ 83815 w 991965"/>
                <a:gd name="connsiteY14" fmla="*/ 0 h 113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1965" h="1131881">
                  <a:moveTo>
                    <a:pt x="97043" y="79379"/>
                  </a:moveTo>
                  <a:cubicBezTo>
                    <a:pt x="237282" y="75588"/>
                    <a:pt x="813859" y="50156"/>
                    <a:pt x="983333" y="79379"/>
                  </a:cubicBezTo>
                  <a:cubicBezTo>
                    <a:pt x="1001251" y="82469"/>
                    <a:pt x="975329" y="114882"/>
                    <a:pt x="970105" y="132298"/>
                  </a:cubicBezTo>
                  <a:cubicBezTo>
                    <a:pt x="962091" y="159013"/>
                    <a:pt x="952467" y="185217"/>
                    <a:pt x="943648" y="211677"/>
                  </a:cubicBezTo>
                  <a:lnTo>
                    <a:pt x="930420" y="251366"/>
                  </a:lnTo>
                  <a:cubicBezTo>
                    <a:pt x="926011" y="520372"/>
                    <a:pt x="1079709" y="843974"/>
                    <a:pt x="917192" y="1058384"/>
                  </a:cubicBezTo>
                  <a:cubicBezTo>
                    <a:pt x="794640" y="1220068"/>
                    <a:pt x="511406" y="1063339"/>
                    <a:pt x="308694" y="1071614"/>
                  </a:cubicBezTo>
                  <a:cubicBezTo>
                    <a:pt x="294762" y="1072183"/>
                    <a:pt x="282877" y="1083384"/>
                    <a:pt x="269010" y="1084844"/>
                  </a:cubicBezTo>
                  <a:cubicBezTo>
                    <a:pt x="198710" y="1092245"/>
                    <a:pt x="127909" y="1093664"/>
                    <a:pt x="57358" y="1098074"/>
                  </a:cubicBezTo>
                  <a:cubicBezTo>
                    <a:pt x="39720" y="1093664"/>
                    <a:pt x="5997" y="1102958"/>
                    <a:pt x="4445" y="1084844"/>
                  </a:cubicBezTo>
                  <a:cubicBezTo>
                    <a:pt x="-8364" y="935389"/>
                    <a:pt x="9791" y="784826"/>
                    <a:pt x="17674" y="635031"/>
                  </a:cubicBezTo>
                  <a:cubicBezTo>
                    <a:pt x="18630" y="616873"/>
                    <a:pt x="27650" y="600001"/>
                    <a:pt x="30902" y="582111"/>
                  </a:cubicBezTo>
                  <a:cubicBezTo>
                    <a:pt x="39215" y="536383"/>
                    <a:pt x="51599" y="426861"/>
                    <a:pt x="57358" y="383664"/>
                  </a:cubicBezTo>
                  <a:cubicBezTo>
                    <a:pt x="61479" y="352755"/>
                    <a:pt x="66177" y="321925"/>
                    <a:pt x="70586" y="291056"/>
                  </a:cubicBezTo>
                  <a:cubicBezTo>
                    <a:pt x="85465" y="52971"/>
                    <a:pt x="83815" y="150076"/>
                    <a:pt x="83815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i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93903" y="36166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00795" y="37690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FF0000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94459" y="39214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27807" y="4073874"/>
              <a:ext cx="9667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FF0000"/>
                  </a:solidFill>
                </a:rPr>
                <a:t>Hjhfjfh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FF0000"/>
                  </a:solidFill>
                </a:rPr>
                <a:t>jjjh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FF0000"/>
                  </a:solidFill>
                </a:rPr>
                <a:t>jh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FF0000"/>
                  </a:solidFill>
                </a:rPr>
                <a:t>jhjhj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endParaRPr lang="en-US" sz="8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28875" y="42262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938419" y="4159237"/>
              <a:ext cx="403529" cy="764150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1341949" y="4241794"/>
              <a:ext cx="277930" cy="536197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2241950" y="4159237"/>
              <a:ext cx="376452" cy="764150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 flipH="1">
              <a:off x="1822617" y="4251714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822617" y="4159237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618402" y="4281615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 flipH="1">
              <a:off x="2710999" y="4281616"/>
              <a:ext cx="166399" cy="496376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" descr="https://encrypted-tbn1.gstatic.com/images?q=tbn:ANd9GcRMqz810dqY5w4yvvGMx0LZ98j9pT_RRanjEhtqGQxcgqYwtJbx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8275" y="2480547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2520579" y="2558179"/>
              <a:ext cx="49124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=</a:t>
              </a:r>
              <a:endParaRPr lang="en-US" sz="4800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3328201" y="4192660"/>
              <a:ext cx="376452" cy="764150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00800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77398" y="4190226"/>
              <a:ext cx="46990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?</a:t>
              </a:r>
              <a:endParaRPr lang="en-US" sz="4800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4563215" y="3266177"/>
              <a:ext cx="991965" cy="1131881"/>
            </a:xfrm>
            <a:custGeom>
              <a:avLst/>
              <a:gdLst>
                <a:gd name="connsiteX0" fmla="*/ 97043 w 991965"/>
                <a:gd name="connsiteY0" fmla="*/ 79379 h 1131881"/>
                <a:gd name="connsiteX1" fmla="*/ 983333 w 991965"/>
                <a:gd name="connsiteY1" fmla="*/ 79379 h 1131881"/>
                <a:gd name="connsiteX2" fmla="*/ 970105 w 991965"/>
                <a:gd name="connsiteY2" fmla="*/ 132298 h 1131881"/>
                <a:gd name="connsiteX3" fmla="*/ 943648 w 991965"/>
                <a:gd name="connsiteY3" fmla="*/ 211677 h 1131881"/>
                <a:gd name="connsiteX4" fmla="*/ 930420 w 991965"/>
                <a:gd name="connsiteY4" fmla="*/ 251366 h 1131881"/>
                <a:gd name="connsiteX5" fmla="*/ 917192 w 991965"/>
                <a:gd name="connsiteY5" fmla="*/ 1058384 h 1131881"/>
                <a:gd name="connsiteX6" fmla="*/ 308694 w 991965"/>
                <a:gd name="connsiteY6" fmla="*/ 1071614 h 1131881"/>
                <a:gd name="connsiteX7" fmla="*/ 269010 w 991965"/>
                <a:gd name="connsiteY7" fmla="*/ 1084844 h 1131881"/>
                <a:gd name="connsiteX8" fmla="*/ 57358 w 991965"/>
                <a:gd name="connsiteY8" fmla="*/ 1098074 h 1131881"/>
                <a:gd name="connsiteX9" fmla="*/ 4445 w 991965"/>
                <a:gd name="connsiteY9" fmla="*/ 1084844 h 1131881"/>
                <a:gd name="connsiteX10" fmla="*/ 17674 w 991965"/>
                <a:gd name="connsiteY10" fmla="*/ 635031 h 1131881"/>
                <a:gd name="connsiteX11" fmla="*/ 30902 w 991965"/>
                <a:gd name="connsiteY11" fmla="*/ 582111 h 1131881"/>
                <a:gd name="connsiteX12" fmla="*/ 57358 w 991965"/>
                <a:gd name="connsiteY12" fmla="*/ 383664 h 1131881"/>
                <a:gd name="connsiteX13" fmla="*/ 70586 w 991965"/>
                <a:gd name="connsiteY13" fmla="*/ 291056 h 1131881"/>
                <a:gd name="connsiteX14" fmla="*/ 83815 w 991965"/>
                <a:gd name="connsiteY14" fmla="*/ 0 h 113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1965" h="1131881">
                  <a:moveTo>
                    <a:pt x="97043" y="79379"/>
                  </a:moveTo>
                  <a:cubicBezTo>
                    <a:pt x="237282" y="75588"/>
                    <a:pt x="813859" y="50156"/>
                    <a:pt x="983333" y="79379"/>
                  </a:cubicBezTo>
                  <a:cubicBezTo>
                    <a:pt x="1001251" y="82469"/>
                    <a:pt x="975329" y="114882"/>
                    <a:pt x="970105" y="132298"/>
                  </a:cubicBezTo>
                  <a:cubicBezTo>
                    <a:pt x="962091" y="159013"/>
                    <a:pt x="952467" y="185217"/>
                    <a:pt x="943648" y="211677"/>
                  </a:cubicBezTo>
                  <a:lnTo>
                    <a:pt x="930420" y="251366"/>
                  </a:lnTo>
                  <a:cubicBezTo>
                    <a:pt x="926011" y="520372"/>
                    <a:pt x="1079709" y="843974"/>
                    <a:pt x="917192" y="1058384"/>
                  </a:cubicBezTo>
                  <a:cubicBezTo>
                    <a:pt x="794640" y="1220068"/>
                    <a:pt x="511406" y="1063339"/>
                    <a:pt x="308694" y="1071614"/>
                  </a:cubicBezTo>
                  <a:cubicBezTo>
                    <a:pt x="294762" y="1072183"/>
                    <a:pt x="282877" y="1083384"/>
                    <a:pt x="269010" y="1084844"/>
                  </a:cubicBezTo>
                  <a:cubicBezTo>
                    <a:pt x="198710" y="1092245"/>
                    <a:pt x="127909" y="1093664"/>
                    <a:pt x="57358" y="1098074"/>
                  </a:cubicBezTo>
                  <a:cubicBezTo>
                    <a:pt x="39720" y="1093664"/>
                    <a:pt x="5997" y="1102958"/>
                    <a:pt x="4445" y="1084844"/>
                  </a:cubicBezTo>
                  <a:cubicBezTo>
                    <a:pt x="-8364" y="935389"/>
                    <a:pt x="9791" y="784826"/>
                    <a:pt x="17674" y="635031"/>
                  </a:cubicBezTo>
                  <a:cubicBezTo>
                    <a:pt x="18630" y="616873"/>
                    <a:pt x="27650" y="600001"/>
                    <a:pt x="30902" y="582111"/>
                  </a:cubicBezTo>
                  <a:cubicBezTo>
                    <a:pt x="39215" y="536383"/>
                    <a:pt x="51599" y="426861"/>
                    <a:pt x="57358" y="383664"/>
                  </a:cubicBezTo>
                  <a:cubicBezTo>
                    <a:pt x="61479" y="352755"/>
                    <a:pt x="66177" y="321925"/>
                    <a:pt x="70586" y="291056"/>
                  </a:cubicBezTo>
                  <a:cubicBezTo>
                    <a:pt x="85465" y="52971"/>
                    <a:pt x="83815" y="150076"/>
                    <a:pt x="83815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i="1">
                <a:solidFill>
                  <a:srgbClr val="0000FF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626721" y="34117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33613" y="35641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27277" y="37165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60625" y="3868904"/>
              <a:ext cx="9667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61693" y="40213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9" name="Group 32"/>
          <p:cNvGrpSpPr/>
          <p:nvPr/>
        </p:nvGrpSpPr>
        <p:grpSpPr>
          <a:xfrm>
            <a:off x="7642678" y="5602053"/>
            <a:ext cx="452985" cy="934610"/>
            <a:chOff x="4930787" y="5344841"/>
            <a:chExt cx="426638" cy="1005465"/>
          </a:xfrm>
        </p:grpSpPr>
        <p:sp>
          <p:nvSpPr>
            <p:cNvPr id="34" name="Freeform 33"/>
            <p:cNvSpPr/>
            <p:nvPr/>
          </p:nvSpPr>
          <p:spPr>
            <a:xfrm>
              <a:off x="4960579" y="5344841"/>
              <a:ext cx="396846" cy="1005465"/>
            </a:xfrm>
            <a:custGeom>
              <a:avLst/>
              <a:gdLst>
                <a:gd name="connsiteX0" fmla="*/ 0 w 396846"/>
                <a:gd name="connsiteY0" fmla="*/ 39690 h 1005465"/>
                <a:gd name="connsiteX1" fmla="*/ 66141 w 396846"/>
                <a:gd name="connsiteY1" fmla="*/ 13230 h 1005465"/>
                <a:gd name="connsiteX2" fmla="*/ 105825 w 396846"/>
                <a:gd name="connsiteY2" fmla="*/ 0 h 1005465"/>
                <a:gd name="connsiteX3" fmla="*/ 238107 w 396846"/>
                <a:gd name="connsiteY3" fmla="*/ 13230 h 1005465"/>
                <a:gd name="connsiteX4" fmla="*/ 317477 w 396846"/>
                <a:gd name="connsiteY4" fmla="*/ 39690 h 1005465"/>
                <a:gd name="connsiteX5" fmla="*/ 343933 w 396846"/>
                <a:gd name="connsiteY5" fmla="*/ 79379 h 1005465"/>
                <a:gd name="connsiteX6" fmla="*/ 370390 w 396846"/>
                <a:gd name="connsiteY6" fmla="*/ 158758 h 1005465"/>
                <a:gd name="connsiteX7" fmla="*/ 396846 w 396846"/>
                <a:gd name="connsiteY7" fmla="*/ 251366 h 1005465"/>
                <a:gd name="connsiteX8" fmla="*/ 370390 w 396846"/>
                <a:gd name="connsiteY8" fmla="*/ 807018 h 1005465"/>
                <a:gd name="connsiteX9" fmla="*/ 357161 w 396846"/>
                <a:gd name="connsiteY9" fmla="*/ 886397 h 1005465"/>
                <a:gd name="connsiteX10" fmla="*/ 304248 w 396846"/>
                <a:gd name="connsiteY10" fmla="*/ 965776 h 1005465"/>
                <a:gd name="connsiteX11" fmla="*/ 264564 w 396846"/>
                <a:gd name="connsiteY11" fmla="*/ 1005465 h 10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6846" h="1005465">
                  <a:moveTo>
                    <a:pt x="0" y="39690"/>
                  </a:moveTo>
                  <a:cubicBezTo>
                    <a:pt x="22047" y="30870"/>
                    <a:pt x="43908" y="21569"/>
                    <a:pt x="66141" y="13230"/>
                  </a:cubicBezTo>
                  <a:cubicBezTo>
                    <a:pt x="79197" y="8333"/>
                    <a:pt x="91881" y="0"/>
                    <a:pt x="105825" y="0"/>
                  </a:cubicBezTo>
                  <a:cubicBezTo>
                    <a:pt x="150139" y="0"/>
                    <a:pt x="194013" y="8820"/>
                    <a:pt x="238107" y="13230"/>
                  </a:cubicBezTo>
                  <a:cubicBezTo>
                    <a:pt x="264564" y="22050"/>
                    <a:pt x="302009" y="16485"/>
                    <a:pt x="317477" y="39690"/>
                  </a:cubicBezTo>
                  <a:cubicBezTo>
                    <a:pt x="326296" y="52920"/>
                    <a:pt x="337476" y="64850"/>
                    <a:pt x="343933" y="79379"/>
                  </a:cubicBezTo>
                  <a:cubicBezTo>
                    <a:pt x="355259" y="104866"/>
                    <a:pt x="361571" y="132298"/>
                    <a:pt x="370390" y="158758"/>
                  </a:cubicBezTo>
                  <a:cubicBezTo>
                    <a:pt x="389366" y="215693"/>
                    <a:pt x="380237" y="184923"/>
                    <a:pt x="396846" y="251366"/>
                  </a:cubicBezTo>
                  <a:cubicBezTo>
                    <a:pt x="388694" y="520405"/>
                    <a:pt x="397970" y="600147"/>
                    <a:pt x="370390" y="807018"/>
                  </a:cubicBezTo>
                  <a:cubicBezTo>
                    <a:pt x="366845" y="833607"/>
                    <a:pt x="364868" y="860703"/>
                    <a:pt x="357161" y="886397"/>
                  </a:cubicBezTo>
                  <a:cubicBezTo>
                    <a:pt x="347030" y="920171"/>
                    <a:pt x="330797" y="944534"/>
                    <a:pt x="304248" y="965776"/>
                  </a:cubicBezTo>
                  <a:cubicBezTo>
                    <a:pt x="260895" y="1000463"/>
                    <a:pt x="264564" y="974733"/>
                    <a:pt x="264564" y="100546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34"/>
            <p:cNvGrpSpPr/>
            <p:nvPr/>
          </p:nvGrpSpPr>
          <p:grpSpPr>
            <a:xfrm>
              <a:off x="4930787" y="5384052"/>
              <a:ext cx="387308" cy="918209"/>
              <a:chOff x="4909875" y="4961668"/>
              <a:chExt cx="956836" cy="1600315"/>
            </a:xfrm>
          </p:grpSpPr>
          <p:sp>
            <p:nvSpPr>
              <p:cNvPr id="36" name="Freeform 35"/>
              <p:cNvSpPr/>
              <p:nvPr/>
            </p:nvSpPr>
            <p:spPr>
              <a:xfrm>
                <a:off x="4909875" y="4961668"/>
                <a:ext cx="956836" cy="1600315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5027306" y="5171521"/>
                <a:ext cx="779971" cy="924076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2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5092178" y="607058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5500748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5317379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" name="Group 46"/>
          <p:cNvGrpSpPr/>
          <p:nvPr/>
        </p:nvGrpSpPr>
        <p:grpSpPr>
          <a:xfrm>
            <a:off x="5382417" y="4376165"/>
            <a:ext cx="644094" cy="716446"/>
            <a:chOff x="6096000" y="4572000"/>
            <a:chExt cx="406905" cy="491384"/>
          </a:xfrm>
        </p:grpSpPr>
        <p:sp>
          <p:nvSpPr>
            <p:cNvPr id="45" name="Oval 44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47"/>
          <p:cNvGrpSpPr/>
          <p:nvPr/>
        </p:nvGrpSpPr>
        <p:grpSpPr>
          <a:xfrm>
            <a:off x="6135316" y="4949762"/>
            <a:ext cx="425446" cy="511473"/>
            <a:chOff x="6096000" y="4572000"/>
            <a:chExt cx="406905" cy="491384"/>
          </a:xfrm>
        </p:grpSpPr>
        <p:sp>
          <p:nvSpPr>
            <p:cNvPr id="49" name="Oval 48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51"/>
          <p:cNvGrpSpPr/>
          <p:nvPr/>
        </p:nvGrpSpPr>
        <p:grpSpPr>
          <a:xfrm>
            <a:off x="6713162" y="5379248"/>
            <a:ext cx="232072" cy="327687"/>
            <a:chOff x="6096000" y="4572000"/>
            <a:chExt cx="406905" cy="491384"/>
          </a:xfrm>
        </p:grpSpPr>
        <p:sp>
          <p:nvSpPr>
            <p:cNvPr id="53" name="Oval 52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55"/>
          <p:cNvGrpSpPr/>
          <p:nvPr/>
        </p:nvGrpSpPr>
        <p:grpSpPr>
          <a:xfrm>
            <a:off x="7058046" y="5664468"/>
            <a:ext cx="195859" cy="233937"/>
            <a:chOff x="6096000" y="4572000"/>
            <a:chExt cx="406905" cy="491384"/>
          </a:xfrm>
        </p:grpSpPr>
        <p:sp>
          <p:nvSpPr>
            <p:cNvPr id="57" name="Oval 56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771511" y="3848023"/>
            <a:ext cx="552807" cy="633116"/>
            <a:chOff x="1447044" y="3218058"/>
            <a:chExt cx="944209" cy="941805"/>
          </a:xfrm>
        </p:grpSpPr>
        <p:sp>
          <p:nvSpPr>
            <p:cNvPr id="60" name="Freeform 59"/>
            <p:cNvSpPr/>
            <p:nvPr/>
          </p:nvSpPr>
          <p:spPr>
            <a:xfrm rot="3094355">
              <a:off x="1462828" y="3617856"/>
              <a:ext cx="941805" cy="142209"/>
            </a:xfrm>
            <a:custGeom>
              <a:avLst/>
              <a:gdLst>
                <a:gd name="connsiteX0" fmla="*/ 13456 w 941805"/>
                <a:gd name="connsiteY0" fmla="*/ 152400 h 381000"/>
                <a:gd name="connsiteX1" fmla="*/ 76956 w 941805"/>
                <a:gd name="connsiteY1" fmla="*/ 88900 h 381000"/>
                <a:gd name="connsiteX2" fmla="*/ 115056 w 941805"/>
                <a:gd name="connsiteY2" fmla="*/ 76200 h 381000"/>
                <a:gd name="connsiteX3" fmla="*/ 203956 w 941805"/>
                <a:gd name="connsiteY3" fmla="*/ 25400 h 381000"/>
                <a:gd name="connsiteX4" fmla="*/ 470656 w 941805"/>
                <a:gd name="connsiteY4" fmla="*/ 0 h 381000"/>
                <a:gd name="connsiteX5" fmla="*/ 788156 w 941805"/>
                <a:gd name="connsiteY5" fmla="*/ 12700 h 381000"/>
                <a:gd name="connsiteX6" fmla="*/ 851656 w 941805"/>
                <a:gd name="connsiteY6" fmla="*/ 76200 h 381000"/>
                <a:gd name="connsiteX7" fmla="*/ 927856 w 941805"/>
                <a:gd name="connsiteY7" fmla="*/ 165100 h 381000"/>
                <a:gd name="connsiteX8" fmla="*/ 927856 w 941805"/>
                <a:gd name="connsiteY8" fmla="*/ 279400 h 381000"/>
                <a:gd name="connsiteX9" fmla="*/ 813556 w 941805"/>
                <a:gd name="connsiteY9" fmla="*/ 330200 h 381000"/>
                <a:gd name="connsiteX10" fmla="*/ 737356 w 941805"/>
                <a:gd name="connsiteY10" fmla="*/ 342900 h 381000"/>
                <a:gd name="connsiteX11" fmla="*/ 635756 w 941805"/>
                <a:gd name="connsiteY11" fmla="*/ 368300 h 381000"/>
                <a:gd name="connsiteX12" fmla="*/ 534156 w 941805"/>
                <a:gd name="connsiteY12" fmla="*/ 381000 h 381000"/>
                <a:gd name="connsiteX13" fmla="*/ 102356 w 941805"/>
                <a:gd name="connsiteY13" fmla="*/ 368300 h 381000"/>
                <a:gd name="connsiteX14" fmla="*/ 64256 w 941805"/>
                <a:gd name="connsiteY14" fmla="*/ 355600 h 381000"/>
                <a:gd name="connsiteX15" fmla="*/ 26156 w 941805"/>
                <a:gd name="connsiteY15" fmla="*/ 330200 h 381000"/>
                <a:gd name="connsiteX16" fmla="*/ 756 w 941805"/>
                <a:gd name="connsiteY16" fmla="*/ 292100 h 381000"/>
                <a:gd name="connsiteX17" fmla="*/ 38856 w 941805"/>
                <a:gd name="connsiteY17" fmla="*/ 127000 h 381000"/>
                <a:gd name="connsiteX18" fmla="*/ 76956 w 941805"/>
                <a:gd name="connsiteY18" fmla="*/ 101600 h 381000"/>
                <a:gd name="connsiteX19" fmla="*/ 115056 w 941805"/>
                <a:gd name="connsiteY19" fmla="*/ 635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41805" h="381000">
                  <a:moveTo>
                    <a:pt x="13456" y="152400"/>
                  </a:moveTo>
                  <a:cubicBezTo>
                    <a:pt x="34623" y="131233"/>
                    <a:pt x="53009" y="106861"/>
                    <a:pt x="76956" y="88900"/>
                  </a:cubicBezTo>
                  <a:cubicBezTo>
                    <a:pt x="87666" y="80868"/>
                    <a:pt x="103082" y="82187"/>
                    <a:pt x="115056" y="76200"/>
                  </a:cubicBezTo>
                  <a:cubicBezTo>
                    <a:pt x="170798" y="48329"/>
                    <a:pt x="137160" y="47665"/>
                    <a:pt x="203956" y="25400"/>
                  </a:cubicBezTo>
                  <a:cubicBezTo>
                    <a:pt x="269980" y="3392"/>
                    <a:pt x="447201" y="1466"/>
                    <a:pt x="470656" y="0"/>
                  </a:cubicBezTo>
                  <a:cubicBezTo>
                    <a:pt x="576489" y="4233"/>
                    <a:pt x="682841" y="1416"/>
                    <a:pt x="788156" y="12700"/>
                  </a:cubicBezTo>
                  <a:cubicBezTo>
                    <a:pt x="819590" y="16068"/>
                    <a:pt x="837155" y="55899"/>
                    <a:pt x="851656" y="76200"/>
                  </a:cubicBezTo>
                  <a:cubicBezTo>
                    <a:pt x="892386" y="133222"/>
                    <a:pt x="881701" y="118945"/>
                    <a:pt x="927856" y="165100"/>
                  </a:cubicBezTo>
                  <a:cubicBezTo>
                    <a:pt x="938422" y="207366"/>
                    <a:pt x="953092" y="235237"/>
                    <a:pt x="927856" y="279400"/>
                  </a:cubicBezTo>
                  <a:cubicBezTo>
                    <a:pt x="914231" y="303243"/>
                    <a:pt x="822227" y="328755"/>
                    <a:pt x="813556" y="330200"/>
                  </a:cubicBezTo>
                  <a:cubicBezTo>
                    <a:pt x="788156" y="334433"/>
                    <a:pt x="762535" y="337505"/>
                    <a:pt x="737356" y="342900"/>
                  </a:cubicBezTo>
                  <a:cubicBezTo>
                    <a:pt x="703222" y="350214"/>
                    <a:pt x="670395" y="363970"/>
                    <a:pt x="635756" y="368300"/>
                  </a:cubicBezTo>
                  <a:lnTo>
                    <a:pt x="534156" y="381000"/>
                  </a:lnTo>
                  <a:cubicBezTo>
                    <a:pt x="390223" y="376767"/>
                    <a:pt x="246142" y="376072"/>
                    <a:pt x="102356" y="368300"/>
                  </a:cubicBezTo>
                  <a:cubicBezTo>
                    <a:pt x="88989" y="367577"/>
                    <a:pt x="76230" y="361587"/>
                    <a:pt x="64256" y="355600"/>
                  </a:cubicBezTo>
                  <a:cubicBezTo>
                    <a:pt x="50604" y="348774"/>
                    <a:pt x="38856" y="338667"/>
                    <a:pt x="26156" y="330200"/>
                  </a:cubicBezTo>
                  <a:cubicBezTo>
                    <a:pt x="17689" y="317500"/>
                    <a:pt x="2024" y="307311"/>
                    <a:pt x="756" y="292100"/>
                  </a:cubicBezTo>
                  <a:cubicBezTo>
                    <a:pt x="-2763" y="249871"/>
                    <a:pt x="5355" y="167201"/>
                    <a:pt x="38856" y="127000"/>
                  </a:cubicBezTo>
                  <a:cubicBezTo>
                    <a:pt x="48627" y="115274"/>
                    <a:pt x="65230" y="111371"/>
                    <a:pt x="76956" y="101600"/>
                  </a:cubicBezTo>
                  <a:cubicBezTo>
                    <a:pt x="90754" y="90102"/>
                    <a:pt x="115056" y="63500"/>
                    <a:pt x="115056" y="6350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1447044" y="3423215"/>
              <a:ext cx="944209" cy="589908"/>
              <a:chOff x="1447044" y="3423215"/>
              <a:chExt cx="944209" cy="589908"/>
            </a:xfrm>
          </p:grpSpPr>
          <p:sp>
            <p:nvSpPr>
              <p:cNvPr id="62" name="Freeform 61"/>
              <p:cNvSpPr/>
              <p:nvPr/>
            </p:nvSpPr>
            <p:spPr>
              <a:xfrm>
                <a:off x="1447044" y="3616990"/>
                <a:ext cx="941805" cy="142209"/>
              </a:xfrm>
              <a:custGeom>
                <a:avLst/>
                <a:gdLst>
                  <a:gd name="connsiteX0" fmla="*/ 13456 w 941805"/>
                  <a:gd name="connsiteY0" fmla="*/ 152400 h 381000"/>
                  <a:gd name="connsiteX1" fmla="*/ 76956 w 941805"/>
                  <a:gd name="connsiteY1" fmla="*/ 88900 h 381000"/>
                  <a:gd name="connsiteX2" fmla="*/ 115056 w 941805"/>
                  <a:gd name="connsiteY2" fmla="*/ 76200 h 381000"/>
                  <a:gd name="connsiteX3" fmla="*/ 203956 w 941805"/>
                  <a:gd name="connsiteY3" fmla="*/ 25400 h 381000"/>
                  <a:gd name="connsiteX4" fmla="*/ 470656 w 941805"/>
                  <a:gd name="connsiteY4" fmla="*/ 0 h 381000"/>
                  <a:gd name="connsiteX5" fmla="*/ 788156 w 941805"/>
                  <a:gd name="connsiteY5" fmla="*/ 12700 h 381000"/>
                  <a:gd name="connsiteX6" fmla="*/ 851656 w 941805"/>
                  <a:gd name="connsiteY6" fmla="*/ 76200 h 381000"/>
                  <a:gd name="connsiteX7" fmla="*/ 927856 w 941805"/>
                  <a:gd name="connsiteY7" fmla="*/ 165100 h 381000"/>
                  <a:gd name="connsiteX8" fmla="*/ 927856 w 941805"/>
                  <a:gd name="connsiteY8" fmla="*/ 279400 h 381000"/>
                  <a:gd name="connsiteX9" fmla="*/ 813556 w 941805"/>
                  <a:gd name="connsiteY9" fmla="*/ 330200 h 381000"/>
                  <a:gd name="connsiteX10" fmla="*/ 737356 w 941805"/>
                  <a:gd name="connsiteY10" fmla="*/ 342900 h 381000"/>
                  <a:gd name="connsiteX11" fmla="*/ 635756 w 941805"/>
                  <a:gd name="connsiteY11" fmla="*/ 368300 h 381000"/>
                  <a:gd name="connsiteX12" fmla="*/ 534156 w 941805"/>
                  <a:gd name="connsiteY12" fmla="*/ 381000 h 381000"/>
                  <a:gd name="connsiteX13" fmla="*/ 102356 w 941805"/>
                  <a:gd name="connsiteY13" fmla="*/ 368300 h 381000"/>
                  <a:gd name="connsiteX14" fmla="*/ 64256 w 941805"/>
                  <a:gd name="connsiteY14" fmla="*/ 355600 h 381000"/>
                  <a:gd name="connsiteX15" fmla="*/ 26156 w 941805"/>
                  <a:gd name="connsiteY15" fmla="*/ 330200 h 381000"/>
                  <a:gd name="connsiteX16" fmla="*/ 756 w 941805"/>
                  <a:gd name="connsiteY16" fmla="*/ 292100 h 381000"/>
                  <a:gd name="connsiteX17" fmla="*/ 38856 w 941805"/>
                  <a:gd name="connsiteY17" fmla="*/ 127000 h 381000"/>
                  <a:gd name="connsiteX18" fmla="*/ 76956 w 941805"/>
                  <a:gd name="connsiteY18" fmla="*/ 101600 h 381000"/>
                  <a:gd name="connsiteX19" fmla="*/ 115056 w 941805"/>
                  <a:gd name="connsiteY19" fmla="*/ 635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41805" h="381000">
                    <a:moveTo>
                      <a:pt x="13456" y="152400"/>
                    </a:moveTo>
                    <a:cubicBezTo>
                      <a:pt x="34623" y="131233"/>
                      <a:pt x="53009" y="106861"/>
                      <a:pt x="76956" y="88900"/>
                    </a:cubicBezTo>
                    <a:cubicBezTo>
                      <a:pt x="87666" y="80868"/>
                      <a:pt x="103082" y="82187"/>
                      <a:pt x="115056" y="76200"/>
                    </a:cubicBezTo>
                    <a:cubicBezTo>
                      <a:pt x="170798" y="48329"/>
                      <a:pt x="137160" y="47665"/>
                      <a:pt x="203956" y="25400"/>
                    </a:cubicBezTo>
                    <a:cubicBezTo>
                      <a:pt x="269980" y="3392"/>
                      <a:pt x="447201" y="1466"/>
                      <a:pt x="470656" y="0"/>
                    </a:cubicBezTo>
                    <a:cubicBezTo>
                      <a:pt x="576489" y="4233"/>
                      <a:pt x="682841" y="1416"/>
                      <a:pt x="788156" y="12700"/>
                    </a:cubicBezTo>
                    <a:cubicBezTo>
                      <a:pt x="819590" y="16068"/>
                      <a:pt x="837155" y="55899"/>
                      <a:pt x="851656" y="76200"/>
                    </a:cubicBezTo>
                    <a:cubicBezTo>
                      <a:pt x="892386" y="133222"/>
                      <a:pt x="881701" y="118945"/>
                      <a:pt x="927856" y="165100"/>
                    </a:cubicBezTo>
                    <a:cubicBezTo>
                      <a:pt x="938422" y="207366"/>
                      <a:pt x="953092" y="235237"/>
                      <a:pt x="927856" y="279400"/>
                    </a:cubicBezTo>
                    <a:cubicBezTo>
                      <a:pt x="914231" y="303243"/>
                      <a:pt x="822227" y="328755"/>
                      <a:pt x="813556" y="330200"/>
                    </a:cubicBezTo>
                    <a:cubicBezTo>
                      <a:pt x="788156" y="334433"/>
                      <a:pt x="762535" y="337505"/>
                      <a:pt x="737356" y="342900"/>
                    </a:cubicBezTo>
                    <a:cubicBezTo>
                      <a:pt x="703222" y="350214"/>
                      <a:pt x="670395" y="363970"/>
                      <a:pt x="635756" y="368300"/>
                    </a:cubicBezTo>
                    <a:lnTo>
                      <a:pt x="534156" y="381000"/>
                    </a:lnTo>
                    <a:cubicBezTo>
                      <a:pt x="390223" y="376767"/>
                      <a:pt x="246142" y="376072"/>
                      <a:pt x="102356" y="368300"/>
                    </a:cubicBezTo>
                    <a:cubicBezTo>
                      <a:pt x="88989" y="367577"/>
                      <a:pt x="76230" y="361587"/>
                      <a:pt x="64256" y="355600"/>
                    </a:cubicBezTo>
                    <a:cubicBezTo>
                      <a:pt x="50604" y="348774"/>
                      <a:pt x="38856" y="338667"/>
                      <a:pt x="26156" y="330200"/>
                    </a:cubicBezTo>
                    <a:cubicBezTo>
                      <a:pt x="17689" y="317500"/>
                      <a:pt x="2024" y="307311"/>
                      <a:pt x="756" y="292100"/>
                    </a:cubicBezTo>
                    <a:cubicBezTo>
                      <a:pt x="-2763" y="249871"/>
                      <a:pt x="5355" y="167201"/>
                      <a:pt x="38856" y="127000"/>
                    </a:cubicBezTo>
                    <a:cubicBezTo>
                      <a:pt x="48627" y="115274"/>
                      <a:pt x="65230" y="111371"/>
                      <a:pt x="76956" y="101600"/>
                    </a:cubicBezTo>
                    <a:cubicBezTo>
                      <a:pt x="90754" y="90102"/>
                      <a:pt x="115056" y="63500"/>
                      <a:pt x="115056" y="6350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Freeform 62"/>
              <p:cNvSpPr/>
              <p:nvPr/>
            </p:nvSpPr>
            <p:spPr>
              <a:xfrm rot="18995282">
                <a:off x="1449448" y="3619006"/>
                <a:ext cx="941805" cy="142209"/>
              </a:xfrm>
              <a:custGeom>
                <a:avLst/>
                <a:gdLst>
                  <a:gd name="connsiteX0" fmla="*/ 13456 w 941805"/>
                  <a:gd name="connsiteY0" fmla="*/ 152400 h 381000"/>
                  <a:gd name="connsiteX1" fmla="*/ 76956 w 941805"/>
                  <a:gd name="connsiteY1" fmla="*/ 88900 h 381000"/>
                  <a:gd name="connsiteX2" fmla="*/ 115056 w 941805"/>
                  <a:gd name="connsiteY2" fmla="*/ 76200 h 381000"/>
                  <a:gd name="connsiteX3" fmla="*/ 203956 w 941805"/>
                  <a:gd name="connsiteY3" fmla="*/ 25400 h 381000"/>
                  <a:gd name="connsiteX4" fmla="*/ 470656 w 941805"/>
                  <a:gd name="connsiteY4" fmla="*/ 0 h 381000"/>
                  <a:gd name="connsiteX5" fmla="*/ 788156 w 941805"/>
                  <a:gd name="connsiteY5" fmla="*/ 12700 h 381000"/>
                  <a:gd name="connsiteX6" fmla="*/ 851656 w 941805"/>
                  <a:gd name="connsiteY6" fmla="*/ 76200 h 381000"/>
                  <a:gd name="connsiteX7" fmla="*/ 927856 w 941805"/>
                  <a:gd name="connsiteY7" fmla="*/ 165100 h 381000"/>
                  <a:gd name="connsiteX8" fmla="*/ 927856 w 941805"/>
                  <a:gd name="connsiteY8" fmla="*/ 279400 h 381000"/>
                  <a:gd name="connsiteX9" fmla="*/ 813556 w 941805"/>
                  <a:gd name="connsiteY9" fmla="*/ 330200 h 381000"/>
                  <a:gd name="connsiteX10" fmla="*/ 737356 w 941805"/>
                  <a:gd name="connsiteY10" fmla="*/ 342900 h 381000"/>
                  <a:gd name="connsiteX11" fmla="*/ 635756 w 941805"/>
                  <a:gd name="connsiteY11" fmla="*/ 368300 h 381000"/>
                  <a:gd name="connsiteX12" fmla="*/ 534156 w 941805"/>
                  <a:gd name="connsiteY12" fmla="*/ 381000 h 381000"/>
                  <a:gd name="connsiteX13" fmla="*/ 102356 w 941805"/>
                  <a:gd name="connsiteY13" fmla="*/ 368300 h 381000"/>
                  <a:gd name="connsiteX14" fmla="*/ 64256 w 941805"/>
                  <a:gd name="connsiteY14" fmla="*/ 355600 h 381000"/>
                  <a:gd name="connsiteX15" fmla="*/ 26156 w 941805"/>
                  <a:gd name="connsiteY15" fmla="*/ 330200 h 381000"/>
                  <a:gd name="connsiteX16" fmla="*/ 756 w 941805"/>
                  <a:gd name="connsiteY16" fmla="*/ 292100 h 381000"/>
                  <a:gd name="connsiteX17" fmla="*/ 38856 w 941805"/>
                  <a:gd name="connsiteY17" fmla="*/ 127000 h 381000"/>
                  <a:gd name="connsiteX18" fmla="*/ 76956 w 941805"/>
                  <a:gd name="connsiteY18" fmla="*/ 101600 h 381000"/>
                  <a:gd name="connsiteX19" fmla="*/ 115056 w 941805"/>
                  <a:gd name="connsiteY19" fmla="*/ 635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41805" h="381000">
                    <a:moveTo>
                      <a:pt x="13456" y="152400"/>
                    </a:moveTo>
                    <a:cubicBezTo>
                      <a:pt x="34623" y="131233"/>
                      <a:pt x="53009" y="106861"/>
                      <a:pt x="76956" y="88900"/>
                    </a:cubicBezTo>
                    <a:cubicBezTo>
                      <a:pt x="87666" y="80868"/>
                      <a:pt x="103082" y="82187"/>
                      <a:pt x="115056" y="76200"/>
                    </a:cubicBezTo>
                    <a:cubicBezTo>
                      <a:pt x="170798" y="48329"/>
                      <a:pt x="137160" y="47665"/>
                      <a:pt x="203956" y="25400"/>
                    </a:cubicBezTo>
                    <a:cubicBezTo>
                      <a:pt x="269980" y="3392"/>
                      <a:pt x="447201" y="1466"/>
                      <a:pt x="470656" y="0"/>
                    </a:cubicBezTo>
                    <a:cubicBezTo>
                      <a:pt x="576489" y="4233"/>
                      <a:pt x="682841" y="1416"/>
                      <a:pt x="788156" y="12700"/>
                    </a:cubicBezTo>
                    <a:cubicBezTo>
                      <a:pt x="819590" y="16068"/>
                      <a:pt x="837155" y="55899"/>
                      <a:pt x="851656" y="76200"/>
                    </a:cubicBezTo>
                    <a:cubicBezTo>
                      <a:pt x="892386" y="133222"/>
                      <a:pt x="881701" y="118945"/>
                      <a:pt x="927856" y="165100"/>
                    </a:cubicBezTo>
                    <a:cubicBezTo>
                      <a:pt x="938422" y="207366"/>
                      <a:pt x="953092" y="235237"/>
                      <a:pt x="927856" y="279400"/>
                    </a:cubicBezTo>
                    <a:cubicBezTo>
                      <a:pt x="914231" y="303243"/>
                      <a:pt x="822227" y="328755"/>
                      <a:pt x="813556" y="330200"/>
                    </a:cubicBezTo>
                    <a:cubicBezTo>
                      <a:pt x="788156" y="334433"/>
                      <a:pt x="762535" y="337505"/>
                      <a:pt x="737356" y="342900"/>
                    </a:cubicBezTo>
                    <a:cubicBezTo>
                      <a:pt x="703222" y="350214"/>
                      <a:pt x="670395" y="363970"/>
                      <a:pt x="635756" y="368300"/>
                    </a:cubicBezTo>
                    <a:lnTo>
                      <a:pt x="534156" y="381000"/>
                    </a:lnTo>
                    <a:cubicBezTo>
                      <a:pt x="390223" y="376767"/>
                      <a:pt x="246142" y="376072"/>
                      <a:pt x="102356" y="368300"/>
                    </a:cubicBezTo>
                    <a:cubicBezTo>
                      <a:pt x="88989" y="367577"/>
                      <a:pt x="76230" y="361587"/>
                      <a:pt x="64256" y="355600"/>
                    </a:cubicBezTo>
                    <a:cubicBezTo>
                      <a:pt x="50604" y="348774"/>
                      <a:pt x="38856" y="338667"/>
                      <a:pt x="26156" y="330200"/>
                    </a:cubicBezTo>
                    <a:cubicBezTo>
                      <a:pt x="17689" y="317500"/>
                      <a:pt x="2024" y="307311"/>
                      <a:pt x="756" y="292100"/>
                    </a:cubicBezTo>
                    <a:cubicBezTo>
                      <a:pt x="-2763" y="249871"/>
                      <a:pt x="5355" y="167201"/>
                      <a:pt x="38856" y="127000"/>
                    </a:cubicBezTo>
                    <a:cubicBezTo>
                      <a:pt x="48627" y="115274"/>
                      <a:pt x="65230" y="111371"/>
                      <a:pt x="76956" y="101600"/>
                    </a:cubicBezTo>
                    <a:cubicBezTo>
                      <a:pt x="90754" y="90102"/>
                      <a:pt x="115056" y="63500"/>
                      <a:pt x="115056" y="6350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1852878" y="3601015"/>
                <a:ext cx="127000" cy="158184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2005278" y="3423215"/>
                <a:ext cx="127000" cy="94608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2005278" y="3918515"/>
                <a:ext cx="127000" cy="94608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548078" y="3702615"/>
                <a:ext cx="127000" cy="94608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7266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519" y="3492500"/>
            <a:ext cx="787400" cy="787400"/>
          </a:xfrm>
          <a:prstGeom prst="rect">
            <a:avLst/>
          </a:prstGeom>
        </p:spPr>
      </p:pic>
      <p:pic>
        <p:nvPicPr>
          <p:cNvPr id="4" name="Picture 20" descr="Cloud 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828800"/>
            <a:ext cx="542840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11430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 unprecedented Collection </a:t>
            </a:r>
            <a:r>
              <a:rPr lang="en-US" sz="4000" dirty="0" smtClean="0">
                <a:solidFill>
                  <a:srgbClr val="FF0000"/>
                </a:solidFill>
              </a:rPr>
              <a:t>of </a:t>
            </a:r>
            <a:r>
              <a:rPr lang="en-US" sz="4000" dirty="0" smtClean="0">
                <a:solidFill>
                  <a:srgbClr val="FF0000"/>
                </a:solidFill>
              </a:rPr>
              <a:t>Data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5143500" y="3136900"/>
            <a:ext cx="914408" cy="1854200"/>
          </a:xfrm>
          <a:custGeom>
            <a:avLst/>
            <a:gdLst>
              <a:gd name="connsiteX0" fmla="*/ 190508 w 914408"/>
              <a:gd name="connsiteY0" fmla="*/ 127000 h 1854200"/>
              <a:gd name="connsiteX1" fmla="*/ 292108 w 914408"/>
              <a:gd name="connsiteY1" fmla="*/ 76200 h 1854200"/>
              <a:gd name="connsiteX2" fmla="*/ 342908 w 914408"/>
              <a:gd name="connsiteY2" fmla="*/ 50800 h 1854200"/>
              <a:gd name="connsiteX3" fmla="*/ 419108 w 914408"/>
              <a:gd name="connsiteY3" fmla="*/ 38100 h 1854200"/>
              <a:gd name="connsiteX4" fmla="*/ 482608 w 914408"/>
              <a:gd name="connsiteY4" fmla="*/ 25400 h 1854200"/>
              <a:gd name="connsiteX5" fmla="*/ 533408 w 914408"/>
              <a:gd name="connsiteY5" fmla="*/ 12700 h 1854200"/>
              <a:gd name="connsiteX6" fmla="*/ 622308 w 914408"/>
              <a:gd name="connsiteY6" fmla="*/ 0 h 1854200"/>
              <a:gd name="connsiteX7" fmla="*/ 812808 w 914408"/>
              <a:gd name="connsiteY7" fmla="*/ 12700 h 1854200"/>
              <a:gd name="connsiteX8" fmla="*/ 850908 w 914408"/>
              <a:gd name="connsiteY8" fmla="*/ 38100 h 1854200"/>
              <a:gd name="connsiteX9" fmla="*/ 876308 w 914408"/>
              <a:gd name="connsiteY9" fmla="*/ 114300 h 1854200"/>
              <a:gd name="connsiteX10" fmla="*/ 889008 w 914408"/>
              <a:gd name="connsiteY10" fmla="*/ 419100 h 1854200"/>
              <a:gd name="connsiteX11" fmla="*/ 901708 w 914408"/>
              <a:gd name="connsiteY11" fmla="*/ 482600 h 1854200"/>
              <a:gd name="connsiteX12" fmla="*/ 914408 w 914408"/>
              <a:gd name="connsiteY12" fmla="*/ 571500 h 1854200"/>
              <a:gd name="connsiteX13" fmla="*/ 901708 w 914408"/>
              <a:gd name="connsiteY13" fmla="*/ 901700 h 1854200"/>
              <a:gd name="connsiteX14" fmla="*/ 850908 w 914408"/>
              <a:gd name="connsiteY14" fmla="*/ 1003300 h 1854200"/>
              <a:gd name="connsiteX15" fmla="*/ 825508 w 914408"/>
              <a:gd name="connsiteY15" fmla="*/ 1066800 h 1854200"/>
              <a:gd name="connsiteX16" fmla="*/ 800108 w 914408"/>
              <a:gd name="connsiteY16" fmla="*/ 1181100 h 1854200"/>
              <a:gd name="connsiteX17" fmla="*/ 749308 w 914408"/>
              <a:gd name="connsiteY17" fmla="*/ 1257300 h 1854200"/>
              <a:gd name="connsiteX18" fmla="*/ 723908 w 914408"/>
              <a:gd name="connsiteY18" fmla="*/ 1295400 h 1854200"/>
              <a:gd name="connsiteX19" fmla="*/ 647708 w 914408"/>
              <a:gd name="connsiteY19" fmla="*/ 1371600 h 1854200"/>
              <a:gd name="connsiteX20" fmla="*/ 596908 w 914408"/>
              <a:gd name="connsiteY20" fmla="*/ 1460500 h 1854200"/>
              <a:gd name="connsiteX21" fmla="*/ 571508 w 914408"/>
              <a:gd name="connsiteY21" fmla="*/ 1498600 h 1854200"/>
              <a:gd name="connsiteX22" fmla="*/ 558808 w 914408"/>
              <a:gd name="connsiteY22" fmla="*/ 1536700 h 1854200"/>
              <a:gd name="connsiteX23" fmla="*/ 533408 w 914408"/>
              <a:gd name="connsiteY23" fmla="*/ 1574800 h 1854200"/>
              <a:gd name="connsiteX24" fmla="*/ 469908 w 914408"/>
              <a:gd name="connsiteY24" fmla="*/ 1689100 h 1854200"/>
              <a:gd name="connsiteX25" fmla="*/ 393708 w 914408"/>
              <a:gd name="connsiteY25" fmla="*/ 1778000 h 1854200"/>
              <a:gd name="connsiteX26" fmla="*/ 317508 w 914408"/>
              <a:gd name="connsiteY26" fmla="*/ 1828800 h 1854200"/>
              <a:gd name="connsiteX27" fmla="*/ 241308 w 914408"/>
              <a:gd name="connsiteY27" fmla="*/ 1854200 h 1854200"/>
              <a:gd name="connsiteX28" fmla="*/ 127008 w 914408"/>
              <a:gd name="connsiteY28" fmla="*/ 1841500 h 1854200"/>
              <a:gd name="connsiteX29" fmla="*/ 63508 w 914408"/>
              <a:gd name="connsiteY29" fmla="*/ 1752600 h 1854200"/>
              <a:gd name="connsiteX30" fmla="*/ 50808 w 914408"/>
              <a:gd name="connsiteY30" fmla="*/ 1676400 h 1854200"/>
              <a:gd name="connsiteX31" fmla="*/ 25408 w 914408"/>
              <a:gd name="connsiteY31" fmla="*/ 1587500 h 1854200"/>
              <a:gd name="connsiteX32" fmla="*/ 8 w 914408"/>
              <a:gd name="connsiteY32" fmla="*/ 1384300 h 185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914408" h="1854200">
                <a:moveTo>
                  <a:pt x="190508" y="127000"/>
                </a:moveTo>
                <a:cubicBezTo>
                  <a:pt x="328506" y="44201"/>
                  <a:pt x="196414" y="117212"/>
                  <a:pt x="292108" y="76200"/>
                </a:cubicBezTo>
                <a:cubicBezTo>
                  <a:pt x="309509" y="68742"/>
                  <a:pt x="324774" y="56240"/>
                  <a:pt x="342908" y="50800"/>
                </a:cubicBezTo>
                <a:cubicBezTo>
                  <a:pt x="367572" y="43401"/>
                  <a:pt x="393773" y="42706"/>
                  <a:pt x="419108" y="38100"/>
                </a:cubicBezTo>
                <a:cubicBezTo>
                  <a:pt x="440346" y="34239"/>
                  <a:pt x="461536" y="30083"/>
                  <a:pt x="482608" y="25400"/>
                </a:cubicBezTo>
                <a:cubicBezTo>
                  <a:pt x="499647" y="21614"/>
                  <a:pt x="516235" y="15822"/>
                  <a:pt x="533408" y="12700"/>
                </a:cubicBezTo>
                <a:cubicBezTo>
                  <a:pt x="562859" y="7345"/>
                  <a:pt x="592675" y="4233"/>
                  <a:pt x="622308" y="0"/>
                </a:cubicBezTo>
                <a:cubicBezTo>
                  <a:pt x="685808" y="4233"/>
                  <a:pt x="750033" y="2237"/>
                  <a:pt x="812808" y="12700"/>
                </a:cubicBezTo>
                <a:cubicBezTo>
                  <a:pt x="827864" y="15209"/>
                  <a:pt x="842818" y="25157"/>
                  <a:pt x="850908" y="38100"/>
                </a:cubicBezTo>
                <a:cubicBezTo>
                  <a:pt x="865098" y="60804"/>
                  <a:pt x="876308" y="114300"/>
                  <a:pt x="876308" y="114300"/>
                </a:cubicBezTo>
                <a:cubicBezTo>
                  <a:pt x="880541" y="215900"/>
                  <a:pt x="882012" y="317653"/>
                  <a:pt x="889008" y="419100"/>
                </a:cubicBezTo>
                <a:cubicBezTo>
                  <a:pt x="890493" y="440635"/>
                  <a:pt x="898159" y="461308"/>
                  <a:pt x="901708" y="482600"/>
                </a:cubicBezTo>
                <a:cubicBezTo>
                  <a:pt x="906629" y="512127"/>
                  <a:pt x="910175" y="541867"/>
                  <a:pt x="914408" y="571500"/>
                </a:cubicBezTo>
                <a:cubicBezTo>
                  <a:pt x="910175" y="681567"/>
                  <a:pt x="909286" y="791813"/>
                  <a:pt x="901708" y="901700"/>
                </a:cubicBezTo>
                <a:cubicBezTo>
                  <a:pt x="899417" y="934921"/>
                  <a:pt x="862309" y="980498"/>
                  <a:pt x="850908" y="1003300"/>
                </a:cubicBezTo>
                <a:cubicBezTo>
                  <a:pt x="840713" y="1023690"/>
                  <a:pt x="833975" y="1045633"/>
                  <a:pt x="825508" y="1066800"/>
                </a:cubicBezTo>
                <a:cubicBezTo>
                  <a:pt x="822062" y="1087475"/>
                  <a:pt x="814996" y="1154302"/>
                  <a:pt x="800108" y="1181100"/>
                </a:cubicBezTo>
                <a:cubicBezTo>
                  <a:pt x="785283" y="1207785"/>
                  <a:pt x="766241" y="1231900"/>
                  <a:pt x="749308" y="1257300"/>
                </a:cubicBezTo>
                <a:cubicBezTo>
                  <a:pt x="740841" y="1270000"/>
                  <a:pt x="734701" y="1284607"/>
                  <a:pt x="723908" y="1295400"/>
                </a:cubicBezTo>
                <a:cubicBezTo>
                  <a:pt x="698508" y="1320800"/>
                  <a:pt x="667633" y="1341712"/>
                  <a:pt x="647708" y="1371600"/>
                </a:cubicBezTo>
                <a:cubicBezTo>
                  <a:pt x="585825" y="1464425"/>
                  <a:pt x="661360" y="1347709"/>
                  <a:pt x="596908" y="1460500"/>
                </a:cubicBezTo>
                <a:cubicBezTo>
                  <a:pt x="589335" y="1473752"/>
                  <a:pt x="578334" y="1484948"/>
                  <a:pt x="571508" y="1498600"/>
                </a:cubicBezTo>
                <a:cubicBezTo>
                  <a:pt x="565521" y="1510574"/>
                  <a:pt x="564795" y="1524726"/>
                  <a:pt x="558808" y="1536700"/>
                </a:cubicBezTo>
                <a:cubicBezTo>
                  <a:pt x="551982" y="1550352"/>
                  <a:pt x="540981" y="1561548"/>
                  <a:pt x="533408" y="1574800"/>
                </a:cubicBezTo>
                <a:cubicBezTo>
                  <a:pt x="452544" y="1716311"/>
                  <a:pt x="575671" y="1519879"/>
                  <a:pt x="469908" y="1689100"/>
                </a:cubicBezTo>
                <a:cubicBezTo>
                  <a:pt x="445874" y="1727554"/>
                  <a:pt x="432316" y="1747113"/>
                  <a:pt x="393708" y="1778000"/>
                </a:cubicBezTo>
                <a:cubicBezTo>
                  <a:pt x="369870" y="1797070"/>
                  <a:pt x="346468" y="1819147"/>
                  <a:pt x="317508" y="1828800"/>
                </a:cubicBezTo>
                <a:lnTo>
                  <a:pt x="241308" y="1854200"/>
                </a:lnTo>
                <a:cubicBezTo>
                  <a:pt x="203208" y="1849967"/>
                  <a:pt x="162394" y="1856244"/>
                  <a:pt x="127008" y="1841500"/>
                </a:cubicBezTo>
                <a:cubicBezTo>
                  <a:pt x="119738" y="1838471"/>
                  <a:pt x="71814" y="1765059"/>
                  <a:pt x="63508" y="1752600"/>
                </a:cubicBezTo>
                <a:cubicBezTo>
                  <a:pt x="59275" y="1727200"/>
                  <a:pt x="55858" y="1701650"/>
                  <a:pt x="50808" y="1676400"/>
                </a:cubicBezTo>
                <a:cubicBezTo>
                  <a:pt x="42835" y="1636533"/>
                  <a:pt x="37512" y="1623813"/>
                  <a:pt x="25408" y="1587500"/>
                </a:cubicBezTo>
                <a:cubicBezTo>
                  <a:pt x="-1189" y="1401318"/>
                  <a:pt x="8" y="1469568"/>
                  <a:pt x="8" y="138430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422908" y="3302000"/>
            <a:ext cx="533400" cy="1003403"/>
          </a:xfrm>
          <a:custGeom>
            <a:avLst/>
            <a:gdLst>
              <a:gd name="connsiteX0" fmla="*/ 0 w 533400"/>
              <a:gd name="connsiteY0" fmla="*/ 533400 h 1003403"/>
              <a:gd name="connsiteX1" fmla="*/ 12700 w 533400"/>
              <a:gd name="connsiteY1" fmla="*/ 304800 h 1003403"/>
              <a:gd name="connsiteX2" fmla="*/ 25400 w 533400"/>
              <a:gd name="connsiteY2" fmla="*/ 254000 h 1003403"/>
              <a:gd name="connsiteX3" fmla="*/ 63500 w 533400"/>
              <a:gd name="connsiteY3" fmla="*/ 101600 h 1003403"/>
              <a:gd name="connsiteX4" fmla="*/ 101600 w 533400"/>
              <a:gd name="connsiteY4" fmla="*/ 76200 h 1003403"/>
              <a:gd name="connsiteX5" fmla="*/ 127000 w 533400"/>
              <a:gd name="connsiteY5" fmla="*/ 38100 h 1003403"/>
              <a:gd name="connsiteX6" fmla="*/ 165100 w 533400"/>
              <a:gd name="connsiteY6" fmla="*/ 25400 h 1003403"/>
              <a:gd name="connsiteX7" fmla="*/ 203200 w 533400"/>
              <a:gd name="connsiteY7" fmla="*/ 0 h 1003403"/>
              <a:gd name="connsiteX8" fmla="*/ 355600 w 533400"/>
              <a:gd name="connsiteY8" fmla="*/ 12700 h 1003403"/>
              <a:gd name="connsiteX9" fmla="*/ 393700 w 533400"/>
              <a:gd name="connsiteY9" fmla="*/ 38100 h 1003403"/>
              <a:gd name="connsiteX10" fmla="*/ 457200 w 533400"/>
              <a:gd name="connsiteY10" fmla="*/ 114300 h 1003403"/>
              <a:gd name="connsiteX11" fmla="*/ 495300 w 533400"/>
              <a:gd name="connsiteY11" fmla="*/ 203200 h 1003403"/>
              <a:gd name="connsiteX12" fmla="*/ 520700 w 533400"/>
              <a:gd name="connsiteY12" fmla="*/ 292100 h 1003403"/>
              <a:gd name="connsiteX13" fmla="*/ 533400 w 533400"/>
              <a:gd name="connsiteY13" fmla="*/ 330200 h 1003403"/>
              <a:gd name="connsiteX14" fmla="*/ 520700 w 533400"/>
              <a:gd name="connsiteY14" fmla="*/ 584200 h 1003403"/>
              <a:gd name="connsiteX15" fmla="*/ 508000 w 533400"/>
              <a:gd name="connsiteY15" fmla="*/ 622300 h 1003403"/>
              <a:gd name="connsiteX16" fmla="*/ 495300 w 533400"/>
              <a:gd name="connsiteY16" fmla="*/ 749300 h 1003403"/>
              <a:gd name="connsiteX17" fmla="*/ 482600 w 533400"/>
              <a:gd name="connsiteY17" fmla="*/ 787400 h 1003403"/>
              <a:gd name="connsiteX18" fmla="*/ 444500 w 533400"/>
              <a:gd name="connsiteY18" fmla="*/ 825500 h 1003403"/>
              <a:gd name="connsiteX19" fmla="*/ 381000 w 533400"/>
              <a:gd name="connsiteY19" fmla="*/ 939800 h 1003403"/>
              <a:gd name="connsiteX20" fmla="*/ 342900 w 533400"/>
              <a:gd name="connsiteY20" fmla="*/ 965200 h 1003403"/>
              <a:gd name="connsiteX21" fmla="*/ 317500 w 533400"/>
              <a:gd name="connsiteY21" fmla="*/ 1003300 h 1003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33400" h="1003403">
                <a:moveTo>
                  <a:pt x="0" y="533400"/>
                </a:moveTo>
                <a:cubicBezTo>
                  <a:pt x="4233" y="457200"/>
                  <a:pt x="5791" y="380804"/>
                  <a:pt x="12700" y="304800"/>
                </a:cubicBezTo>
                <a:cubicBezTo>
                  <a:pt x="14280" y="287417"/>
                  <a:pt x="21977" y="271116"/>
                  <a:pt x="25400" y="254000"/>
                </a:cubicBezTo>
                <a:cubicBezTo>
                  <a:pt x="29077" y="235615"/>
                  <a:pt x="43915" y="114657"/>
                  <a:pt x="63500" y="101600"/>
                </a:cubicBezTo>
                <a:lnTo>
                  <a:pt x="101600" y="76200"/>
                </a:lnTo>
                <a:cubicBezTo>
                  <a:pt x="110067" y="63500"/>
                  <a:pt x="115081" y="47635"/>
                  <a:pt x="127000" y="38100"/>
                </a:cubicBezTo>
                <a:cubicBezTo>
                  <a:pt x="137453" y="29737"/>
                  <a:pt x="153126" y="31387"/>
                  <a:pt x="165100" y="25400"/>
                </a:cubicBezTo>
                <a:cubicBezTo>
                  <a:pt x="178752" y="18574"/>
                  <a:pt x="190500" y="8467"/>
                  <a:pt x="203200" y="0"/>
                </a:cubicBezTo>
                <a:cubicBezTo>
                  <a:pt x="254000" y="4233"/>
                  <a:pt x="305614" y="2703"/>
                  <a:pt x="355600" y="12700"/>
                </a:cubicBezTo>
                <a:cubicBezTo>
                  <a:pt x="370567" y="15693"/>
                  <a:pt x="381974" y="28329"/>
                  <a:pt x="393700" y="38100"/>
                </a:cubicBezTo>
                <a:cubicBezTo>
                  <a:pt x="430370" y="68658"/>
                  <a:pt x="432225" y="76838"/>
                  <a:pt x="457200" y="114300"/>
                </a:cubicBezTo>
                <a:cubicBezTo>
                  <a:pt x="483631" y="220026"/>
                  <a:pt x="451447" y="115495"/>
                  <a:pt x="495300" y="203200"/>
                </a:cubicBezTo>
                <a:cubicBezTo>
                  <a:pt x="505450" y="223500"/>
                  <a:pt x="515275" y="273111"/>
                  <a:pt x="520700" y="292100"/>
                </a:cubicBezTo>
                <a:cubicBezTo>
                  <a:pt x="524378" y="304972"/>
                  <a:pt x="529167" y="317500"/>
                  <a:pt x="533400" y="330200"/>
                </a:cubicBezTo>
                <a:cubicBezTo>
                  <a:pt x="529167" y="414867"/>
                  <a:pt x="528044" y="499746"/>
                  <a:pt x="520700" y="584200"/>
                </a:cubicBezTo>
                <a:cubicBezTo>
                  <a:pt x="519540" y="597537"/>
                  <a:pt x="510036" y="609069"/>
                  <a:pt x="508000" y="622300"/>
                </a:cubicBezTo>
                <a:cubicBezTo>
                  <a:pt x="501531" y="664350"/>
                  <a:pt x="501769" y="707250"/>
                  <a:pt x="495300" y="749300"/>
                </a:cubicBezTo>
                <a:cubicBezTo>
                  <a:pt x="493264" y="762531"/>
                  <a:pt x="490026" y="776261"/>
                  <a:pt x="482600" y="787400"/>
                </a:cubicBezTo>
                <a:cubicBezTo>
                  <a:pt x="472637" y="802344"/>
                  <a:pt x="457200" y="812800"/>
                  <a:pt x="444500" y="825500"/>
                </a:cubicBezTo>
                <a:cubicBezTo>
                  <a:pt x="431266" y="865203"/>
                  <a:pt x="418431" y="914846"/>
                  <a:pt x="381000" y="939800"/>
                </a:cubicBezTo>
                <a:lnTo>
                  <a:pt x="342900" y="965200"/>
                </a:lnTo>
                <a:cubicBezTo>
                  <a:pt x="328861" y="1007316"/>
                  <a:pt x="343587" y="1003300"/>
                  <a:pt x="317500" y="1003300"/>
                </a:cubicBezTo>
              </a:path>
            </a:pathLst>
          </a:cu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5155823" y="3695700"/>
            <a:ext cx="600043" cy="635000"/>
          </a:xfrm>
          <a:custGeom>
            <a:avLst/>
            <a:gdLst>
              <a:gd name="connsiteX0" fmla="*/ 305185 w 600043"/>
              <a:gd name="connsiteY0" fmla="*/ 0 h 635000"/>
              <a:gd name="connsiteX1" fmla="*/ 419485 w 600043"/>
              <a:gd name="connsiteY1" fmla="*/ 25400 h 635000"/>
              <a:gd name="connsiteX2" fmla="*/ 495685 w 600043"/>
              <a:gd name="connsiteY2" fmla="*/ 76200 h 635000"/>
              <a:gd name="connsiteX3" fmla="*/ 571885 w 600043"/>
              <a:gd name="connsiteY3" fmla="*/ 139700 h 635000"/>
              <a:gd name="connsiteX4" fmla="*/ 597285 w 600043"/>
              <a:gd name="connsiteY4" fmla="*/ 190500 h 635000"/>
              <a:gd name="connsiteX5" fmla="*/ 559185 w 600043"/>
              <a:gd name="connsiteY5" fmla="*/ 368300 h 635000"/>
              <a:gd name="connsiteX6" fmla="*/ 521085 w 600043"/>
              <a:gd name="connsiteY6" fmla="*/ 406400 h 635000"/>
              <a:gd name="connsiteX7" fmla="*/ 482985 w 600043"/>
              <a:gd name="connsiteY7" fmla="*/ 431800 h 635000"/>
              <a:gd name="connsiteX8" fmla="*/ 317885 w 600043"/>
              <a:gd name="connsiteY8" fmla="*/ 457200 h 635000"/>
              <a:gd name="connsiteX9" fmla="*/ 279785 w 600043"/>
              <a:gd name="connsiteY9" fmla="*/ 495300 h 635000"/>
              <a:gd name="connsiteX10" fmla="*/ 241685 w 600043"/>
              <a:gd name="connsiteY10" fmla="*/ 546100 h 635000"/>
              <a:gd name="connsiteX11" fmla="*/ 127385 w 600043"/>
              <a:gd name="connsiteY11" fmla="*/ 609600 h 635000"/>
              <a:gd name="connsiteX12" fmla="*/ 89285 w 600043"/>
              <a:gd name="connsiteY12" fmla="*/ 635000 h 635000"/>
              <a:gd name="connsiteX13" fmla="*/ 25785 w 600043"/>
              <a:gd name="connsiteY13" fmla="*/ 609600 h 635000"/>
              <a:gd name="connsiteX14" fmla="*/ 385 w 600043"/>
              <a:gd name="connsiteY14" fmla="*/ 571500 h 635000"/>
              <a:gd name="connsiteX15" fmla="*/ 51185 w 600043"/>
              <a:gd name="connsiteY15" fmla="*/ 495300 h 635000"/>
              <a:gd name="connsiteX16" fmla="*/ 89285 w 600043"/>
              <a:gd name="connsiteY16" fmla="*/ 482600 h 635000"/>
              <a:gd name="connsiteX17" fmla="*/ 152785 w 600043"/>
              <a:gd name="connsiteY17" fmla="*/ 355600 h 635000"/>
              <a:gd name="connsiteX18" fmla="*/ 216285 w 600043"/>
              <a:gd name="connsiteY18" fmla="*/ 215900 h 635000"/>
              <a:gd name="connsiteX19" fmla="*/ 267085 w 600043"/>
              <a:gd name="connsiteY19" fmla="*/ 241300 h 635000"/>
              <a:gd name="connsiteX20" fmla="*/ 330585 w 600043"/>
              <a:gd name="connsiteY20" fmla="*/ 355600 h 635000"/>
              <a:gd name="connsiteX21" fmla="*/ 381385 w 600043"/>
              <a:gd name="connsiteY21" fmla="*/ 419100 h 635000"/>
              <a:gd name="connsiteX22" fmla="*/ 394085 w 600043"/>
              <a:gd name="connsiteY22" fmla="*/ 457200 h 635000"/>
              <a:gd name="connsiteX23" fmla="*/ 419485 w 600043"/>
              <a:gd name="connsiteY23" fmla="*/ 495300 h 635000"/>
              <a:gd name="connsiteX24" fmla="*/ 432185 w 600043"/>
              <a:gd name="connsiteY24" fmla="*/ 49530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0043" h="635000">
                <a:moveTo>
                  <a:pt x="305185" y="0"/>
                </a:moveTo>
                <a:cubicBezTo>
                  <a:pt x="325860" y="3446"/>
                  <a:pt x="392687" y="10512"/>
                  <a:pt x="419485" y="25400"/>
                </a:cubicBezTo>
                <a:cubicBezTo>
                  <a:pt x="446170" y="40225"/>
                  <a:pt x="474099" y="54614"/>
                  <a:pt x="495685" y="76200"/>
                </a:cubicBezTo>
                <a:cubicBezTo>
                  <a:pt x="544578" y="125093"/>
                  <a:pt x="518841" y="104337"/>
                  <a:pt x="571885" y="139700"/>
                </a:cubicBezTo>
                <a:cubicBezTo>
                  <a:pt x="580352" y="156633"/>
                  <a:pt x="596026" y="171610"/>
                  <a:pt x="597285" y="190500"/>
                </a:cubicBezTo>
                <a:cubicBezTo>
                  <a:pt x="602891" y="274595"/>
                  <a:pt x="604095" y="314408"/>
                  <a:pt x="559185" y="368300"/>
                </a:cubicBezTo>
                <a:cubicBezTo>
                  <a:pt x="547687" y="382098"/>
                  <a:pt x="534883" y="394902"/>
                  <a:pt x="521085" y="406400"/>
                </a:cubicBezTo>
                <a:cubicBezTo>
                  <a:pt x="509359" y="416171"/>
                  <a:pt x="497793" y="428098"/>
                  <a:pt x="482985" y="431800"/>
                </a:cubicBezTo>
                <a:cubicBezTo>
                  <a:pt x="428967" y="445305"/>
                  <a:pt x="372918" y="448733"/>
                  <a:pt x="317885" y="457200"/>
                </a:cubicBezTo>
                <a:cubicBezTo>
                  <a:pt x="305185" y="469900"/>
                  <a:pt x="291474" y="481663"/>
                  <a:pt x="279785" y="495300"/>
                </a:cubicBezTo>
                <a:cubicBezTo>
                  <a:pt x="266010" y="511371"/>
                  <a:pt x="257505" y="532038"/>
                  <a:pt x="241685" y="546100"/>
                </a:cubicBezTo>
                <a:cubicBezTo>
                  <a:pt x="138716" y="637628"/>
                  <a:pt x="201300" y="572643"/>
                  <a:pt x="127385" y="609600"/>
                </a:cubicBezTo>
                <a:cubicBezTo>
                  <a:pt x="113733" y="616426"/>
                  <a:pt x="101985" y="626533"/>
                  <a:pt x="89285" y="635000"/>
                </a:cubicBezTo>
                <a:cubicBezTo>
                  <a:pt x="68118" y="626533"/>
                  <a:pt x="44336" y="622851"/>
                  <a:pt x="25785" y="609600"/>
                </a:cubicBezTo>
                <a:cubicBezTo>
                  <a:pt x="13365" y="600728"/>
                  <a:pt x="2894" y="586556"/>
                  <a:pt x="385" y="571500"/>
                </a:cubicBezTo>
                <a:cubicBezTo>
                  <a:pt x="-4275" y="543539"/>
                  <a:pt x="34530" y="506403"/>
                  <a:pt x="51185" y="495300"/>
                </a:cubicBezTo>
                <a:cubicBezTo>
                  <a:pt x="62324" y="487874"/>
                  <a:pt x="76585" y="486833"/>
                  <a:pt x="89285" y="482600"/>
                </a:cubicBezTo>
                <a:cubicBezTo>
                  <a:pt x="149767" y="391877"/>
                  <a:pt x="132681" y="436016"/>
                  <a:pt x="152785" y="355600"/>
                </a:cubicBezTo>
                <a:cubicBezTo>
                  <a:pt x="163977" y="221296"/>
                  <a:pt x="117044" y="178684"/>
                  <a:pt x="216285" y="215900"/>
                </a:cubicBezTo>
                <a:cubicBezTo>
                  <a:pt x="234012" y="222547"/>
                  <a:pt x="250152" y="232833"/>
                  <a:pt x="267085" y="241300"/>
                </a:cubicBezTo>
                <a:cubicBezTo>
                  <a:pt x="298165" y="334539"/>
                  <a:pt x="273553" y="298568"/>
                  <a:pt x="330585" y="355600"/>
                </a:cubicBezTo>
                <a:cubicBezTo>
                  <a:pt x="362507" y="451365"/>
                  <a:pt x="315733" y="337036"/>
                  <a:pt x="381385" y="419100"/>
                </a:cubicBezTo>
                <a:cubicBezTo>
                  <a:pt x="389748" y="429553"/>
                  <a:pt x="388098" y="445226"/>
                  <a:pt x="394085" y="457200"/>
                </a:cubicBezTo>
                <a:cubicBezTo>
                  <a:pt x="400911" y="470852"/>
                  <a:pt x="408692" y="484507"/>
                  <a:pt x="419485" y="495300"/>
                </a:cubicBezTo>
                <a:cubicBezTo>
                  <a:pt x="422478" y="498293"/>
                  <a:pt x="427952" y="495300"/>
                  <a:pt x="432185" y="495300"/>
                </a:cubicBezTo>
              </a:path>
            </a:pathLst>
          </a:custGeom>
          <a:solidFill>
            <a:srgbClr val="A6A6A6"/>
          </a:solidFill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5956300" y="4064000"/>
            <a:ext cx="330200" cy="596900"/>
          </a:xfrm>
          <a:custGeom>
            <a:avLst/>
            <a:gdLst>
              <a:gd name="connsiteX0" fmla="*/ 330200 w 330200"/>
              <a:gd name="connsiteY0" fmla="*/ 0 h 596900"/>
              <a:gd name="connsiteX1" fmla="*/ 292100 w 330200"/>
              <a:gd name="connsiteY1" fmla="*/ 114300 h 596900"/>
              <a:gd name="connsiteX2" fmla="*/ 266700 w 330200"/>
              <a:gd name="connsiteY2" fmla="*/ 215900 h 596900"/>
              <a:gd name="connsiteX3" fmla="*/ 241300 w 330200"/>
              <a:gd name="connsiteY3" fmla="*/ 266700 h 596900"/>
              <a:gd name="connsiteX4" fmla="*/ 215900 w 330200"/>
              <a:gd name="connsiteY4" fmla="*/ 304800 h 596900"/>
              <a:gd name="connsiteX5" fmla="*/ 203200 w 330200"/>
              <a:gd name="connsiteY5" fmla="*/ 342900 h 596900"/>
              <a:gd name="connsiteX6" fmla="*/ 152400 w 330200"/>
              <a:gd name="connsiteY6" fmla="*/ 393700 h 596900"/>
              <a:gd name="connsiteX7" fmla="*/ 38100 w 330200"/>
              <a:gd name="connsiteY7" fmla="*/ 533400 h 596900"/>
              <a:gd name="connsiteX8" fmla="*/ 0 w 330200"/>
              <a:gd name="connsiteY8" fmla="*/ 59690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0200" h="596900">
                <a:moveTo>
                  <a:pt x="330200" y="0"/>
                </a:moveTo>
                <a:cubicBezTo>
                  <a:pt x="317500" y="38100"/>
                  <a:pt x="301840" y="75338"/>
                  <a:pt x="292100" y="114300"/>
                </a:cubicBezTo>
                <a:cubicBezTo>
                  <a:pt x="283633" y="148167"/>
                  <a:pt x="282312" y="184676"/>
                  <a:pt x="266700" y="215900"/>
                </a:cubicBezTo>
                <a:cubicBezTo>
                  <a:pt x="258233" y="232833"/>
                  <a:pt x="250693" y="250262"/>
                  <a:pt x="241300" y="266700"/>
                </a:cubicBezTo>
                <a:cubicBezTo>
                  <a:pt x="233727" y="279952"/>
                  <a:pt x="222726" y="291148"/>
                  <a:pt x="215900" y="304800"/>
                </a:cubicBezTo>
                <a:cubicBezTo>
                  <a:pt x="209913" y="316774"/>
                  <a:pt x="210981" y="332007"/>
                  <a:pt x="203200" y="342900"/>
                </a:cubicBezTo>
                <a:cubicBezTo>
                  <a:pt x="189281" y="362387"/>
                  <a:pt x="169333" y="376767"/>
                  <a:pt x="152400" y="393700"/>
                </a:cubicBezTo>
                <a:cubicBezTo>
                  <a:pt x="114206" y="508281"/>
                  <a:pt x="186188" y="311268"/>
                  <a:pt x="38100" y="533400"/>
                </a:cubicBezTo>
                <a:cubicBezTo>
                  <a:pt x="7449" y="579376"/>
                  <a:pt x="19526" y="557848"/>
                  <a:pt x="0" y="596900"/>
                </a:cubicBezTo>
              </a:path>
            </a:pathLst>
          </a:cu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969000" y="3962400"/>
            <a:ext cx="495300" cy="952500"/>
          </a:xfrm>
          <a:custGeom>
            <a:avLst/>
            <a:gdLst>
              <a:gd name="connsiteX0" fmla="*/ 495300 w 495300"/>
              <a:gd name="connsiteY0" fmla="*/ 0 h 952500"/>
              <a:gd name="connsiteX1" fmla="*/ 444500 w 495300"/>
              <a:gd name="connsiteY1" fmla="*/ 190500 h 952500"/>
              <a:gd name="connsiteX2" fmla="*/ 431800 w 495300"/>
              <a:gd name="connsiteY2" fmla="*/ 292100 h 952500"/>
              <a:gd name="connsiteX3" fmla="*/ 393700 w 495300"/>
              <a:gd name="connsiteY3" fmla="*/ 381000 h 952500"/>
              <a:gd name="connsiteX4" fmla="*/ 368300 w 495300"/>
              <a:gd name="connsiteY4" fmla="*/ 469900 h 952500"/>
              <a:gd name="connsiteX5" fmla="*/ 342900 w 495300"/>
              <a:gd name="connsiteY5" fmla="*/ 508000 h 952500"/>
              <a:gd name="connsiteX6" fmla="*/ 317500 w 495300"/>
              <a:gd name="connsiteY6" fmla="*/ 558800 h 952500"/>
              <a:gd name="connsiteX7" fmla="*/ 292100 w 495300"/>
              <a:gd name="connsiteY7" fmla="*/ 596900 h 952500"/>
              <a:gd name="connsiteX8" fmla="*/ 279400 w 495300"/>
              <a:gd name="connsiteY8" fmla="*/ 635000 h 952500"/>
              <a:gd name="connsiteX9" fmla="*/ 241300 w 495300"/>
              <a:gd name="connsiteY9" fmla="*/ 685800 h 952500"/>
              <a:gd name="connsiteX10" fmla="*/ 215900 w 495300"/>
              <a:gd name="connsiteY10" fmla="*/ 723900 h 952500"/>
              <a:gd name="connsiteX11" fmla="*/ 177800 w 495300"/>
              <a:gd name="connsiteY11" fmla="*/ 762000 h 952500"/>
              <a:gd name="connsiteX12" fmla="*/ 152400 w 495300"/>
              <a:gd name="connsiteY12" fmla="*/ 812800 h 952500"/>
              <a:gd name="connsiteX13" fmla="*/ 114300 w 495300"/>
              <a:gd name="connsiteY13" fmla="*/ 850900 h 952500"/>
              <a:gd name="connsiteX14" fmla="*/ 88900 w 495300"/>
              <a:gd name="connsiteY14" fmla="*/ 889000 h 952500"/>
              <a:gd name="connsiteX15" fmla="*/ 12700 w 495300"/>
              <a:gd name="connsiteY15" fmla="*/ 939800 h 952500"/>
              <a:gd name="connsiteX16" fmla="*/ 0 w 495300"/>
              <a:gd name="connsiteY16" fmla="*/ 9525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95300" h="952500">
                <a:moveTo>
                  <a:pt x="495300" y="0"/>
                </a:moveTo>
                <a:cubicBezTo>
                  <a:pt x="465429" y="149354"/>
                  <a:pt x="485934" y="86916"/>
                  <a:pt x="444500" y="190500"/>
                </a:cubicBezTo>
                <a:cubicBezTo>
                  <a:pt x="440267" y="224367"/>
                  <a:pt x="437905" y="258520"/>
                  <a:pt x="431800" y="292100"/>
                </a:cubicBezTo>
                <a:cubicBezTo>
                  <a:pt x="424379" y="332913"/>
                  <a:pt x="409154" y="339790"/>
                  <a:pt x="393700" y="381000"/>
                </a:cubicBezTo>
                <a:cubicBezTo>
                  <a:pt x="381493" y="413553"/>
                  <a:pt x="383652" y="439197"/>
                  <a:pt x="368300" y="469900"/>
                </a:cubicBezTo>
                <a:cubicBezTo>
                  <a:pt x="361474" y="483552"/>
                  <a:pt x="350473" y="494748"/>
                  <a:pt x="342900" y="508000"/>
                </a:cubicBezTo>
                <a:cubicBezTo>
                  <a:pt x="333507" y="524438"/>
                  <a:pt x="326893" y="542362"/>
                  <a:pt x="317500" y="558800"/>
                </a:cubicBezTo>
                <a:cubicBezTo>
                  <a:pt x="309927" y="572052"/>
                  <a:pt x="298926" y="583248"/>
                  <a:pt x="292100" y="596900"/>
                </a:cubicBezTo>
                <a:cubicBezTo>
                  <a:pt x="286113" y="608874"/>
                  <a:pt x="286042" y="623377"/>
                  <a:pt x="279400" y="635000"/>
                </a:cubicBezTo>
                <a:cubicBezTo>
                  <a:pt x="268898" y="653378"/>
                  <a:pt x="253603" y="668576"/>
                  <a:pt x="241300" y="685800"/>
                </a:cubicBezTo>
                <a:cubicBezTo>
                  <a:pt x="232428" y="698220"/>
                  <a:pt x="225671" y="712174"/>
                  <a:pt x="215900" y="723900"/>
                </a:cubicBezTo>
                <a:cubicBezTo>
                  <a:pt x="204402" y="737698"/>
                  <a:pt x="188239" y="747385"/>
                  <a:pt x="177800" y="762000"/>
                </a:cubicBezTo>
                <a:cubicBezTo>
                  <a:pt x="166796" y="777406"/>
                  <a:pt x="163404" y="797394"/>
                  <a:pt x="152400" y="812800"/>
                </a:cubicBezTo>
                <a:cubicBezTo>
                  <a:pt x="141961" y="827415"/>
                  <a:pt x="125798" y="837102"/>
                  <a:pt x="114300" y="850900"/>
                </a:cubicBezTo>
                <a:cubicBezTo>
                  <a:pt x="104529" y="862626"/>
                  <a:pt x="100387" y="878949"/>
                  <a:pt x="88900" y="889000"/>
                </a:cubicBezTo>
                <a:cubicBezTo>
                  <a:pt x="65926" y="909102"/>
                  <a:pt x="34286" y="918214"/>
                  <a:pt x="12700" y="939800"/>
                </a:cubicBezTo>
                <a:lnTo>
                  <a:pt x="0" y="952500"/>
                </a:lnTo>
              </a:path>
            </a:pathLst>
          </a:cu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5905500" y="3898900"/>
            <a:ext cx="723900" cy="1371600"/>
          </a:xfrm>
          <a:custGeom>
            <a:avLst/>
            <a:gdLst>
              <a:gd name="connsiteX0" fmla="*/ 723900 w 723900"/>
              <a:gd name="connsiteY0" fmla="*/ 0 h 1371600"/>
              <a:gd name="connsiteX1" fmla="*/ 698500 w 723900"/>
              <a:gd name="connsiteY1" fmla="*/ 177800 h 1371600"/>
              <a:gd name="connsiteX2" fmla="*/ 685800 w 723900"/>
              <a:gd name="connsiteY2" fmla="*/ 266700 h 1371600"/>
              <a:gd name="connsiteX3" fmla="*/ 635000 w 723900"/>
              <a:gd name="connsiteY3" fmla="*/ 431800 h 1371600"/>
              <a:gd name="connsiteX4" fmla="*/ 584200 w 723900"/>
              <a:gd name="connsiteY4" fmla="*/ 609600 h 1371600"/>
              <a:gd name="connsiteX5" fmla="*/ 546100 w 723900"/>
              <a:gd name="connsiteY5" fmla="*/ 673100 h 1371600"/>
              <a:gd name="connsiteX6" fmla="*/ 520700 w 723900"/>
              <a:gd name="connsiteY6" fmla="*/ 762000 h 1371600"/>
              <a:gd name="connsiteX7" fmla="*/ 495300 w 723900"/>
              <a:gd name="connsiteY7" fmla="*/ 812800 h 1371600"/>
              <a:gd name="connsiteX8" fmla="*/ 469900 w 723900"/>
              <a:gd name="connsiteY8" fmla="*/ 876300 h 1371600"/>
              <a:gd name="connsiteX9" fmla="*/ 431800 w 723900"/>
              <a:gd name="connsiteY9" fmla="*/ 901700 h 1371600"/>
              <a:gd name="connsiteX10" fmla="*/ 419100 w 723900"/>
              <a:gd name="connsiteY10" fmla="*/ 952500 h 1371600"/>
              <a:gd name="connsiteX11" fmla="*/ 368300 w 723900"/>
              <a:gd name="connsiteY11" fmla="*/ 1041400 h 1371600"/>
              <a:gd name="connsiteX12" fmla="*/ 330200 w 723900"/>
              <a:gd name="connsiteY12" fmla="*/ 1079500 h 1371600"/>
              <a:gd name="connsiteX13" fmla="*/ 279400 w 723900"/>
              <a:gd name="connsiteY13" fmla="*/ 1168400 h 1371600"/>
              <a:gd name="connsiteX14" fmla="*/ 241300 w 723900"/>
              <a:gd name="connsiteY14" fmla="*/ 1193800 h 1371600"/>
              <a:gd name="connsiteX15" fmla="*/ 228600 w 723900"/>
              <a:gd name="connsiteY15" fmla="*/ 1231900 h 1371600"/>
              <a:gd name="connsiteX16" fmla="*/ 177800 w 723900"/>
              <a:gd name="connsiteY16" fmla="*/ 1270000 h 1371600"/>
              <a:gd name="connsiteX17" fmla="*/ 88900 w 723900"/>
              <a:gd name="connsiteY17" fmla="*/ 1320800 h 1371600"/>
              <a:gd name="connsiteX18" fmla="*/ 50800 w 723900"/>
              <a:gd name="connsiteY18" fmla="*/ 1346200 h 1371600"/>
              <a:gd name="connsiteX19" fmla="*/ 0 w 723900"/>
              <a:gd name="connsiteY19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23900" h="1371600">
                <a:moveTo>
                  <a:pt x="723900" y="0"/>
                </a:moveTo>
                <a:cubicBezTo>
                  <a:pt x="696848" y="243470"/>
                  <a:pt x="725457" y="16056"/>
                  <a:pt x="698500" y="177800"/>
                </a:cubicBezTo>
                <a:cubicBezTo>
                  <a:pt x="693579" y="207327"/>
                  <a:pt x="691155" y="237249"/>
                  <a:pt x="685800" y="266700"/>
                </a:cubicBezTo>
                <a:cubicBezTo>
                  <a:pt x="673162" y="336211"/>
                  <a:pt x="656066" y="347535"/>
                  <a:pt x="635000" y="431800"/>
                </a:cubicBezTo>
                <a:cubicBezTo>
                  <a:pt x="630255" y="450778"/>
                  <a:pt x="599817" y="583572"/>
                  <a:pt x="584200" y="609600"/>
                </a:cubicBezTo>
                <a:cubicBezTo>
                  <a:pt x="571500" y="630767"/>
                  <a:pt x="557139" y="651022"/>
                  <a:pt x="546100" y="673100"/>
                </a:cubicBezTo>
                <a:cubicBezTo>
                  <a:pt x="530748" y="703803"/>
                  <a:pt x="532907" y="729447"/>
                  <a:pt x="520700" y="762000"/>
                </a:cubicBezTo>
                <a:cubicBezTo>
                  <a:pt x="514053" y="779727"/>
                  <a:pt x="502989" y="795500"/>
                  <a:pt x="495300" y="812800"/>
                </a:cubicBezTo>
                <a:cubicBezTo>
                  <a:pt x="486041" y="833632"/>
                  <a:pt x="483151" y="857749"/>
                  <a:pt x="469900" y="876300"/>
                </a:cubicBezTo>
                <a:cubicBezTo>
                  <a:pt x="461028" y="888720"/>
                  <a:pt x="444500" y="893233"/>
                  <a:pt x="431800" y="901700"/>
                </a:cubicBezTo>
                <a:cubicBezTo>
                  <a:pt x="427567" y="918633"/>
                  <a:pt x="425229" y="936157"/>
                  <a:pt x="419100" y="952500"/>
                </a:cubicBezTo>
                <a:cubicBezTo>
                  <a:pt x="410631" y="975085"/>
                  <a:pt x="385048" y="1021302"/>
                  <a:pt x="368300" y="1041400"/>
                </a:cubicBezTo>
                <a:cubicBezTo>
                  <a:pt x="356802" y="1055198"/>
                  <a:pt x="340639" y="1064885"/>
                  <a:pt x="330200" y="1079500"/>
                </a:cubicBezTo>
                <a:cubicBezTo>
                  <a:pt x="305298" y="1114363"/>
                  <a:pt x="309397" y="1138403"/>
                  <a:pt x="279400" y="1168400"/>
                </a:cubicBezTo>
                <a:cubicBezTo>
                  <a:pt x="268607" y="1179193"/>
                  <a:pt x="254000" y="1185333"/>
                  <a:pt x="241300" y="1193800"/>
                </a:cubicBezTo>
                <a:cubicBezTo>
                  <a:pt x="237067" y="1206500"/>
                  <a:pt x="237170" y="1221616"/>
                  <a:pt x="228600" y="1231900"/>
                </a:cubicBezTo>
                <a:cubicBezTo>
                  <a:pt x="215049" y="1248161"/>
                  <a:pt x="195024" y="1257697"/>
                  <a:pt x="177800" y="1270000"/>
                </a:cubicBezTo>
                <a:cubicBezTo>
                  <a:pt x="115917" y="1314202"/>
                  <a:pt x="163313" y="1278278"/>
                  <a:pt x="88900" y="1320800"/>
                </a:cubicBezTo>
                <a:cubicBezTo>
                  <a:pt x="75648" y="1328373"/>
                  <a:pt x="64452" y="1339374"/>
                  <a:pt x="50800" y="1346200"/>
                </a:cubicBezTo>
                <a:cubicBezTo>
                  <a:pt x="-7573" y="1375386"/>
                  <a:pt x="28692" y="1342908"/>
                  <a:pt x="0" y="1371600"/>
                </a:cubicBezTo>
              </a:path>
            </a:pathLst>
          </a:cu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667466" y="3886200"/>
            <a:ext cx="139734" cy="609600"/>
          </a:xfrm>
          <a:custGeom>
            <a:avLst/>
            <a:gdLst>
              <a:gd name="connsiteX0" fmla="*/ 139734 w 139734"/>
              <a:gd name="connsiteY0" fmla="*/ 0 h 609600"/>
              <a:gd name="connsiteX1" fmla="*/ 114334 w 139734"/>
              <a:gd name="connsiteY1" fmla="*/ 190500 h 609600"/>
              <a:gd name="connsiteX2" fmla="*/ 88934 w 139734"/>
              <a:gd name="connsiteY2" fmla="*/ 342900 h 609600"/>
              <a:gd name="connsiteX3" fmla="*/ 76234 w 139734"/>
              <a:gd name="connsiteY3" fmla="*/ 393700 h 609600"/>
              <a:gd name="connsiteX4" fmla="*/ 50834 w 139734"/>
              <a:gd name="connsiteY4" fmla="*/ 431800 h 609600"/>
              <a:gd name="connsiteX5" fmla="*/ 12734 w 139734"/>
              <a:gd name="connsiteY5" fmla="*/ 558800 h 609600"/>
              <a:gd name="connsiteX6" fmla="*/ 34 w 139734"/>
              <a:gd name="connsiteY6" fmla="*/ 60960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734" h="609600">
                <a:moveTo>
                  <a:pt x="139734" y="0"/>
                </a:moveTo>
                <a:cubicBezTo>
                  <a:pt x="131267" y="63500"/>
                  <a:pt x="122280" y="126933"/>
                  <a:pt x="114334" y="190500"/>
                </a:cubicBezTo>
                <a:cubicBezTo>
                  <a:pt x="89107" y="392315"/>
                  <a:pt x="117615" y="242517"/>
                  <a:pt x="88934" y="342900"/>
                </a:cubicBezTo>
                <a:cubicBezTo>
                  <a:pt x="84139" y="359683"/>
                  <a:pt x="83110" y="377657"/>
                  <a:pt x="76234" y="393700"/>
                </a:cubicBezTo>
                <a:cubicBezTo>
                  <a:pt x="70221" y="407729"/>
                  <a:pt x="57033" y="417852"/>
                  <a:pt x="50834" y="431800"/>
                </a:cubicBezTo>
                <a:cubicBezTo>
                  <a:pt x="26689" y="486125"/>
                  <a:pt x="27511" y="507081"/>
                  <a:pt x="12734" y="558800"/>
                </a:cubicBezTo>
                <a:cubicBezTo>
                  <a:pt x="-1305" y="607935"/>
                  <a:pt x="34" y="581293"/>
                  <a:pt x="34" y="609600"/>
                </a:cubicBezTo>
              </a:path>
            </a:pathLst>
          </a:cu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5956300" y="4800600"/>
            <a:ext cx="571500" cy="673100"/>
          </a:xfrm>
          <a:custGeom>
            <a:avLst/>
            <a:gdLst>
              <a:gd name="connsiteX0" fmla="*/ 571500 w 571500"/>
              <a:gd name="connsiteY0" fmla="*/ 0 h 673100"/>
              <a:gd name="connsiteX1" fmla="*/ 482600 w 571500"/>
              <a:gd name="connsiteY1" fmla="*/ 127000 h 673100"/>
              <a:gd name="connsiteX2" fmla="*/ 431800 w 571500"/>
              <a:gd name="connsiteY2" fmla="*/ 203200 h 673100"/>
              <a:gd name="connsiteX3" fmla="*/ 381000 w 571500"/>
              <a:gd name="connsiteY3" fmla="*/ 279400 h 673100"/>
              <a:gd name="connsiteX4" fmla="*/ 342900 w 571500"/>
              <a:gd name="connsiteY4" fmla="*/ 342900 h 673100"/>
              <a:gd name="connsiteX5" fmla="*/ 304800 w 571500"/>
              <a:gd name="connsiteY5" fmla="*/ 381000 h 673100"/>
              <a:gd name="connsiteX6" fmla="*/ 254000 w 571500"/>
              <a:gd name="connsiteY6" fmla="*/ 469900 h 673100"/>
              <a:gd name="connsiteX7" fmla="*/ 228600 w 571500"/>
              <a:gd name="connsiteY7" fmla="*/ 508000 h 673100"/>
              <a:gd name="connsiteX8" fmla="*/ 190500 w 571500"/>
              <a:gd name="connsiteY8" fmla="*/ 533400 h 673100"/>
              <a:gd name="connsiteX9" fmla="*/ 88900 w 571500"/>
              <a:gd name="connsiteY9" fmla="*/ 622300 h 673100"/>
              <a:gd name="connsiteX10" fmla="*/ 0 w 571500"/>
              <a:gd name="connsiteY10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1500" h="673100">
                <a:moveTo>
                  <a:pt x="571500" y="0"/>
                </a:moveTo>
                <a:cubicBezTo>
                  <a:pt x="493610" y="129817"/>
                  <a:pt x="577200" y="-3075"/>
                  <a:pt x="482600" y="127000"/>
                </a:cubicBezTo>
                <a:cubicBezTo>
                  <a:pt x="464645" y="151688"/>
                  <a:pt x="431800" y="203200"/>
                  <a:pt x="431800" y="203200"/>
                </a:cubicBezTo>
                <a:cubicBezTo>
                  <a:pt x="404779" y="311285"/>
                  <a:pt x="442909" y="207172"/>
                  <a:pt x="381000" y="279400"/>
                </a:cubicBezTo>
                <a:cubicBezTo>
                  <a:pt x="364936" y="298142"/>
                  <a:pt x="357711" y="323153"/>
                  <a:pt x="342900" y="342900"/>
                </a:cubicBezTo>
                <a:cubicBezTo>
                  <a:pt x="332124" y="357268"/>
                  <a:pt x="316298" y="367202"/>
                  <a:pt x="304800" y="381000"/>
                </a:cubicBezTo>
                <a:cubicBezTo>
                  <a:pt x="276671" y="414754"/>
                  <a:pt x="276585" y="430376"/>
                  <a:pt x="254000" y="469900"/>
                </a:cubicBezTo>
                <a:cubicBezTo>
                  <a:pt x="246427" y="483152"/>
                  <a:pt x="239393" y="497207"/>
                  <a:pt x="228600" y="508000"/>
                </a:cubicBezTo>
                <a:cubicBezTo>
                  <a:pt x="217807" y="518793"/>
                  <a:pt x="203200" y="524933"/>
                  <a:pt x="190500" y="533400"/>
                </a:cubicBezTo>
                <a:cubicBezTo>
                  <a:pt x="160867" y="577850"/>
                  <a:pt x="152400" y="601133"/>
                  <a:pt x="88900" y="622300"/>
                </a:cubicBezTo>
                <a:cubicBezTo>
                  <a:pt x="3720" y="650693"/>
                  <a:pt x="24674" y="623753"/>
                  <a:pt x="0" y="673100"/>
                </a:cubicBezTo>
              </a:path>
            </a:pathLst>
          </a:cu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32"/>
          <p:cNvGrpSpPr/>
          <p:nvPr/>
        </p:nvGrpSpPr>
        <p:grpSpPr>
          <a:xfrm>
            <a:off x="6594738" y="5552807"/>
            <a:ext cx="452985" cy="934610"/>
            <a:chOff x="4930787" y="5344841"/>
            <a:chExt cx="426638" cy="1005465"/>
          </a:xfrm>
        </p:grpSpPr>
        <p:sp>
          <p:nvSpPr>
            <p:cNvPr id="29" name="Freeform 28"/>
            <p:cNvSpPr/>
            <p:nvPr/>
          </p:nvSpPr>
          <p:spPr>
            <a:xfrm>
              <a:off x="4960579" y="5344841"/>
              <a:ext cx="396846" cy="1005465"/>
            </a:xfrm>
            <a:custGeom>
              <a:avLst/>
              <a:gdLst>
                <a:gd name="connsiteX0" fmla="*/ 0 w 396846"/>
                <a:gd name="connsiteY0" fmla="*/ 39690 h 1005465"/>
                <a:gd name="connsiteX1" fmla="*/ 66141 w 396846"/>
                <a:gd name="connsiteY1" fmla="*/ 13230 h 1005465"/>
                <a:gd name="connsiteX2" fmla="*/ 105825 w 396846"/>
                <a:gd name="connsiteY2" fmla="*/ 0 h 1005465"/>
                <a:gd name="connsiteX3" fmla="*/ 238107 w 396846"/>
                <a:gd name="connsiteY3" fmla="*/ 13230 h 1005465"/>
                <a:gd name="connsiteX4" fmla="*/ 317477 w 396846"/>
                <a:gd name="connsiteY4" fmla="*/ 39690 h 1005465"/>
                <a:gd name="connsiteX5" fmla="*/ 343933 w 396846"/>
                <a:gd name="connsiteY5" fmla="*/ 79379 h 1005465"/>
                <a:gd name="connsiteX6" fmla="*/ 370390 w 396846"/>
                <a:gd name="connsiteY6" fmla="*/ 158758 h 1005465"/>
                <a:gd name="connsiteX7" fmla="*/ 396846 w 396846"/>
                <a:gd name="connsiteY7" fmla="*/ 251366 h 1005465"/>
                <a:gd name="connsiteX8" fmla="*/ 370390 w 396846"/>
                <a:gd name="connsiteY8" fmla="*/ 807018 h 1005465"/>
                <a:gd name="connsiteX9" fmla="*/ 357161 w 396846"/>
                <a:gd name="connsiteY9" fmla="*/ 886397 h 1005465"/>
                <a:gd name="connsiteX10" fmla="*/ 304248 w 396846"/>
                <a:gd name="connsiteY10" fmla="*/ 965776 h 1005465"/>
                <a:gd name="connsiteX11" fmla="*/ 264564 w 396846"/>
                <a:gd name="connsiteY11" fmla="*/ 1005465 h 10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6846" h="1005465">
                  <a:moveTo>
                    <a:pt x="0" y="39690"/>
                  </a:moveTo>
                  <a:cubicBezTo>
                    <a:pt x="22047" y="30870"/>
                    <a:pt x="43908" y="21569"/>
                    <a:pt x="66141" y="13230"/>
                  </a:cubicBezTo>
                  <a:cubicBezTo>
                    <a:pt x="79197" y="8333"/>
                    <a:pt x="91881" y="0"/>
                    <a:pt x="105825" y="0"/>
                  </a:cubicBezTo>
                  <a:cubicBezTo>
                    <a:pt x="150139" y="0"/>
                    <a:pt x="194013" y="8820"/>
                    <a:pt x="238107" y="13230"/>
                  </a:cubicBezTo>
                  <a:cubicBezTo>
                    <a:pt x="264564" y="22050"/>
                    <a:pt x="302009" y="16485"/>
                    <a:pt x="317477" y="39690"/>
                  </a:cubicBezTo>
                  <a:cubicBezTo>
                    <a:pt x="326296" y="52920"/>
                    <a:pt x="337476" y="64850"/>
                    <a:pt x="343933" y="79379"/>
                  </a:cubicBezTo>
                  <a:cubicBezTo>
                    <a:pt x="355259" y="104866"/>
                    <a:pt x="361571" y="132298"/>
                    <a:pt x="370390" y="158758"/>
                  </a:cubicBezTo>
                  <a:cubicBezTo>
                    <a:pt x="389366" y="215693"/>
                    <a:pt x="380237" y="184923"/>
                    <a:pt x="396846" y="251366"/>
                  </a:cubicBezTo>
                  <a:cubicBezTo>
                    <a:pt x="388694" y="520405"/>
                    <a:pt x="397970" y="600147"/>
                    <a:pt x="370390" y="807018"/>
                  </a:cubicBezTo>
                  <a:cubicBezTo>
                    <a:pt x="366845" y="833607"/>
                    <a:pt x="364868" y="860703"/>
                    <a:pt x="357161" y="886397"/>
                  </a:cubicBezTo>
                  <a:cubicBezTo>
                    <a:pt x="347030" y="920171"/>
                    <a:pt x="330797" y="944534"/>
                    <a:pt x="304248" y="965776"/>
                  </a:cubicBezTo>
                  <a:cubicBezTo>
                    <a:pt x="260895" y="1000463"/>
                    <a:pt x="264564" y="974733"/>
                    <a:pt x="264564" y="100546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34"/>
            <p:cNvGrpSpPr/>
            <p:nvPr/>
          </p:nvGrpSpPr>
          <p:grpSpPr>
            <a:xfrm>
              <a:off x="4930787" y="5384052"/>
              <a:ext cx="387308" cy="918209"/>
              <a:chOff x="4909875" y="4961668"/>
              <a:chExt cx="956836" cy="1600315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4909875" y="4961668"/>
                <a:ext cx="956836" cy="1600315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5027306" y="5171521"/>
                <a:ext cx="779971" cy="924076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2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5092178" y="607058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5500748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5317379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8219" y="3924300"/>
            <a:ext cx="691331" cy="6858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7651" y="4298950"/>
            <a:ext cx="679450" cy="67945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29600" y="4660900"/>
            <a:ext cx="736600" cy="736600"/>
          </a:xfrm>
          <a:prstGeom prst="rect">
            <a:avLst/>
          </a:prstGeom>
        </p:spPr>
      </p:pic>
      <p:cxnSp>
        <p:nvCxnSpPr>
          <p:cNvPr id="56" name="Straight Arrow Connector 55"/>
          <p:cNvCxnSpPr/>
          <p:nvPr/>
        </p:nvCxnSpPr>
        <p:spPr>
          <a:xfrm flipH="1">
            <a:off x="7019250" y="4678159"/>
            <a:ext cx="602959" cy="838200"/>
          </a:xfrm>
          <a:prstGeom prst="straightConnector1">
            <a:avLst/>
          </a:prstGeom>
          <a:ln w="31750" cap="flat" cmpd="sng">
            <a:bevel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7164519" y="5029200"/>
            <a:ext cx="691330" cy="662858"/>
          </a:xfrm>
          <a:prstGeom prst="straightConnector1">
            <a:avLst/>
          </a:prstGeom>
          <a:ln w="31750" cap="flat" cmpd="sng">
            <a:bevel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7320730" y="5397500"/>
            <a:ext cx="769170" cy="495300"/>
          </a:xfrm>
          <a:prstGeom prst="straightConnector1">
            <a:avLst/>
          </a:prstGeom>
          <a:ln w="31750" cap="flat" cmpd="sng">
            <a:bevel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6849627" y="4511407"/>
            <a:ext cx="471103" cy="886093"/>
          </a:xfrm>
          <a:prstGeom prst="straightConnector1">
            <a:avLst/>
          </a:prstGeom>
          <a:ln w="31750" cap="flat" cmpd="sng">
            <a:bevel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7558219" y="64427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1371600" y="2514600"/>
            <a:ext cx="3810000" cy="35394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Medical Records</a:t>
            </a:r>
          </a:p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Financial Financial</a:t>
            </a:r>
          </a:p>
          <a:p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Surveillance 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photos </a:t>
            </a:r>
          </a:p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Location information</a:t>
            </a: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Purchasing history</a:t>
            </a: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Browsing history</a:t>
            </a: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Social Interactions</a:t>
            </a:r>
          </a:p>
          <a:p>
            <a:endParaRPr lang="en-US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762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charset="0"/>
              </a:defRPr>
            </a:lvl9pPr>
          </a:lstStyle>
          <a:p>
            <a:r>
              <a:rPr lang="en-US" sz="4000" dirty="0" smtClean="0"/>
              <a:t>A </a:t>
            </a:r>
            <a:r>
              <a:rPr lang="en-US" sz="4000" b="1" dirty="0" smtClean="0"/>
              <a:t>Collection</a:t>
            </a:r>
            <a:r>
              <a:rPr lang="en-US" sz="4000" dirty="0" smtClean="0"/>
              <a:t> on Data </a:t>
            </a:r>
            <a:r>
              <a:rPr lang="en-US" sz="4000" b="1" dirty="0" smtClean="0"/>
              <a:t>about</a:t>
            </a:r>
            <a:r>
              <a:rPr lang="en-US" sz="4000" dirty="0" smtClean="0"/>
              <a:t> us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09717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3 -0.00231 -0.01163 -0.00694 -0.01528 -0.01111 C -0.01684 -0.01296 -0.01788 -0.01528 -0.01944 -0.01667 C -0.02569 -0.02222 -0.03437 -0.02384 -0.04028 -0.02963 C -0.05069 -0.04005 -0.0408 -0.03542 -0.05139 -0.03889 C -0.06007 -0.05417 -0.0717 -0.05972 -0.08333 -0.06852 C -0.08715 -0.07153 -0.09045 -0.07616 -0.09444 -0.07778 C -0.10312 -0.08171 -0.09722 -0.0794 -0.1125 -0.08333 C -0.11493 -0.08403 -0.11944 -0.08518 -0.11944 -0.08518 C -0.14358 -0.08356 -0.16632 -0.07801 -0.19028 -0.07592 C -0.1941 -0.07639 -0.21267 -0.07477 -0.21944 -0.08148 C -0.22448 -0.08657 -0.22691 -0.09653 -0.22917 -0.1037 C -0.23663 -0.12708 -0.23819 -0.15278 -0.24583 -0.17592 C -0.24896 -0.18495 -0.25243 -0.19676 -0.25833 -0.20185 C -0.26215 -0.20926 -0.26528 -0.21065 -0.27083 -0.21481 C -0.28385 -0.22477 -0.2967 -0.23241 -0.31111 -0.23704 C -0.32083 -0.23657 -0.33073 -0.2368 -0.34028 -0.23518 C -0.34861 -0.23403 -0.35885 -0.2243 -0.36528 -0.21852 C -0.37726 -0.2081 -0.39236 -0.20046 -0.40139 -0.18518 C -0.40677 -0.17639 -0.40799 -0.1662 -0.4125 -0.15741 C -0.41823 -0.14676 -0.41667 -0.16227 -0.41667 -0.1463 " pathEditMode="relative" ptsTypes="ffffffffffffffffffffA">
                                      <p:cBhvr>
                                        <p:cTn id="1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3 -0.00231 -0.01163 -0.00694 -0.01528 -0.01111 C -0.01684 -0.01296 -0.01788 -0.01528 -0.01944 -0.01667 C -0.02569 -0.02222 -0.03437 -0.02384 -0.04028 -0.02963 C -0.05069 -0.04005 -0.0408 -0.03542 -0.05139 -0.03889 C -0.06007 -0.05417 -0.0717 -0.05972 -0.08333 -0.06852 C -0.08715 -0.07153 -0.09045 -0.07616 -0.09444 -0.07778 C -0.10312 -0.08171 -0.09722 -0.0794 -0.1125 -0.08333 C -0.11493 -0.08403 -0.11944 -0.08518 -0.11944 -0.08518 C -0.14358 -0.08356 -0.16632 -0.07801 -0.19028 -0.07592 C -0.1941 -0.07639 -0.21267 -0.07477 -0.21944 -0.08148 C -0.22448 -0.08657 -0.22691 -0.09653 -0.22917 -0.1037 C -0.23663 -0.12708 -0.23819 -0.15278 -0.24583 -0.17592 C -0.24896 -0.18495 -0.25243 -0.19676 -0.25833 -0.20185 C -0.26215 -0.20926 -0.26528 -0.21065 -0.27083 -0.21481 C -0.28385 -0.22477 -0.2967 -0.23241 -0.31111 -0.23704 C -0.32083 -0.23657 -0.33073 -0.2368 -0.34028 -0.23518 C -0.34861 -0.23403 -0.35885 -0.2243 -0.36528 -0.21852 C -0.37726 -0.2081 -0.39236 -0.20046 -0.40139 -0.18518 C -0.40677 -0.17639 -0.40799 -0.1662 -0.4125 -0.15741 C -0.41823 -0.14676 -0.41667 -0.16227 -0.41667 -0.1463 " pathEditMode="relative" ptsTypes="ffffffffffffffffffffA">
                                      <p:cBhvr>
                                        <p:cTn id="1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3 -0.00231 -0.01163 -0.00694 -0.01528 -0.01111 C -0.01684 -0.01296 -0.01788 -0.01528 -0.01944 -0.01667 C -0.02569 -0.02222 -0.03437 -0.02384 -0.04028 -0.02963 C -0.05069 -0.04005 -0.0408 -0.03542 -0.05139 -0.03889 C -0.06007 -0.05417 -0.0717 -0.05972 -0.08333 -0.06852 C -0.08715 -0.07153 -0.09045 -0.07616 -0.09444 -0.07778 C -0.10312 -0.08171 -0.09722 -0.0794 -0.1125 -0.08333 C -0.11493 -0.08403 -0.11944 -0.08518 -0.11944 -0.08518 C -0.14358 -0.08356 -0.16632 -0.07801 -0.19028 -0.07592 C -0.1941 -0.07639 -0.21267 -0.07477 -0.21944 -0.08148 C -0.22448 -0.08657 -0.22691 -0.09653 -0.22917 -0.1037 C -0.23663 -0.12708 -0.23819 -0.15278 -0.24583 -0.17592 C -0.24896 -0.18495 -0.25243 -0.19676 -0.25833 -0.20185 C -0.26215 -0.20926 -0.26528 -0.21065 -0.27083 -0.21481 C -0.28385 -0.22477 -0.2967 -0.23241 -0.31111 -0.23704 C -0.32083 -0.23657 -0.33073 -0.2368 -0.34028 -0.23518 C -0.34861 -0.23403 -0.35885 -0.2243 -0.36528 -0.21852 C -0.37726 -0.2081 -0.39236 -0.20046 -0.40139 -0.18518 C -0.40677 -0.17639 -0.40799 -0.1662 -0.4125 -0.15741 C -0.41823 -0.14676 -0.41667 -0.16227 -0.41667 -0.1463 " pathEditMode="relative" ptsTypes="ffffffffffffffffffffA">
                                      <p:cBhvr>
                                        <p:cTn id="15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3 -0.00231 -0.01163 -0.00694 -0.01528 -0.01111 C -0.01684 -0.01296 -0.01788 -0.01528 -0.01944 -0.01667 C -0.02569 -0.02222 -0.03437 -0.02384 -0.04028 -0.02963 C -0.05069 -0.04005 -0.0408 -0.03542 -0.05139 -0.03889 C -0.06007 -0.05417 -0.0717 -0.05972 -0.08333 -0.06852 C -0.08715 -0.07153 -0.09045 -0.07616 -0.09444 -0.07778 C -0.10312 -0.08171 -0.09722 -0.0794 -0.1125 -0.08333 C -0.11493 -0.08403 -0.11944 -0.08518 -0.11944 -0.08518 C -0.14358 -0.08356 -0.16632 -0.07801 -0.19028 -0.07592 C -0.1941 -0.07639 -0.21267 -0.07477 -0.21944 -0.08148 C -0.22448 -0.08657 -0.22691 -0.09653 -0.22917 -0.1037 C -0.23663 -0.12708 -0.23819 -0.15278 -0.24583 -0.17592 C -0.24896 -0.18495 -0.25243 -0.19676 -0.25833 -0.20185 C -0.26215 -0.20926 -0.26528 -0.21065 -0.27083 -0.21481 C -0.28385 -0.22477 -0.2967 -0.23241 -0.31111 -0.23704 C -0.32083 -0.23657 -0.33073 -0.2368 -0.34028 -0.23518 C -0.34861 -0.23403 -0.35885 -0.2243 -0.36528 -0.21852 C -0.37726 -0.2081 -0.39236 -0.20046 -0.40139 -0.18518 C -0.40677 -0.17639 -0.40799 -0.1662 -0.4125 -0.15741 C -0.41823 -0.14676 -0.41667 -0.16227 -0.41667 -0.1463 " pathEditMode="relative" ptsTypes="ffffffffffffffffffffA">
                                      <p:cBhvr>
                                        <p:cTn id="1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963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Enormous Potential </a:t>
            </a:r>
            <a:r>
              <a:rPr lang="en-US" dirty="0" smtClean="0">
                <a:solidFill>
                  <a:srgbClr val="FF0000"/>
                </a:solidFill>
              </a:rPr>
              <a:t>Benefits in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Globalization of Knowledge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798001" y="1612346"/>
            <a:ext cx="4979187" cy="3822057"/>
            <a:chOff x="325325" y="1919678"/>
            <a:chExt cx="5680205" cy="3985920"/>
          </a:xfrm>
        </p:grpSpPr>
        <p:pic>
          <p:nvPicPr>
            <p:cNvPr id="4" name="Picture 20" descr="Cloud 0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5325" y="1919678"/>
              <a:ext cx="5680205" cy="3985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 descr="https://encrypted-tbn1.gstatic.com/images?q=tbn:ANd9GcRMqz810dqY5w4yvvGMx0LZ98j9pT_RRanjEhtqGQxcgqYwtJbx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4315" y="2480547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Freeform 14"/>
            <p:cNvSpPr/>
            <p:nvPr/>
          </p:nvSpPr>
          <p:spPr>
            <a:xfrm>
              <a:off x="4030397" y="3471147"/>
              <a:ext cx="991965" cy="1131881"/>
            </a:xfrm>
            <a:custGeom>
              <a:avLst/>
              <a:gdLst>
                <a:gd name="connsiteX0" fmla="*/ 97043 w 991965"/>
                <a:gd name="connsiteY0" fmla="*/ 79379 h 1131881"/>
                <a:gd name="connsiteX1" fmla="*/ 983333 w 991965"/>
                <a:gd name="connsiteY1" fmla="*/ 79379 h 1131881"/>
                <a:gd name="connsiteX2" fmla="*/ 970105 w 991965"/>
                <a:gd name="connsiteY2" fmla="*/ 132298 h 1131881"/>
                <a:gd name="connsiteX3" fmla="*/ 943648 w 991965"/>
                <a:gd name="connsiteY3" fmla="*/ 211677 h 1131881"/>
                <a:gd name="connsiteX4" fmla="*/ 930420 w 991965"/>
                <a:gd name="connsiteY4" fmla="*/ 251366 h 1131881"/>
                <a:gd name="connsiteX5" fmla="*/ 917192 w 991965"/>
                <a:gd name="connsiteY5" fmla="*/ 1058384 h 1131881"/>
                <a:gd name="connsiteX6" fmla="*/ 308694 w 991965"/>
                <a:gd name="connsiteY6" fmla="*/ 1071614 h 1131881"/>
                <a:gd name="connsiteX7" fmla="*/ 269010 w 991965"/>
                <a:gd name="connsiteY7" fmla="*/ 1084844 h 1131881"/>
                <a:gd name="connsiteX8" fmla="*/ 57358 w 991965"/>
                <a:gd name="connsiteY8" fmla="*/ 1098074 h 1131881"/>
                <a:gd name="connsiteX9" fmla="*/ 4445 w 991965"/>
                <a:gd name="connsiteY9" fmla="*/ 1084844 h 1131881"/>
                <a:gd name="connsiteX10" fmla="*/ 17674 w 991965"/>
                <a:gd name="connsiteY10" fmla="*/ 635031 h 1131881"/>
                <a:gd name="connsiteX11" fmla="*/ 30902 w 991965"/>
                <a:gd name="connsiteY11" fmla="*/ 582111 h 1131881"/>
                <a:gd name="connsiteX12" fmla="*/ 57358 w 991965"/>
                <a:gd name="connsiteY12" fmla="*/ 383664 h 1131881"/>
                <a:gd name="connsiteX13" fmla="*/ 70586 w 991965"/>
                <a:gd name="connsiteY13" fmla="*/ 291056 h 1131881"/>
                <a:gd name="connsiteX14" fmla="*/ 83815 w 991965"/>
                <a:gd name="connsiteY14" fmla="*/ 0 h 113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1965" h="1131881">
                  <a:moveTo>
                    <a:pt x="97043" y="79379"/>
                  </a:moveTo>
                  <a:cubicBezTo>
                    <a:pt x="237282" y="75588"/>
                    <a:pt x="813859" y="50156"/>
                    <a:pt x="983333" y="79379"/>
                  </a:cubicBezTo>
                  <a:cubicBezTo>
                    <a:pt x="1001251" y="82469"/>
                    <a:pt x="975329" y="114882"/>
                    <a:pt x="970105" y="132298"/>
                  </a:cubicBezTo>
                  <a:cubicBezTo>
                    <a:pt x="962091" y="159013"/>
                    <a:pt x="952467" y="185217"/>
                    <a:pt x="943648" y="211677"/>
                  </a:cubicBezTo>
                  <a:lnTo>
                    <a:pt x="930420" y="251366"/>
                  </a:lnTo>
                  <a:cubicBezTo>
                    <a:pt x="926011" y="520372"/>
                    <a:pt x="1079709" y="843974"/>
                    <a:pt x="917192" y="1058384"/>
                  </a:cubicBezTo>
                  <a:cubicBezTo>
                    <a:pt x="794640" y="1220068"/>
                    <a:pt x="511406" y="1063339"/>
                    <a:pt x="308694" y="1071614"/>
                  </a:cubicBezTo>
                  <a:cubicBezTo>
                    <a:pt x="294762" y="1072183"/>
                    <a:pt x="282877" y="1083384"/>
                    <a:pt x="269010" y="1084844"/>
                  </a:cubicBezTo>
                  <a:cubicBezTo>
                    <a:pt x="198710" y="1092245"/>
                    <a:pt x="127909" y="1093664"/>
                    <a:pt x="57358" y="1098074"/>
                  </a:cubicBezTo>
                  <a:cubicBezTo>
                    <a:pt x="39720" y="1093664"/>
                    <a:pt x="5997" y="1102958"/>
                    <a:pt x="4445" y="1084844"/>
                  </a:cubicBezTo>
                  <a:cubicBezTo>
                    <a:pt x="-8364" y="935389"/>
                    <a:pt x="9791" y="784826"/>
                    <a:pt x="17674" y="635031"/>
                  </a:cubicBezTo>
                  <a:cubicBezTo>
                    <a:pt x="18630" y="616873"/>
                    <a:pt x="27650" y="600001"/>
                    <a:pt x="30902" y="582111"/>
                  </a:cubicBezTo>
                  <a:cubicBezTo>
                    <a:pt x="39215" y="536383"/>
                    <a:pt x="51599" y="426861"/>
                    <a:pt x="57358" y="383664"/>
                  </a:cubicBezTo>
                  <a:cubicBezTo>
                    <a:pt x="61479" y="352755"/>
                    <a:pt x="66177" y="321925"/>
                    <a:pt x="70586" y="291056"/>
                  </a:cubicBezTo>
                  <a:cubicBezTo>
                    <a:pt x="85465" y="52971"/>
                    <a:pt x="83815" y="150076"/>
                    <a:pt x="83815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i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93903" y="36166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00795" y="37690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FF0000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94459" y="39214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27807" y="4073874"/>
              <a:ext cx="9667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FF0000"/>
                  </a:solidFill>
                </a:rPr>
                <a:t>Hjhfjfh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FF0000"/>
                  </a:solidFill>
                </a:rPr>
                <a:t>jjjh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FF0000"/>
                  </a:solidFill>
                </a:rPr>
                <a:t>jh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FF0000"/>
                  </a:solidFill>
                </a:rPr>
                <a:t>jhjhj</a:t>
              </a:r>
              <a:r>
                <a:rPr lang="en-US" sz="800" b="1" i="1" dirty="0" smtClean="0">
                  <a:solidFill>
                    <a:srgbClr val="FF0000"/>
                  </a:solidFill>
                </a:rPr>
                <a:t> </a:t>
              </a:r>
              <a:endParaRPr lang="en-US" sz="8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28875" y="422627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Hjhfjfh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jjjh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800" i="1" dirty="0" err="1" smtClean="0">
                  <a:solidFill>
                    <a:schemeClr val="bg1">
                      <a:lumMod val="50000"/>
                    </a:schemeClr>
                  </a:solidFill>
                </a:rPr>
                <a:t>jhjhj</a:t>
              </a:r>
              <a:r>
                <a:rPr lang="en-US" sz="800" i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endParaRPr lang="en-US" sz="8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938419" y="4159237"/>
              <a:ext cx="403529" cy="764150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1341949" y="4241794"/>
              <a:ext cx="277930" cy="536197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2241950" y="4159237"/>
              <a:ext cx="376452" cy="764150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 flipH="1">
              <a:off x="1822617" y="4251714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822617" y="4159237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618402" y="4281615"/>
              <a:ext cx="258996" cy="618754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 flipH="1">
              <a:off x="2710999" y="4281616"/>
              <a:ext cx="166399" cy="496376"/>
            </a:xfrm>
            <a:custGeom>
              <a:avLst/>
              <a:gdLst>
                <a:gd name="connsiteX0" fmla="*/ 47345 w 258996"/>
                <a:gd name="connsiteY0" fmla="*/ 29782 h 823570"/>
                <a:gd name="connsiteX1" fmla="*/ 60573 w 258996"/>
                <a:gd name="connsiteY1" fmla="*/ 162080 h 823570"/>
                <a:gd name="connsiteX2" fmla="*/ 87030 w 258996"/>
                <a:gd name="connsiteY2" fmla="*/ 214999 h 823570"/>
                <a:gd name="connsiteX3" fmla="*/ 153171 w 258996"/>
                <a:gd name="connsiteY3" fmla="*/ 294378 h 823570"/>
                <a:gd name="connsiteX4" fmla="*/ 192855 w 258996"/>
                <a:gd name="connsiteY4" fmla="*/ 400217 h 823570"/>
                <a:gd name="connsiteX5" fmla="*/ 232540 w 258996"/>
                <a:gd name="connsiteY5" fmla="*/ 532515 h 823570"/>
                <a:gd name="connsiteX6" fmla="*/ 219312 w 258996"/>
                <a:gd name="connsiteY6" fmla="*/ 717732 h 823570"/>
                <a:gd name="connsiteX7" fmla="*/ 192855 w 258996"/>
                <a:gd name="connsiteY7" fmla="*/ 744192 h 823570"/>
                <a:gd name="connsiteX8" fmla="*/ 166399 w 258996"/>
                <a:gd name="connsiteY8" fmla="*/ 783881 h 823570"/>
                <a:gd name="connsiteX9" fmla="*/ 192855 w 258996"/>
                <a:gd name="connsiteY9" fmla="*/ 823570 h 823570"/>
                <a:gd name="connsiteX10" fmla="*/ 258996 w 258996"/>
                <a:gd name="connsiteY10" fmla="*/ 744192 h 823570"/>
                <a:gd name="connsiteX11" fmla="*/ 232540 w 258996"/>
                <a:gd name="connsiteY11" fmla="*/ 598664 h 823570"/>
                <a:gd name="connsiteX12" fmla="*/ 206084 w 258996"/>
                <a:gd name="connsiteY12" fmla="*/ 558974 h 823570"/>
                <a:gd name="connsiteX13" fmla="*/ 192855 w 258996"/>
                <a:gd name="connsiteY13" fmla="*/ 506055 h 823570"/>
                <a:gd name="connsiteX14" fmla="*/ 179627 w 258996"/>
                <a:gd name="connsiteY14" fmla="*/ 439906 h 823570"/>
                <a:gd name="connsiteX15" fmla="*/ 126714 w 258996"/>
                <a:gd name="connsiteY15" fmla="*/ 373757 h 823570"/>
                <a:gd name="connsiteX16" fmla="*/ 60573 w 258996"/>
                <a:gd name="connsiteY16" fmla="*/ 254689 h 823570"/>
                <a:gd name="connsiteX17" fmla="*/ 20889 w 258996"/>
                <a:gd name="connsiteY17" fmla="*/ 228229 h 823570"/>
                <a:gd name="connsiteX18" fmla="*/ 20889 w 258996"/>
                <a:gd name="connsiteY18" fmla="*/ 3322 h 823570"/>
                <a:gd name="connsiteX19" fmla="*/ 47345 w 258996"/>
                <a:gd name="connsiteY19" fmla="*/ 43012 h 823570"/>
                <a:gd name="connsiteX20" fmla="*/ 47345 w 258996"/>
                <a:gd name="connsiteY20" fmla="*/ 29782 h 8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8996" h="823570">
                  <a:moveTo>
                    <a:pt x="47345" y="29782"/>
                  </a:moveTo>
                  <a:cubicBezTo>
                    <a:pt x="49550" y="49627"/>
                    <a:pt x="51288" y="118744"/>
                    <a:pt x="60573" y="162080"/>
                  </a:cubicBezTo>
                  <a:cubicBezTo>
                    <a:pt x="64705" y="181364"/>
                    <a:pt x="77246" y="197876"/>
                    <a:pt x="87030" y="214999"/>
                  </a:cubicBezTo>
                  <a:cubicBezTo>
                    <a:pt x="111588" y="257980"/>
                    <a:pt x="116687" y="257891"/>
                    <a:pt x="153171" y="294378"/>
                  </a:cubicBezTo>
                  <a:cubicBezTo>
                    <a:pt x="161266" y="314618"/>
                    <a:pt x="185942" y="372560"/>
                    <a:pt x="192855" y="400217"/>
                  </a:cubicBezTo>
                  <a:cubicBezTo>
                    <a:pt x="222663" y="519462"/>
                    <a:pt x="185143" y="414006"/>
                    <a:pt x="232540" y="532515"/>
                  </a:cubicBezTo>
                  <a:cubicBezTo>
                    <a:pt x="228131" y="594254"/>
                    <a:pt x="230718" y="656896"/>
                    <a:pt x="219312" y="717732"/>
                  </a:cubicBezTo>
                  <a:cubicBezTo>
                    <a:pt x="217014" y="729991"/>
                    <a:pt x="200646" y="734452"/>
                    <a:pt x="192855" y="744192"/>
                  </a:cubicBezTo>
                  <a:cubicBezTo>
                    <a:pt x="182923" y="756608"/>
                    <a:pt x="175218" y="770651"/>
                    <a:pt x="166399" y="783881"/>
                  </a:cubicBezTo>
                  <a:cubicBezTo>
                    <a:pt x="175218" y="797111"/>
                    <a:pt x="176956" y="823570"/>
                    <a:pt x="192855" y="823570"/>
                  </a:cubicBezTo>
                  <a:cubicBezTo>
                    <a:pt x="209832" y="823570"/>
                    <a:pt x="251016" y="756164"/>
                    <a:pt x="258996" y="744192"/>
                  </a:cubicBezTo>
                  <a:cubicBezTo>
                    <a:pt x="254436" y="707708"/>
                    <a:pt x="252932" y="639453"/>
                    <a:pt x="232540" y="598664"/>
                  </a:cubicBezTo>
                  <a:cubicBezTo>
                    <a:pt x="225430" y="584442"/>
                    <a:pt x="214903" y="572204"/>
                    <a:pt x="206084" y="558974"/>
                  </a:cubicBezTo>
                  <a:cubicBezTo>
                    <a:pt x="201674" y="541334"/>
                    <a:pt x="196799" y="523805"/>
                    <a:pt x="192855" y="506055"/>
                  </a:cubicBezTo>
                  <a:cubicBezTo>
                    <a:pt x="187978" y="484104"/>
                    <a:pt x="187522" y="460961"/>
                    <a:pt x="179627" y="439906"/>
                  </a:cubicBezTo>
                  <a:cubicBezTo>
                    <a:pt x="169615" y="413203"/>
                    <a:pt x="146086" y="393132"/>
                    <a:pt x="126714" y="373757"/>
                  </a:cubicBezTo>
                  <a:cubicBezTo>
                    <a:pt x="112930" y="332399"/>
                    <a:pt x="99561" y="280685"/>
                    <a:pt x="60573" y="254689"/>
                  </a:cubicBezTo>
                  <a:lnTo>
                    <a:pt x="20889" y="228229"/>
                  </a:lnTo>
                  <a:cubicBezTo>
                    <a:pt x="-189" y="143911"/>
                    <a:pt x="-13010" y="116332"/>
                    <a:pt x="20889" y="3322"/>
                  </a:cubicBezTo>
                  <a:cubicBezTo>
                    <a:pt x="25457" y="-11907"/>
                    <a:pt x="39165" y="29378"/>
                    <a:pt x="47345" y="43012"/>
                  </a:cubicBezTo>
                  <a:cubicBezTo>
                    <a:pt x="52418" y="51468"/>
                    <a:pt x="45140" y="9937"/>
                    <a:pt x="47345" y="29782"/>
                  </a:cubicBezTo>
                  <a:close/>
                </a:path>
              </a:pathLst>
            </a:custGeom>
            <a:solidFill>
              <a:srgbClr val="FAC09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" descr="https://encrypted-tbn1.gstatic.com/images?q=tbn:ANd9GcRMqz810dqY5w4yvvGMx0LZ98j9pT_RRanjEhtqGQxcgqYwtJbx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8275" y="2480547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2520579" y="2558179"/>
              <a:ext cx="49124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=</a:t>
              </a:r>
              <a:endParaRPr lang="en-US" sz="4800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3328201" y="4192660"/>
              <a:ext cx="376452" cy="764150"/>
            </a:xfrm>
            <a:custGeom>
              <a:avLst/>
              <a:gdLst>
                <a:gd name="connsiteX0" fmla="*/ 198423 w 489444"/>
                <a:gd name="connsiteY0" fmla="*/ 626174 h 1062758"/>
                <a:gd name="connsiteX1" fmla="*/ 238108 w 489444"/>
                <a:gd name="connsiteY1" fmla="*/ 560025 h 1062758"/>
                <a:gd name="connsiteX2" fmla="*/ 264564 w 489444"/>
                <a:gd name="connsiteY2" fmla="*/ 480646 h 1062758"/>
                <a:gd name="connsiteX3" fmla="*/ 277792 w 489444"/>
                <a:gd name="connsiteY3" fmla="*/ 440957 h 1062758"/>
                <a:gd name="connsiteX4" fmla="*/ 304249 w 489444"/>
                <a:gd name="connsiteY4" fmla="*/ 388038 h 1062758"/>
                <a:gd name="connsiteX5" fmla="*/ 304249 w 489444"/>
                <a:gd name="connsiteY5" fmla="*/ 4373 h 1062758"/>
                <a:gd name="connsiteX6" fmla="*/ 264564 w 489444"/>
                <a:gd name="connsiteY6" fmla="*/ 17603 h 1062758"/>
                <a:gd name="connsiteX7" fmla="*/ 224880 w 489444"/>
                <a:gd name="connsiteY7" fmla="*/ 123441 h 1062758"/>
                <a:gd name="connsiteX8" fmla="*/ 211651 w 489444"/>
                <a:gd name="connsiteY8" fmla="*/ 176361 h 1062758"/>
                <a:gd name="connsiteX9" fmla="*/ 198423 w 489444"/>
                <a:gd name="connsiteY9" fmla="*/ 216050 h 1062758"/>
                <a:gd name="connsiteX10" fmla="*/ 185195 w 489444"/>
                <a:gd name="connsiteY10" fmla="*/ 573255 h 1062758"/>
                <a:gd name="connsiteX11" fmla="*/ 145510 w 489444"/>
                <a:gd name="connsiteY11" fmla="*/ 599714 h 1062758"/>
                <a:gd name="connsiteX12" fmla="*/ 132282 w 489444"/>
                <a:gd name="connsiteY12" fmla="*/ 639404 h 1062758"/>
                <a:gd name="connsiteX13" fmla="*/ 92597 w 489444"/>
                <a:gd name="connsiteY13" fmla="*/ 718783 h 1062758"/>
                <a:gd name="connsiteX14" fmla="*/ 92597 w 489444"/>
                <a:gd name="connsiteY14" fmla="*/ 1049528 h 1062758"/>
                <a:gd name="connsiteX15" fmla="*/ 119054 w 489444"/>
                <a:gd name="connsiteY15" fmla="*/ 1009838 h 1062758"/>
                <a:gd name="connsiteX16" fmla="*/ 145510 w 489444"/>
                <a:gd name="connsiteY16" fmla="*/ 956919 h 1062758"/>
                <a:gd name="connsiteX17" fmla="*/ 158739 w 489444"/>
                <a:gd name="connsiteY17" fmla="*/ 877540 h 1062758"/>
                <a:gd name="connsiteX18" fmla="*/ 185195 w 489444"/>
                <a:gd name="connsiteY18" fmla="*/ 612944 h 1062758"/>
                <a:gd name="connsiteX19" fmla="*/ 198423 w 489444"/>
                <a:gd name="connsiteY19" fmla="*/ 560025 h 1062758"/>
                <a:gd name="connsiteX20" fmla="*/ 238108 w 489444"/>
                <a:gd name="connsiteY20" fmla="*/ 586485 h 1062758"/>
                <a:gd name="connsiteX21" fmla="*/ 251336 w 489444"/>
                <a:gd name="connsiteY21" fmla="*/ 652634 h 1062758"/>
                <a:gd name="connsiteX22" fmla="*/ 264564 w 489444"/>
                <a:gd name="connsiteY22" fmla="*/ 692323 h 1062758"/>
                <a:gd name="connsiteX23" fmla="*/ 304249 w 489444"/>
                <a:gd name="connsiteY23" fmla="*/ 824621 h 1062758"/>
                <a:gd name="connsiteX24" fmla="*/ 330705 w 489444"/>
                <a:gd name="connsiteY24" fmla="*/ 864311 h 1062758"/>
                <a:gd name="connsiteX25" fmla="*/ 370390 w 489444"/>
                <a:gd name="connsiteY25" fmla="*/ 930460 h 1062758"/>
                <a:gd name="connsiteX26" fmla="*/ 396846 w 489444"/>
                <a:gd name="connsiteY26" fmla="*/ 1009838 h 1062758"/>
                <a:gd name="connsiteX27" fmla="*/ 476216 w 489444"/>
                <a:gd name="connsiteY27" fmla="*/ 1062758 h 1062758"/>
                <a:gd name="connsiteX28" fmla="*/ 489444 w 489444"/>
                <a:gd name="connsiteY28" fmla="*/ 983379 h 1062758"/>
                <a:gd name="connsiteX29" fmla="*/ 476216 w 489444"/>
                <a:gd name="connsiteY29" fmla="*/ 877540 h 1062758"/>
                <a:gd name="connsiteX30" fmla="*/ 396846 w 489444"/>
                <a:gd name="connsiteY30" fmla="*/ 837851 h 1062758"/>
                <a:gd name="connsiteX31" fmla="*/ 343933 w 489444"/>
                <a:gd name="connsiteY31" fmla="*/ 811391 h 1062758"/>
                <a:gd name="connsiteX32" fmla="*/ 264564 w 489444"/>
                <a:gd name="connsiteY32" fmla="*/ 771702 h 1062758"/>
                <a:gd name="connsiteX33" fmla="*/ 238108 w 489444"/>
                <a:gd name="connsiteY33" fmla="*/ 692323 h 1062758"/>
                <a:gd name="connsiteX34" fmla="*/ 145510 w 489444"/>
                <a:gd name="connsiteY34" fmla="*/ 599714 h 1062758"/>
                <a:gd name="connsiteX35" fmla="*/ 105826 w 489444"/>
                <a:gd name="connsiteY35" fmla="*/ 560025 h 1062758"/>
                <a:gd name="connsiteX36" fmla="*/ 39685 w 489444"/>
                <a:gd name="connsiteY36" fmla="*/ 493876 h 1062758"/>
                <a:gd name="connsiteX37" fmla="*/ 13228 w 489444"/>
                <a:gd name="connsiteY37" fmla="*/ 401267 h 1062758"/>
                <a:gd name="connsiteX38" fmla="*/ 0 w 489444"/>
                <a:gd name="connsiteY38" fmla="*/ 348348 h 1062758"/>
                <a:gd name="connsiteX39" fmla="*/ 13228 w 489444"/>
                <a:gd name="connsiteY39" fmla="*/ 96982 h 1062758"/>
                <a:gd name="connsiteX40" fmla="*/ 52913 w 489444"/>
                <a:gd name="connsiteY40" fmla="*/ 123441 h 1062758"/>
                <a:gd name="connsiteX41" fmla="*/ 66141 w 489444"/>
                <a:gd name="connsiteY41" fmla="*/ 163131 h 1062758"/>
                <a:gd name="connsiteX42" fmla="*/ 105826 w 489444"/>
                <a:gd name="connsiteY42" fmla="*/ 242510 h 1062758"/>
                <a:gd name="connsiteX43" fmla="*/ 119054 w 489444"/>
                <a:gd name="connsiteY43" fmla="*/ 321889 h 1062758"/>
                <a:gd name="connsiteX44" fmla="*/ 145510 w 489444"/>
                <a:gd name="connsiteY44" fmla="*/ 401267 h 1062758"/>
                <a:gd name="connsiteX45" fmla="*/ 158739 w 489444"/>
                <a:gd name="connsiteY45" fmla="*/ 546795 h 1062758"/>
                <a:gd name="connsiteX46" fmla="*/ 171967 w 489444"/>
                <a:gd name="connsiteY46" fmla="*/ 586485 h 1062758"/>
                <a:gd name="connsiteX47" fmla="*/ 198423 w 489444"/>
                <a:gd name="connsiteY47" fmla="*/ 626174 h 106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89444" h="1062758">
                  <a:moveTo>
                    <a:pt x="198423" y="626174"/>
                  </a:moveTo>
                  <a:cubicBezTo>
                    <a:pt x="209447" y="621764"/>
                    <a:pt x="227469" y="583434"/>
                    <a:pt x="238108" y="560025"/>
                  </a:cubicBezTo>
                  <a:cubicBezTo>
                    <a:pt x="249648" y="534634"/>
                    <a:pt x="255745" y="507106"/>
                    <a:pt x="264564" y="480646"/>
                  </a:cubicBezTo>
                  <a:cubicBezTo>
                    <a:pt x="268973" y="467416"/>
                    <a:pt x="271556" y="453430"/>
                    <a:pt x="277792" y="440957"/>
                  </a:cubicBezTo>
                  <a:lnTo>
                    <a:pt x="304249" y="388038"/>
                  </a:lnTo>
                  <a:cubicBezTo>
                    <a:pt x="328378" y="243243"/>
                    <a:pt x="340545" y="204023"/>
                    <a:pt x="304249" y="4373"/>
                  </a:cubicBezTo>
                  <a:cubicBezTo>
                    <a:pt x="301755" y="-9346"/>
                    <a:pt x="277792" y="13193"/>
                    <a:pt x="264564" y="17603"/>
                  </a:cubicBezTo>
                  <a:cubicBezTo>
                    <a:pt x="230611" y="153433"/>
                    <a:pt x="276758" y="-14917"/>
                    <a:pt x="224880" y="123441"/>
                  </a:cubicBezTo>
                  <a:cubicBezTo>
                    <a:pt x="218496" y="140466"/>
                    <a:pt x="216646" y="158878"/>
                    <a:pt x="211651" y="176361"/>
                  </a:cubicBezTo>
                  <a:cubicBezTo>
                    <a:pt x="207820" y="189770"/>
                    <a:pt x="202832" y="202820"/>
                    <a:pt x="198423" y="216050"/>
                  </a:cubicBezTo>
                  <a:cubicBezTo>
                    <a:pt x="194014" y="335118"/>
                    <a:pt x="201473" y="455222"/>
                    <a:pt x="185195" y="573255"/>
                  </a:cubicBezTo>
                  <a:cubicBezTo>
                    <a:pt x="183023" y="589005"/>
                    <a:pt x="155441" y="587298"/>
                    <a:pt x="145510" y="599714"/>
                  </a:cubicBezTo>
                  <a:cubicBezTo>
                    <a:pt x="136799" y="610604"/>
                    <a:pt x="138518" y="626930"/>
                    <a:pt x="132282" y="639404"/>
                  </a:cubicBezTo>
                  <a:cubicBezTo>
                    <a:pt x="80992" y="741999"/>
                    <a:pt x="125851" y="619012"/>
                    <a:pt x="92597" y="718783"/>
                  </a:cubicBezTo>
                  <a:cubicBezTo>
                    <a:pt x="71220" y="847061"/>
                    <a:pt x="60308" y="877298"/>
                    <a:pt x="92597" y="1049528"/>
                  </a:cubicBezTo>
                  <a:cubicBezTo>
                    <a:pt x="95527" y="1065156"/>
                    <a:pt x="111166" y="1023643"/>
                    <a:pt x="119054" y="1009838"/>
                  </a:cubicBezTo>
                  <a:cubicBezTo>
                    <a:pt x="128838" y="992715"/>
                    <a:pt x="136691" y="974559"/>
                    <a:pt x="145510" y="956919"/>
                  </a:cubicBezTo>
                  <a:cubicBezTo>
                    <a:pt x="149920" y="930459"/>
                    <a:pt x="155605" y="904181"/>
                    <a:pt x="158739" y="877540"/>
                  </a:cubicBezTo>
                  <a:cubicBezTo>
                    <a:pt x="168268" y="796534"/>
                    <a:pt x="172585" y="694922"/>
                    <a:pt x="185195" y="612944"/>
                  </a:cubicBezTo>
                  <a:cubicBezTo>
                    <a:pt x="187959" y="594973"/>
                    <a:pt x="194014" y="577665"/>
                    <a:pt x="198423" y="560025"/>
                  </a:cubicBezTo>
                  <a:cubicBezTo>
                    <a:pt x="211651" y="568845"/>
                    <a:pt x="230221" y="572680"/>
                    <a:pt x="238108" y="586485"/>
                  </a:cubicBezTo>
                  <a:cubicBezTo>
                    <a:pt x="249263" y="606009"/>
                    <a:pt x="245883" y="630819"/>
                    <a:pt x="251336" y="652634"/>
                  </a:cubicBezTo>
                  <a:cubicBezTo>
                    <a:pt x="254718" y="666163"/>
                    <a:pt x="260733" y="678914"/>
                    <a:pt x="264564" y="692323"/>
                  </a:cubicBezTo>
                  <a:cubicBezTo>
                    <a:pt x="273808" y="724681"/>
                    <a:pt x="288529" y="801038"/>
                    <a:pt x="304249" y="824621"/>
                  </a:cubicBezTo>
                  <a:cubicBezTo>
                    <a:pt x="313068" y="837851"/>
                    <a:pt x="323595" y="850089"/>
                    <a:pt x="330705" y="864311"/>
                  </a:cubicBezTo>
                  <a:cubicBezTo>
                    <a:pt x="365047" y="933005"/>
                    <a:pt x="318715" y="878779"/>
                    <a:pt x="370390" y="930460"/>
                  </a:cubicBezTo>
                  <a:cubicBezTo>
                    <a:pt x="379209" y="956919"/>
                    <a:pt x="373641" y="994366"/>
                    <a:pt x="396846" y="1009838"/>
                  </a:cubicBezTo>
                  <a:lnTo>
                    <a:pt x="476216" y="1062758"/>
                  </a:lnTo>
                  <a:cubicBezTo>
                    <a:pt x="480625" y="1036298"/>
                    <a:pt x="489444" y="1010204"/>
                    <a:pt x="489444" y="983379"/>
                  </a:cubicBezTo>
                  <a:cubicBezTo>
                    <a:pt x="489444" y="947825"/>
                    <a:pt x="489419" y="910552"/>
                    <a:pt x="476216" y="877540"/>
                  </a:cubicBezTo>
                  <a:cubicBezTo>
                    <a:pt x="467450" y="855623"/>
                    <a:pt x="414321" y="845341"/>
                    <a:pt x="396846" y="837851"/>
                  </a:cubicBezTo>
                  <a:cubicBezTo>
                    <a:pt x="378721" y="830082"/>
                    <a:pt x="362058" y="819160"/>
                    <a:pt x="343933" y="811391"/>
                  </a:cubicBezTo>
                  <a:cubicBezTo>
                    <a:pt x="267257" y="778525"/>
                    <a:pt x="340832" y="822552"/>
                    <a:pt x="264564" y="771702"/>
                  </a:cubicBezTo>
                  <a:cubicBezTo>
                    <a:pt x="255745" y="745242"/>
                    <a:pt x="257828" y="712046"/>
                    <a:pt x="238108" y="692323"/>
                  </a:cubicBezTo>
                  <a:lnTo>
                    <a:pt x="145510" y="599714"/>
                  </a:lnTo>
                  <a:cubicBezTo>
                    <a:pt x="132282" y="586484"/>
                    <a:pt x="116203" y="575592"/>
                    <a:pt x="105826" y="560025"/>
                  </a:cubicBezTo>
                  <a:cubicBezTo>
                    <a:pt x="70550" y="507107"/>
                    <a:pt x="92598" y="529156"/>
                    <a:pt x="39685" y="493876"/>
                  </a:cubicBezTo>
                  <a:cubicBezTo>
                    <a:pt x="-1684" y="328391"/>
                    <a:pt x="51194" y="534165"/>
                    <a:pt x="13228" y="401267"/>
                  </a:cubicBezTo>
                  <a:cubicBezTo>
                    <a:pt x="8234" y="383784"/>
                    <a:pt x="4409" y="365988"/>
                    <a:pt x="0" y="348348"/>
                  </a:cubicBezTo>
                  <a:cubicBezTo>
                    <a:pt x="4409" y="264559"/>
                    <a:pt x="-5987" y="178657"/>
                    <a:pt x="13228" y="96982"/>
                  </a:cubicBezTo>
                  <a:cubicBezTo>
                    <a:pt x="16869" y="81506"/>
                    <a:pt x="42982" y="111025"/>
                    <a:pt x="52913" y="123441"/>
                  </a:cubicBezTo>
                  <a:cubicBezTo>
                    <a:pt x="61624" y="134331"/>
                    <a:pt x="59905" y="150657"/>
                    <a:pt x="66141" y="163131"/>
                  </a:cubicBezTo>
                  <a:cubicBezTo>
                    <a:pt x="117431" y="265726"/>
                    <a:pt x="72572" y="142739"/>
                    <a:pt x="105826" y="242510"/>
                  </a:cubicBezTo>
                  <a:cubicBezTo>
                    <a:pt x="110235" y="268970"/>
                    <a:pt x="112549" y="295865"/>
                    <a:pt x="119054" y="321889"/>
                  </a:cubicBezTo>
                  <a:cubicBezTo>
                    <a:pt x="125818" y="348947"/>
                    <a:pt x="145510" y="401267"/>
                    <a:pt x="145510" y="401267"/>
                  </a:cubicBezTo>
                  <a:cubicBezTo>
                    <a:pt x="149920" y="449776"/>
                    <a:pt x="151851" y="498575"/>
                    <a:pt x="158739" y="546795"/>
                  </a:cubicBezTo>
                  <a:cubicBezTo>
                    <a:pt x="160711" y="560600"/>
                    <a:pt x="168136" y="573076"/>
                    <a:pt x="171967" y="586485"/>
                  </a:cubicBezTo>
                  <a:cubicBezTo>
                    <a:pt x="192792" y="659383"/>
                    <a:pt x="187399" y="630584"/>
                    <a:pt x="198423" y="626174"/>
                  </a:cubicBezTo>
                  <a:close/>
                </a:path>
              </a:pathLst>
            </a:custGeom>
            <a:solidFill>
              <a:srgbClr val="008000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77398" y="4190226"/>
              <a:ext cx="46990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?</a:t>
              </a:r>
              <a:endParaRPr lang="en-US" sz="4800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4563215" y="3266177"/>
              <a:ext cx="991965" cy="1131881"/>
            </a:xfrm>
            <a:custGeom>
              <a:avLst/>
              <a:gdLst>
                <a:gd name="connsiteX0" fmla="*/ 97043 w 991965"/>
                <a:gd name="connsiteY0" fmla="*/ 79379 h 1131881"/>
                <a:gd name="connsiteX1" fmla="*/ 983333 w 991965"/>
                <a:gd name="connsiteY1" fmla="*/ 79379 h 1131881"/>
                <a:gd name="connsiteX2" fmla="*/ 970105 w 991965"/>
                <a:gd name="connsiteY2" fmla="*/ 132298 h 1131881"/>
                <a:gd name="connsiteX3" fmla="*/ 943648 w 991965"/>
                <a:gd name="connsiteY3" fmla="*/ 211677 h 1131881"/>
                <a:gd name="connsiteX4" fmla="*/ 930420 w 991965"/>
                <a:gd name="connsiteY4" fmla="*/ 251366 h 1131881"/>
                <a:gd name="connsiteX5" fmla="*/ 917192 w 991965"/>
                <a:gd name="connsiteY5" fmla="*/ 1058384 h 1131881"/>
                <a:gd name="connsiteX6" fmla="*/ 308694 w 991965"/>
                <a:gd name="connsiteY6" fmla="*/ 1071614 h 1131881"/>
                <a:gd name="connsiteX7" fmla="*/ 269010 w 991965"/>
                <a:gd name="connsiteY7" fmla="*/ 1084844 h 1131881"/>
                <a:gd name="connsiteX8" fmla="*/ 57358 w 991965"/>
                <a:gd name="connsiteY8" fmla="*/ 1098074 h 1131881"/>
                <a:gd name="connsiteX9" fmla="*/ 4445 w 991965"/>
                <a:gd name="connsiteY9" fmla="*/ 1084844 h 1131881"/>
                <a:gd name="connsiteX10" fmla="*/ 17674 w 991965"/>
                <a:gd name="connsiteY10" fmla="*/ 635031 h 1131881"/>
                <a:gd name="connsiteX11" fmla="*/ 30902 w 991965"/>
                <a:gd name="connsiteY11" fmla="*/ 582111 h 1131881"/>
                <a:gd name="connsiteX12" fmla="*/ 57358 w 991965"/>
                <a:gd name="connsiteY12" fmla="*/ 383664 h 1131881"/>
                <a:gd name="connsiteX13" fmla="*/ 70586 w 991965"/>
                <a:gd name="connsiteY13" fmla="*/ 291056 h 1131881"/>
                <a:gd name="connsiteX14" fmla="*/ 83815 w 991965"/>
                <a:gd name="connsiteY14" fmla="*/ 0 h 113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1965" h="1131881">
                  <a:moveTo>
                    <a:pt x="97043" y="79379"/>
                  </a:moveTo>
                  <a:cubicBezTo>
                    <a:pt x="237282" y="75588"/>
                    <a:pt x="813859" y="50156"/>
                    <a:pt x="983333" y="79379"/>
                  </a:cubicBezTo>
                  <a:cubicBezTo>
                    <a:pt x="1001251" y="82469"/>
                    <a:pt x="975329" y="114882"/>
                    <a:pt x="970105" y="132298"/>
                  </a:cubicBezTo>
                  <a:cubicBezTo>
                    <a:pt x="962091" y="159013"/>
                    <a:pt x="952467" y="185217"/>
                    <a:pt x="943648" y="211677"/>
                  </a:cubicBezTo>
                  <a:lnTo>
                    <a:pt x="930420" y="251366"/>
                  </a:lnTo>
                  <a:cubicBezTo>
                    <a:pt x="926011" y="520372"/>
                    <a:pt x="1079709" y="843974"/>
                    <a:pt x="917192" y="1058384"/>
                  </a:cubicBezTo>
                  <a:cubicBezTo>
                    <a:pt x="794640" y="1220068"/>
                    <a:pt x="511406" y="1063339"/>
                    <a:pt x="308694" y="1071614"/>
                  </a:cubicBezTo>
                  <a:cubicBezTo>
                    <a:pt x="294762" y="1072183"/>
                    <a:pt x="282877" y="1083384"/>
                    <a:pt x="269010" y="1084844"/>
                  </a:cubicBezTo>
                  <a:cubicBezTo>
                    <a:pt x="198710" y="1092245"/>
                    <a:pt x="127909" y="1093664"/>
                    <a:pt x="57358" y="1098074"/>
                  </a:cubicBezTo>
                  <a:cubicBezTo>
                    <a:pt x="39720" y="1093664"/>
                    <a:pt x="5997" y="1102958"/>
                    <a:pt x="4445" y="1084844"/>
                  </a:cubicBezTo>
                  <a:cubicBezTo>
                    <a:pt x="-8364" y="935389"/>
                    <a:pt x="9791" y="784826"/>
                    <a:pt x="17674" y="635031"/>
                  </a:cubicBezTo>
                  <a:cubicBezTo>
                    <a:pt x="18630" y="616873"/>
                    <a:pt x="27650" y="600001"/>
                    <a:pt x="30902" y="582111"/>
                  </a:cubicBezTo>
                  <a:cubicBezTo>
                    <a:pt x="39215" y="536383"/>
                    <a:pt x="51599" y="426861"/>
                    <a:pt x="57358" y="383664"/>
                  </a:cubicBezTo>
                  <a:cubicBezTo>
                    <a:pt x="61479" y="352755"/>
                    <a:pt x="66177" y="321925"/>
                    <a:pt x="70586" y="291056"/>
                  </a:cubicBezTo>
                  <a:cubicBezTo>
                    <a:pt x="85465" y="52971"/>
                    <a:pt x="83815" y="150076"/>
                    <a:pt x="83815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i="1">
                <a:solidFill>
                  <a:srgbClr val="0000FF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626721" y="34117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33613" y="35641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27277" y="37165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60625" y="3868904"/>
              <a:ext cx="9667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b="1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 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61693" y="4021304"/>
              <a:ext cx="9411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 smtClean="0">
                  <a:solidFill>
                    <a:srgbClr val="0000FF"/>
                  </a:solidFill>
                </a:rPr>
                <a:t>Hjhfjfh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jjjh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r>
                <a:rPr lang="en-US" sz="800" i="1" dirty="0" err="1" smtClean="0">
                  <a:solidFill>
                    <a:srgbClr val="0000FF"/>
                  </a:solidFill>
                </a:rPr>
                <a:t>jhjhj</a:t>
              </a:r>
              <a:r>
                <a:rPr lang="en-US" sz="800" i="1" dirty="0" smtClean="0">
                  <a:solidFill>
                    <a:srgbClr val="0000FF"/>
                  </a:solidFill>
                </a:rPr>
                <a:t> </a:t>
              </a:r>
              <a:endParaRPr lang="en-US" sz="800" i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9" name="Group 32"/>
          <p:cNvGrpSpPr/>
          <p:nvPr/>
        </p:nvGrpSpPr>
        <p:grpSpPr>
          <a:xfrm>
            <a:off x="7642678" y="5750508"/>
            <a:ext cx="452985" cy="934610"/>
            <a:chOff x="4930787" y="5344841"/>
            <a:chExt cx="426638" cy="1005465"/>
          </a:xfrm>
        </p:grpSpPr>
        <p:sp>
          <p:nvSpPr>
            <p:cNvPr id="34" name="Freeform 33"/>
            <p:cNvSpPr/>
            <p:nvPr/>
          </p:nvSpPr>
          <p:spPr>
            <a:xfrm>
              <a:off x="4960579" y="5344841"/>
              <a:ext cx="396846" cy="1005465"/>
            </a:xfrm>
            <a:custGeom>
              <a:avLst/>
              <a:gdLst>
                <a:gd name="connsiteX0" fmla="*/ 0 w 396846"/>
                <a:gd name="connsiteY0" fmla="*/ 39690 h 1005465"/>
                <a:gd name="connsiteX1" fmla="*/ 66141 w 396846"/>
                <a:gd name="connsiteY1" fmla="*/ 13230 h 1005465"/>
                <a:gd name="connsiteX2" fmla="*/ 105825 w 396846"/>
                <a:gd name="connsiteY2" fmla="*/ 0 h 1005465"/>
                <a:gd name="connsiteX3" fmla="*/ 238107 w 396846"/>
                <a:gd name="connsiteY3" fmla="*/ 13230 h 1005465"/>
                <a:gd name="connsiteX4" fmla="*/ 317477 w 396846"/>
                <a:gd name="connsiteY4" fmla="*/ 39690 h 1005465"/>
                <a:gd name="connsiteX5" fmla="*/ 343933 w 396846"/>
                <a:gd name="connsiteY5" fmla="*/ 79379 h 1005465"/>
                <a:gd name="connsiteX6" fmla="*/ 370390 w 396846"/>
                <a:gd name="connsiteY6" fmla="*/ 158758 h 1005465"/>
                <a:gd name="connsiteX7" fmla="*/ 396846 w 396846"/>
                <a:gd name="connsiteY7" fmla="*/ 251366 h 1005465"/>
                <a:gd name="connsiteX8" fmla="*/ 370390 w 396846"/>
                <a:gd name="connsiteY8" fmla="*/ 807018 h 1005465"/>
                <a:gd name="connsiteX9" fmla="*/ 357161 w 396846"/>
                <a:gd name="connsiteY9" fmla="*/ 886397 h 1005465"/>
                <a:gd name="connsiteX10" fmla="*/ 304248 w 396846"/>
                <a:gd name="connsiteY10" fmla="*/ 965776 h 1005465"/>
                <a:gd name="connsiteX11" fmla="*/ 264564 w 396846"/>
                <a:gd name="connsiteY11" fmla="*/ 1005465 h 10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6846" h="1005465">
                  <a:moveTo>
                    <a:pt x="0" y="39690"/>
                  </a:moveTo>
                  <a:cubicBezTo>
                    <a:pt x="22047" y="30870"/>
                    <a:pt x="43908" y="21569"/>
                    <a:pt x="66141" y="13230"/>
                  </a:cubicBezTo>
                  <a:cubicBezTo>
                    <a:pt x="79197" y="8333"/>
                    <a:pt x="91881" y="0"/>
                    <a:pt x="105825" y="0"/>
                  </a:cubicBezTo>
                  <a:cubicBezTo>
                    <a:pt x="150139" y="0"/>
                    <a:pt x="194013" y="8820"/>
                    <a:pt x="238107" y="13230"/>
                  </a:cubicBezTo>
                  <a:cubicBezTo>
                    <a:pt x="264564" y="22050"/>
                    <a:pt x="302009" y="16485"/>
                    <a:pt x="317477" y="39690"/>
                  </a:cubicBezTo>
                  <a:cubicBezTo>
                    <a:pt x="326296" y="52920"/>
                    <a:pt x="337476" y="64850"/>
                    <a:pt x="343933" y="79379"/>
                  </a:cubicBezTo>
                  <a:cubicBezTo>
                    <a:pt x="355259" y="104866"/>
                    <a:pt x="361571" y="132298"/>
                    <a:pt x="370390" y="158758"/>
                  </a:cubicBezTo>
                  <a:cubicBezTo>
                    <a:pt x="389366" y="215693"/>
                    <a:pt x="380237" y="184923"/>
                    <a:pt x="396846" y="251366"/>
                  </a:cubicBezTo>
                  <a:cubicBezTo>
                    <a:pt x="388694" y="520405"/>
                    <a:pt x="397970" y="600147"/>
                    <a:pt x="370390" y="807018"/>
                  </a:cubicBezTo>
                  <a:cubicBezTo>
                    <a:pt x="366845" y="833607"/>
                    <a:pt x="364868" y="860703"/>
                    <a:pt x="357161" y="886397"/>
                  </a:cubicBezTo>
                  <a:cubicBezTo>
                    <a:pt x="347030" y="920171"/>
                    <a:pt x="330797" y="944534"/>
                    <a:pt x="304248" y="965776"/>
                  </a:cubicBezTo>
                  <a:cubicBezTo>
                    <a:pt x="260895" y="1000463"/>
                    <a:pt x="264564" y="974733"/>
                    <a:pt x="264564" y="100546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34"/>
            <p:cNvGrpSpPr/>
            <p:nvPr/>
          </p:nvGrpSpPr>
          <p:grpSpPr>
            <a:xfrm>
              <a:off x="4930787" y="5384052"/>
              <a:ext cx="387308" cy="918209"/>
              <a:chOff x="4909875" y="4961668"/>
              <a:chExt cx="956836" cy="1600315"/>
            </a:xfrm>
          </p:grpSpPr>
          <p:sp>
            <p:nvSpPr>
              <p:cNvPr id="36" name="Freeform 35"/>
              <p:cNvSpPr/>
              <p:nvPr/>
            </p:nvSpPr>
            <p:spPr>
              <a:xfrm>
                <a:off x="4909875" y="4961668"/>
                <a:ext cx="956836" cy="1600315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5027306" y="5171521"/>
                <a:ext cx="779971" cy="924076"/>
              </a:xfrm>
              <a:custGeom>
                <a:avLst/>
                <a:gdLst>
                  <a:gd name="connsiteX0" fmla="*/ 291020 w 1986410"/>
                  <a:gd name="connsiteY0" fmla="*/ 14776 h 1536204"/>
                  <a:gd name="connsiteX1" fmla="*/ 1097941 w 1986410"/>
                  <a:gd name="connsiteY1" fmla="*/ 28006 h 1536204"/>
                  <a:gd name="connsiteX2" fmla="*/ 1137626 w 1986410"/>
                  <a:gd name="connsiteY2" fmla="*/ 41236 h 1536204"/>
                  <a:gd name="connsiteX3" fmla="*/ 1455103 w 1986410"/>
                  <a:gd name="connsiteY3" fmla="*/ 67695 h 1536204"/>
                  <a:gd name="connsiteX4" fmla="*/ 1613841 w 1986410"/>
                  <a:gd name="connsiteY4" fmla="*/ 107385 h 1536204"/>
                  <a:gd name="connsiteX5" fmla="*/ 1666754 w 1986410"/>
                  <a:gd name="connsiteY5" fmla="*/ 133844 h 1536204"/>
                  <a:gd name="connsiteX6" fmla="*/ 1746123 w 1986410"/>
                  <a:gd name="connsiteY6" fmla="*/ 160304 h 1536204"/>
                  <a:gd name="connsiteX7" fmla="*/ 1851949 w 1986410"/>
                  <a:gd name="connsiteY7" fmla="*/ 239683 h 1536204"/>
                  <a:gd name="connsiteX8" fmla="*/ 1891634 w 1986410"/>
                  <a:gd name="connsiteY8" fmla="*/ 266142 h 1536204"/>
                  <a:gd name="connsiteX9" fmla="*/ 1957775 w 1986410"/>
                  <a:gd name="connsiteY9" fmla="*/ 345521 h 1536204"/>
                  <a:gd name="connsiteX10" fmla="*/ 1957775 w 1986410"/>
                  <a:gd name="connsiteY10" fmla="*/ 755645 h 1536204"/>
                  <a:gd name="connsiteX11" fmla="*/ 1931318 w 1986410"/>
                  <a:gd name="connsiteY11" fmla="*/ 848254 h 1536204"/>
                  <a:gd name="connsiteX12" fmla="*/ 1918090 w 1986410"/>
                  <a:gd name="connsiteY12" fmla="*/ 901173 h 1536204"/>
                  <a:gd name="connsiteX13" fmla="*/ 1891634 w 1986410"/>
                  <a:gd name="connsiteY13" fmla="*/ 980552 h 1536204"/>
                  <a:gd name="connsiteX14" fmla="*/ 1851949 w 1986410"/>
                  <a:gd name="connsiteY14" fmla="*/ 1112850 h 1536204"/>
                  <a:gd name="connsiteX15" fmla="*/ 1799036 w 1986410"/>
                  <a:gd name="connsiteY15" fmla="*/ 1245148 h 1536204"/>
                  <a:gd name="connsiteX16" fmla="*/ 1772580 w 1986410"/>
                  <a:gd name="connsiteY16" fmla="*/ 1311297 h 1536204"/>
                  <a:gd name="connsiteX17" fmla="*/ 1732895 w 1986410"/>
                  <a:gd name="connsiteY17" fmla="*/ 1430365 h 1536204"/>
                  <a:gd name="connsiteX18" fmla="*/ 1706439 w 1986410"/>
                  <a:gd name="connsiteY18" fmla="*/ 1470055 h 1536204"/>
                  <a:gd name="connsiteX19" fmla="*/ 1534472 w 1986410"/>
                  <a:gd name="connsiteY19" fmla="*/ 1536204 h 1536204"/>
                  <a:gd name="connsiteX20" fmla="*/ 992115 w 1986410"/>
                  <a:gd name="connsiteY20" fmla="*/ 1522974 h 1536204"/>
                  <a:gd name="connsiteX21" fmla="*/ 859833 w 1986410"/>
                  <a:gd name="connsiteY21" fmla="*/ 1483284 h 1536204"/>
                  <a:gd name="connsiteX22" fmla="*/ 767236 w 1986410"/>
                  <a:gd name="connsiteY22" fmla="*/ 1470055 h 1536204"/>
                  <a:gd name="connsiteX23" fmla="*/ 621725 w 1986410"/>
                  <a:gd name="connsiteY23" fmla="*/ 1430365 h 1536204"/>
                  <a:gd name="connsiteX24" fmla="*/ 343933 w 1986410"/>
                  <a:gd name="connsiteY24" fmla="*/ 1403906 h 1536204"/>
                  <a:gd name="connsiteX25" fmla="*/ 304248 w 1986410"/>
                  <a:gd name="connsiteY25" fmla="*/ 1390676 h 1536204"/>
                  <a:gd name="connsiteX26" fmla="*/ 171966 w 1986410"/>
                  <a:gd name="connsiteY26" fmla="*/ 1364216 h 1536204"/>
                  <a:gd name="connsiteX27" fmla="*/ 92597 w 1986410"/>
                  <a:gd name="connsiteY27" fmla="*/ 1298067 h 1536204"/>
                  <a:gd name="connsiteX28" fmla="*/ 52912 w 1986410"/>
                  <a:gd name="connsiteY28" fmla="*/ 1231918 h 1536204"/>
                  <a:gd name="connsiteX29" fmla="*/ 39684 w 1986410"/>
                  <a:gd name="connsiteY29" fmla="*/ 1139309 h 1536204"/>
                  <a:gd name="connsiteX30" fmla="*/ 26456 w 1986410"/>
                  <a:gd name="connsiteY30" fmla="*/ 1099620 h 1536204"/>
                  <a:gd name="connsiteX31" fmla="*/ 0 w 1986410"/>
                  <a:gd name="connsiteY31" fmla="*/ 980552 h 1536204"/>
                  <a:gd name="connsiteX32" fmla="*/ 13228 w 1986410"/>
                  <a:gd name="connsiteY32" fmla="*/ 371981 h 1536204"/>
                  <a:gd name="connsiteX33" fmla="*/ 39684 w 1986410"/>
                  <a:gd name="connsiteY33" fmla="*/ 292602 h 1536204"/>
                  <a:gd name="connsiteX34" fmla="*/ 66141 w 1986410"/>
                  <a:gd name="connsiteY34" fmla="*/ 239683 h 1536204"/>
                  <a:gd name="connsiteX35" fmla="*/ 119053 w 1986410"/>
                  <a:gd name="connsiteY35" fmla="*/ 94155 h 1536204"/>
                  <a:gd name="connsiteX36" fmla="*/ 185195 w 1986410"/>
                  <a:gd name="connsiteY36" fmla="*/ 28006 h 1536204"/>
                  <a:gd name="connsiteX37" fmla="*/ 370389 w 1986410"/>
                  <a:gd name="connsiteY37" fmla="*/ 1546 h 1536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986410" h="1536204">
                    <a:moveTo>
                      <a:pt x="291020" y="14776"/>
                    </a:moveTo>
                    <a:lnTo>
                      <a:pt x="1097941" y="28006"/>
                    </a:lnTo>
                    <a:cubicBezTo>
                      <a:pt x="1111878" y="28442"/>
                      <a:pt x="1123844" y="39116"/>
                      <a:pt x="1137626" y="41236"/>
                    </a:cubicBezTo>
                    <a:cubicBezTo>
                      <a:pt x="1204819" y="51574"/>
                      <a:pt x="1402615" y="63945"/>
                      <a:pt x="1455103" y="67695"/>
                    </a:cubicBezTo>
                    <a:cubicBezTo>
                      <a:pt x="1511581" y="77109"/>
                      <a:pt x="1561431" y="81177"/>
                      <a:pt x="1613841" y="107385"/>
                    </a:cubicBezTo>
                    <a:cubicBezTo>
                      <a:pt x="1631479" y="116205"/>
                      <a:pt x="1648445" y="126519"/>
                      <a:pt x="1666754" y="133844"/>
                    </a:cubicBezTo>
                    <a:cubicBezTo>
                      <a:pt x="1692647" y="144202"/>
                      <a:pt x="1722210" y="145955"/>
                      <a:pt x="1746123" y="160304"/>
                    </a:cubicBezTo>
                    <a:cubicBezTo>
                      <a:pt x="1885114" y="243708"/>
                      <a:pt x="1752748" y="157007"/>
                      <a:pt x="1851949" y="239683"/>
                    </a:cubicBezTo>
                    <a:cubicBezTo>
                      <a:pt x="1864162" y="249862"/>
                      <a:pt x="1879421" y="255963"/>
                      <a:pt x="1891634" y="266142"/>
                    </a:cubicBezTo>
                    <a:cubicBezTo>
                      <a:pt x="1929825" y="297972"/>
                      <a:pt x="1931764" y="306500"/>
                      <a:pt x="1957775" y="345521"/>
                    </a:cubicBezTo>
                    <a:cubicBezTo>
                      <a:pt x="2009091" y="499493"/>
                      <a:pt x="1980170" y="397287"/>
                      <a:pt x="1957775" y="755645"/>
                    </a:cubicBezTo>
                    <a:cubicBezTo>
                      <a:pt x="1956121" y="782107"/>
                      <a:pt x="1938823" y="821982"/>
                      <a:pt x="1931318" y="848254"/>
                    </a:cubicBezTo>
                    <a:cubicBezTo>
                      <a:pt x="1926324" y="865737"/>
                      <a:pt x="1923314" y="883757"/>
                      <a:pt x="1918090" y="901173"/>
                    </a:cubicBezTo>
                    <a:cubicBezTo>
                      <a:pt x="1910077" y="927888"/>
                      <a:pt x="1898398" y="953494"/>
                      <a:pt x="1891634" y="980552"/>
                    </a:cubicBezTo>
                    <a:cubicBezTo>
                      <a:pt x="1878641" y="1032526"/>
                      <a:pt x="1873416" y="1059176"/>
                      <a:pt x="1851949" y="1112850"/>
                    </a:cubicBezTo>
                    <a:lnTo>
                      <a:pt x="1799036" y="1245148"/>
                    </a:lnTo>
                    <a:cubicBezTo>
                      <a:pt x="1790217" y="1267198"/>
                      <a:pt x="1778339" y="1288258"/>
                      <a:pt x="1772580" y="1311297"/>
                    </a:cubicBezTo>
                    <a:cubicBezTo>
                      <a:pt x="1759949" y="1361824"/>
                      <a:pt x="1757800" y="1380548"/>
                      <a:pt x="1732895" y="1430365"/>
                    </a:cubicBezTo>
                    <a:cubicBezTo>
                      <a:pt x="1725785" y="1444587"/>
                      <a:pt x="1718404" y="1459584"/>
                      <a:pt x="1706439" y="1470055"/>
                    </a:cubicBezTo>
                    <a:cubicBezTo>
                      <a:pt x="1631096" y="1535989"/>
                      <a:pt x="1629162" y="1522675"/>
                      <a:pt x="1534472" y="1536204"/>
                    </a:cubicBezTo>
                    <a:cubicBezTo>
                      <a:pt x="1353686" y="1531794"/>
                      <a:pt x="1172401" y="1537116"/>
                      <a:pt x="992115" y="1522974"/>
                    </a:cubicBezTo>
                    <a:cubicBezTo>
                      <a:pt x="946220" y="1519374"/>
                      <a:pt x="904645" y="1493829"/>
                      <a:pt x="859833" y="1483284"/>
                    </a:cubicBezTo>
                    <a:cubicBezTo>
                      <a:pt x="829483" y="1476142"/>
                      <a:pt x="797991" y="1475181"/>
                      <a:pt x="767236" y="1470055"/>
                    </a:cubicBezTo>
                    <a:cubicBezTo>
                      <a:pt x="536260" y="1431555"/>
                      <a:pt x="892961" y="1488495"/>
                      <a:pt x="621725" y="1430365"/>
                    </a:cubicBezTo>
                    <a:cubicBezTo>
                      <a:pt x="564714" y="1418147"/>
                      <a:pt x="380143" y="1406692"/>
                      <a:pt x="343933" y="1403906"/>
                    </a:cubicBezTo>
                    <a:cubicBezTo>
                      <a:pt x="330705" y="1399496"/>
                      <a:pt x="317921" y="1393411"/>
                      <a:pt x="304248" y="1390676"/>
                    </a:cubicBezTo>
                    <a:cubicBezTo>
                      <a:pt x="152246" y="1360271"/>
                      <a:pt x="261624" y="1394106"/>
                      <a:pt x="171966" y="1364216"/>
                    </a:cubicBezTo>
                    <a:cubicBezTo>
                      <a:pt x="80447" y="1226920"/>
                      <a:pt x="226862" y="1432348"/>
                      <a:pt x="92597" y="1298067"/>
                    </a:cubicBezTo>
                    <a:cubicBezTo>
                      <a:pt x="74416" y="1279884"/>
                      <a:pt x="66140" y="1253968"/>
                      <a:pt x="52912" y="1231918"/>
                    </a:cubicBezTo>
                    <a:cubicBezTo>
                      <a:pt x="48503" y="1201048"/>
                      <a:pt x="45799" y="1169887"/>
                      <a:pt x="39684" y="1139309"/>
                    </a:cubicBezTo>
                    <a:cubicBezTo>
                      <a:pt x="36949" y="1125635"/>
                      <a:pt x="29481" y="1113233"/>
                      <a:pt x="26456" y="1099620"/>
                    </a:cubicBezTo>
                    <a:cubicBezTo>
                      <a:pt x="-4585" y="959919"/>
                      <a:pt x="29778" y="1069898"/>
                      <a:pt x="0" y="980552"/>
                    </a:cubicBezTo>
                    <a:cubicBezTo>
                      <a:pt x="4409" y="777695"/>
                      <a:pt x="1543" y="574549"/>
                      <a:pt x="13228" y="371981"/>
                    </a:cubicBezTo>
                    <a:cubicBezTo>
                      <a:pt x="14834" y="344137"/>
                      <a:pt x="27212" y="317549"/>
                      <a:pt x="39684" y="292602"/>
                    </a:cubicBezTo>
                    <a:cubicBezTo>
                      <a:pt x="48503" y="274962"/>
                      <a:pt x="58373" y="257810"/>
                      <a:pt x="66141" y="239683"/>
                    </a:cubicBezTo>
                    <a:cubicBezTo>
                      <a:pt x="86735" y="191624"/>
                      <a:pt x="85613" y="137154"/>
                      <a:pt x="119053" y="94155"/>
                    </a:cubicBezTo>
                    <a:cubicBezTo>
                      <a:pt x="138195" y="69541"/>
                      <a:pt x="155614" y="37868"/>
                      <a:pt x="185195" y="28006"/>
                    </a:cubicBezTo>
                    <a:cubicBezTo>
                      <a:pt x="298028" y="-9610"/>
                      <a:pt x="236676" y="1546"/>
                      <a:pt x="370389" y="1546"/>
                    </a:cubicBezTo>
                  </a:path>
                </a:pathLst>
              </a:custGeom>
              <a:solidFill>
                <a:schemeClr val="bg2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5092178" y="607058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5500748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5317379" y="6156193"/>
                <a:ext cx="99913" cy="189305"/>
              </a:xfrm>
              <a:custGeom>
                <a:avLst/>
                <a:gdLst>
                  <a:gd name="connsiteX0" fmla="*/ 5155 w 207422"/>
                  <a:gd name="connsiteY0" fmla="*/ 66149 h 204824"/>
                  <a:gd name="connsiteX1" fmla="*/ 18383 w 207422"/>
                  <a:gd name="connsiteY1" fmla="*/ 185217 h 204824"/>
                  <a:gd name="connsiteX2" fmla="*/ 190350 w 207422"/>
                  <a:gd name="connsiteY2" fmla="*/ 171987 h 204824"/>
                  <a:gd name="connsiteX3" fmla="*/ 177121 w 207422"/>
                  <a:gd name="connsiteY3" fmla="*/ 26460 h 204824"/>
                  <a:gd name="connsiteX4" fmla="*/ 97752 w 207422"/>
                  <a:gd name="connsiteY4" fmla="*/ 0 h 204824"/>
                  <a:gd name="connsiteX5" fmla="*/ 44839 w 207422"/>
                  <a:gd name="connsiteY5" fmla="*/ 105838 h 204824"/>
                  <a:gd name="connsiteX6" fmla="*/ 31611 w 207422"/>
                  <a:gd name="connsiteY6" fmla="*/ 158758 h 2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422" h="204824">
                    <a:moveTo>
                      <a:pt x="5155" y="66149"/>
                    </a:moveTo>
                    <a:cubicBezTo>
                      <a:pt x="9564" y="105838"/>
                      <a:pt x="-16288" y="165403"/>
                      <a:pt x="18383" y="185217"/>
                    </a:cubicBezTo>
                    <a:cubicBezTo>
                      <a:pt x="68298" y="213743"/>
                      <a:pt x="149700" y="212642"/>
                      <a:pt x="190350" y="171987"/>
                    </a:cubicBezTo>
                    <a:cubicBezTo>
                      <a:pt x="224790" y="137542"/>
                      <a:pt x="200212" y="69348"/>
                      <a:pt x="177121" y="26460"/>
                    </a:cubicBezTo>
                    <a:cubicBezTo>
                      <a:pt x="163901" y="1905"/>
                      <a:pt x="97752" y="0"/>
                      <a:pt x="97752" y="0"/>
                    </a:cubicBezTo>
                    <a:cubicBezTo>
                      <a:pt x="25573" y="24063"/>
                      <a:pt x="66553" y="-2745"/>
                      <a:pt x="44839" y="105838"/>
                    </a:cubicBezTo>
                    <a:cubicBezTo>
                      <a:pt x="30217" y="178957"/>
                      <a:pt x="31611" y="122334"/>
                      <a:pt x="31611" y="158758"/>
                    </a:cubicBezTo>
                  </a:path>
                </a:pathLst>
              </a:custGeom>
              <a:solidFill>
                <a:srgbClr val="7F7F7F"/>
              </a:solidFill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" name="Group 46"/>
          <p:cNvGrpSpPr/>
          <p:nvPr/>
        </p:nvGrpSpPr>
        <p:grpSpPr>
          <a:xfrm>
            <a:off x="5382417" y="4524620"/>
            <a:ext cx="644094" cy="716446"/>
            <a:chOff x="6096000" y="4572000"/>
            <a:chExt cx="406905" cy="491384"/>
          </a:xfrm>
        </p:grpSpPr>
        <p:sp>
          <p:nvSpPr>
            <p:cNvPr id="45" name="Oval 44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47"/>
          <p:cNvGrpSpPr/>
          <p:nvPr/>
        </p:nvGrpSpPr>
        <p:grpSpPr>
          <a:xfrm>
            <a:off x="6135316" y="5098217"/>
            <a:ext cx="425446" cy="511473"/>
            <a:chOff x="6096000" y="4572000"/>
            <a:chExt cx="406905" cy="491384"/>
          </a:xfrm>
        </p:grpSpPr>
        <p:sp>
          <p:nvSpPr>
            <p:cNvPr id="49" name="Oval 48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51"/>
          <p:cNvGrpSpPr/>
          <p:nvPr/>
        </p:nvGrpSpPr>
        <p:grpSpPr>
          <a:xfrm>
            <a:off x="6713162" y="5527703"/>
            <a:ext cx="232072" cy="327687"/>
            <a:chOff x="6096000" y="4572000"/>
            <a:chExt cx="406905" cy="491384"/>
          </a:xfrm>
        </p:grpSpPr>
        <p:sp>
          <p:nvSpPr>
            <p:cNvPr id="53" name="Oval 52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55"/>
          <p:cNvGrpSpPr/>
          <p:nvPr/>
        </p:nvGrpSpPr>
        <p:grpSpPr>
          <a:xfrm>
            <a:off x="7058046" y="5812923"/>
            <a:ext cx="195859" cy="233937"/>
            <a:chOff x="6096000" y="4572000"/>
            <a:chExt cx="406905" cy="491384"/>
          </a:xfrm>
        </p:grpSpPr>
        <p:sp>
          <p:nvSpPr>
            <p:cNvPr id="57" name="Oval 56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6172200" y="4648200"/>
              <a:ext cx="330705" cy="4151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6096000" y="4572000"/>
              <a:ext cx="330705" cy="4151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86809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24303</TotalTime>
  <Words>1944</Words>
  <Application>Microsoft Macintosh PowerPoint</Application>
  <PresentationFormat>On-screen Show (4:3)</PresentationFormat>
  <Paragraphs>392</Paragraphs>
  <Slides>30</Slides>
  <Notes>16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Blank Presentation</vt:lpstr>
      <vt:lpstr>Microsoft ClipArt Gallery</vt:lpstr>
      <vt:lpstr>Technology Panel</vt:lpstr>
      <vt:lpstr> Panelists</vt:lpstr>
      <vt:lpstr>Cryptography:  An Enabler of  Secure Computation </vt:lpstr>
      <vt:lpstr>The Evolution of Computing</vt:lpstr>
      <vt:lpstr>The Evolution of Computing</vt:lpstr>
      <vt:lpstr>A Migration of Data </vt:lpstr>
      <vt:lpstr>Migration of Computation </vt:lpstr>
      <vt:lpstr>A unprecedented Collection of Data </vt:lpstr>
      <vt:lpstr>Enormous Potential Benefits in  Globalization of Knowledge</vt:lpstr>
      <vt:lpstr>Benefits</vt:lpstr>
      <vt:lpstr>Enormous Potential Risks:  Loss of Control, Misuse of Knowledge</vt:lpstr>
      <vt:lpstr>Risks</vt:lpstr>
      <vt:lpstr>Methods Which Don’t Work</vt:lpstr>
      <vt:lpstr>Benefit vs. Risk </vt:lpstr>
      <vt:lpstr>Benefit vs. Risk </vt:lpstr>
      <vt:lpstr>Cryptography 80’s - today</vt:lpstr>
      <vt:lpstr>SFE: Mathematical Formulation</vt:lpstr>
      <vt:lpstr>Example 1: Conduct Medical Study on Confidential Medical Data </vt:lpstr>
      <vt:lpstr>Suspect Data Base</vt:lpstr>
      <vt:lpstr>Example 3:Financial Stability of our society [AKL11]</vt:lpstr>
      <vt:lpstr>PowerPoint Presentation</vt:lpstr>
      <vt:lpstr>Major Result [the 80’s]</vt:lpstr>
      <vt:lpstr>In toy examples, different entities with different goals hold different parts of the data </vt:lpstr>
      <vt:lpstr>SFE: Theory and Practice</vt:lpstr>
      <vt:lpstr>Truly Amazing Progress: Computing on Encrypted Data</vt:lpstr>
      <vt:lpstr>From Data to Programs</vt:lpstr>
      <vt:lpstr>Secure Function Evaluation  Privacy</vt:lpstr>
      <vt:lpstr>A Combination of  Privacy and Secure Computation</vt:lpstr>
      <vt:lpstr>Security Definition: Simulation Paradigm</vt:lpstr>
      <vt:lpstr>Loss of Privacy is Complex</vt:lpstr>
    </vt:vector>
  </TitlesOfParts>
  <Company>LCS 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of the Adversary</dc:title>
  <dc:creator>Theory of Computation</dc:creator>
  <cp:lastModifiedBy>Shafi Goldwasser</cp:lastModifiedBy>
  <cp:revision>1190</cp:revision>
  <cp:lastPrinted>2011-06-16T21:57:46Z</cp:lastPrinted>
  <dcterms:created xsi:type="dcterms:W3CDTF">2013-04-27T23:57:37Z</dcterms:created>
  <dcterms:modified xsi:type="dcterms:W3CDTF">2014-03-03T16:46:32Z</dcterms:modified>
</cp:coreProperties>
</file>