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8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4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9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0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4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1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6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5904E-EC62-4321-B39E-BCF6F3B90F7F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D8D4-E15D-4C75-B583-DBE3F2B6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1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0" y="3557893"/>
            <a:ext cx="9144000" cy="1234463"/>
          </a:xfrm>
          <a:prstGeom prst="rightArrow">
            <a:avLst>
              <a:gd name="adj1" fmla="val 57663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http://eshopen.com/shop/images/Arduino%20Serial%20PC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88" b="93673" l="2041" r="962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354" y="3438007"/>
            <a:ext cx="1825289" cy="142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emozcene.files.wordpress.com/2010/06/processing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500" y="3120082"/>
            <a:ext cx="1097047" cy="109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" y="3464912"/>
            <a:ext cx="164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Data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62497" y="4516812"/>
            <a:ext cx="145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Actuation</a:t>
            </a:r>
            <a:endParaRPr lang="en-US" b="1" dirty="0"/>
          </a:p>
        </p:txBody>
      </p:sp>
      <p:pic>
        <p:nvPicPr>
          <p:cNvPr id="1034" name="Picture 10" descr="http://www.alliedvisiontec.com/uploads/pics/AVT-PvAPISDK_575x200_1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53565" r="92696">
                        <a14:foregroundMark x1="57565" y1="57500" x2="57565" y2="40500"/>
                        <a14:foregroundMark x1="86609" y1="74000" x2="86609" y2="74000"/>
                        <a14:foregroundMark x1="80870" y1="77000" x2="80870" y2="77000"/>
                        <a14:foregroundMark x1="56522" y1="77000" x2="56522" y2="77000"/>
                        <a14:foregroundMark x1="62261" y1="80500" x2="62261" y2="80500"/>
                        <a14:foregroundMark x1="64522" y1="80500" x2="64522" y2="80500"/>
                        <a14:foregroundMark x1="67826" y1="78000" x2="67826" y2="78000"/>
                        <a14:foregroundMark x1="72522" y1="78000" x2="72522" y2="78000"/>
                        <a14:foregroundMark x1="78609" y1="74000" x2="78609" y2="7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877" r="7690"/>
          <a:stretch/>
        </p:blipFill>
        <p:spPr bwMode="auto">
          <a:xfrm>
            <a:off x="1161542" y="3314687"/>
            <a:ext cx="1810258" cy="16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6"/>
          <p:cNvSpPr/>
          <p:nvPr/>
        </p:nvSpPr>
        <p:spPr>
          <a:xfrm rot="10800000">
            <a:off x="2133601" y="1887013"/>
            <a:ext cx="532512" cy="13716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http://3.bp.blogspot.com/_QaEKLSEIh4c/TA_-cJMdUGI/AAAAAAAAArg/Yoz9p7qgWI4/s1600/WxPython-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"/>
            <a:ext cx="243662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pocoo.org/_images/flask-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517" y="325821"/>
            <a:ext cx="3255883" cy="127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own Arrow 16"/>
          <p:cNvSpPr/>
          <p:nvPr/>
        </p:nvSpPr>
        <p:spPr>
          <a:xfrm rot="10800000">
            <a:off x="4484931" y="1857973"/>
            <a:ext cx="620468" cy="13716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53000" y="2249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Expt. Monitoring / </a:t>
            </a:r>
          </a:p>
          <a:p>
            <a:r>
              <a:rPr lang="en-US" b="1" dirty="0" smtClean="0"/>
              <a:t>Data Analysis</a:t>
            </a:r>
            <a:endParaRPr lang="en-US" b="1" dirty="0"/>
          </a:p>
        </p:txBody>
      </p:sp>
      <p:sp>
        <p:nvSpPr>
          <p:cNvPr id="19" name="Down Arrow 18"/>
          <p:cNvSpPr/>
          <p:nvPr/>
        </p:nvSpPr>
        <p:spPr>
          <a:xfrm>
            <a:off x="2667000" y="1981200"/>
            <a:ext cx="533399" cy="137160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86643" y="2406869"/>
            <a:ext cx="145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Local</a:t>
            </a:r>
            <a:r>
              <a:rPr lang="en-US" b="1" dirty="0"/>
              <a:t> </a:t>
            </a:r>
            <a:r>
              <a:rPr lang="en-US" b="1" dirty="0" smtClean="0"/>
              <a:t>UI</a:t>
            </a:r>
          </a:p>
        </p:txBody>
      </p:sp>
      <p:pic>
        <p:nvPicPr>
          <p:cNvPr id="1042" name="Picture 18" descr="http://redis.io/images/redis-300dp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91200"/>
            <a:ext cx="3122499" cy="10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Down Arrow 22"/>
          <p:cNvSpPr/>
          <p:nvPr/>
        </p:nvSpPr>
        <p:spPr>
          <a:xfrm rot="10800000" flipV="1">
            <a:off x="3327299" y="4981027"/>
            <a:ext cx="1632492" cy="886372"/>
          </a:xfrm>
          <a:prstGeom prst="downArrow">
            <a:avLst>
              <a:gd name="adj1" fmla="val 50000"/>
              <a:gd name="adj2" fmla="val 377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0" y="5117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Cell Database</a:t>
            </a:r>
            <a:endParaRPr lang="en-US" b="1" dirty="0"/>
          </a:p>
        </p:txBody>
      </p:sp>
      <p:pic>
        <p:nvPicPr>
          <p:cNvPr id="1026" name="Picture 2" descr="http://www.willowgarage.com/sites/default/files/logos/opencv.250w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33600" y1="11364" x2="33600" y2="11364"/>
                        <a14:foregroundMark x1="23600" y1="43831" x2="23600" y2="43831"/>
                        <a14:foregroundMark x1="15600" y1="85065" x2="15600" y2="85065"/>
                        <a14:foregroundMark x1="21600" y1="90584" x2="21600" y2="95779"/>
                        <a14:foregroundMark x1="43200" y1="89286" x2="48000" y2="89286"/>
                        <a14:foregroundMark x1="52000" y1="85390" x2="52000" y2="93182"/>
                        <a14:foregroundMark x1="66400" y1="83766" x2="68000" y2="90584"/>
                        <a14:foregroundMark x1="84800" y1="82792" x2="91200" y2="93182"/>
                        <a14:foregroundMark x1="15600" y1="46429" x2="3600" y2="54545"/>
                        <a14:foregroundMark x1="65200" y1="26623" x2="66400" y2="11364"/>
                        <a14:foregroundMark x1="58400" y1="8766" x2="40000" y2="4870"/>
                        <a14:foregroundMark x1="8800" y1="61039" x2="21600" y2="68831"/>
                        <a14:foregroundMark x1="31600" y1="86688" x2="31600" y2="94481"/>
                        <a14:foregroundMark x1="28800" y1="70455" x2="40000" y2="54545"/>
                        <a14:foregroundMark x1="32000" y1="16883" x2="38000" y2="28896"/>
                        <a14:foregroundMark x1="60000" y1="86688" x2="61200" y2="931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994" y="3352800"/>
            <a:ext cx="1260054" cy="155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a.imagehost.org/0985/imag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68139" y="4937595"/>
            <a:ext cx="550810" cy="72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953000" y="533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Via CC Labeling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451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Cory</cp:lastModifiedBy>
  <cp:revision>7</cp:revision>
  <dcterms:created xsi:type="dcterms:W3CDTF">2011-04-15T16:07:56Z</dcterms:created>
  <dcterms:modified xsi:type="dcterms:W3CDTF">2011-04-15T17:52:55Z</dcterms:modified>
</cp:coreProperties>
</file>