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62" r:id="rId6"/>
    <p:sldId id="275" r:id="rId7"/>
    <p:sldId id="260" r:id="rId8"/>
    <p:sldId id="263" r:id="rId9"/>
    <p:sldId id="261" r:id="rId10"/>
    <p:sldId id="281" r:id="rId11"/>
    <p:sldId id="282" r:id="rId12"/>
    <p:sldId id="264" r:id="rId13"/>
    <p:sldId id="265" r:id="rId14"/>
    <p:sldId id="277" r:id="rId15"/>
    <p:sldId id="278" r:id="rId16"/>
    <p:sldId id="280" r:id="rId17"/>
    <p:sldId id="279" r:id="rId18"/>
    <p:sldId id="266" r:id="rId19"/>
    <p:sldId id="267" r:id="rId20"/>
    <p:sldId id="268" r:id="rId21"/>
    <p:sldId id="273" r:id="rId22"/>
    <p:sldId id="271" r:id="rId23"/>
    <p:sldId id="272" r:id="rId24"/>
    <p:sldId id="270" r:id="rId25"/>
    <p:sldId id="283" r:id="rId26"/>
    <p:sldId id="284" r:id="rId27"/>
    <p:sldId id="269" r:id="rId28"/>
    <p:sldId id="274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81E"/>
    <a:srgbClr val="0000FF"/>
    <a:srgbClr val="006600"/>
    <a:srgbClr val="339933"/>
    <a:srgbClr val="C54646"/>
    <a:srgbClr val="00CC00"/>
    <a:srgbClr val="89CC40"/>
    <a:srgbClr val="D1E1FF"/>
    <a:srgbClr val="ABC7FF"/>
    <a:srgbClr val="8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0900" autoAdjust="0"/>
  </p:normalViewPr>
  <p:slideViewPr>
    <p:cSldViewPr>
      <p:cViewPr varScale="1">
        <p:scale>
          <a:sx n="59" d="100"/>
          <a:sy n="59" d="100"/>
        </p:scale>
        <p:origin x="91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8955A322-0467-499B-8C5A-7D48836E27A2}"/>
    <pc:docChg chg="undo custSel addSld delSld modSld sldOrd">
      <pc:chgData name="JJ HU" userId="f9cbafaa3520ff22" providerId="LiveId" clId="{8955A322-0467-499B-8C5A-7D48836E27A2}" dt="2017-11-27T04:40:22.028" v="718" actId="1037"/>
      <pc:docMkLst>
        <pc:docMk/>
      </pc:docMkLst>
      <pc:sldChg chg="addSp delSp modSp">
        <pc:chgData name="JJ HU" userId="f9cbafaa3520ff22" providerId="LiveId" clId="{8955A322-0467-499B-8C5A-7D48836E27A2}" dt="2017-11-22T03:35:55.560" v="115" actId="13822"/>
        <pc:sldMkLst>
          <pc:docMk/>
          <pc:sldMk cId="2299742056" sldId="257"/>
        </pc:sldMkLst>
        <pc:spChg chg="del">
          <ac:chgData name="JJ HU" userId="f9cbafaa3520ff22" providerId="LiveId" clId="{8955A322-0467-499B-8C5A-7D48836E27A2}" dt="2017-11-22T03:13:14.603" v="15" actId="478"/>
          <ac:spMkLst>
            <pc:docMk/>
            <pc:sldMk cId="2299742056" sldId="257"/>
            <ac:spMk id="2" creationId="{00000000-0000-0000-0000-000000000000}"/>
          </ac:spMkLst>
        </pc:spChg>
        <pc:spChg chg="add mod ord">
          <ac:chgData name="JJ HU" userId="f9cbafaa3520ff22" providerId="LiveId" clId="{8955A322-0467-499B-8C5A-7D48836E27A2}" dt="2017-11-22T03:35:55.560" v="115" actId="13822"/>
          <ac:spMkLst>
            <pc:docMk/>
            <pc:sldMk cId="2299742056" sldId="257"/>
            <ac:spMk id="3" creationId="{6B8A0ED3-3BA1-419A-ADE0-253F59261B00}"/>
          </ac:spMkLst>
        </pc:spChg>
        <pc:spChg chg="mod">
          <ac:chgData name="JJ HU" userId="f9cbafaa3520ff22" providerId="LiveId" clId="{8955A322-0467-499B-8C5A-7D48836E27A2}" dt="2017-11-22T03:14:28.131" v="28" actId="20577"/>
          <ac:spMkLst>
            <pc:docMk/>
            <pc:sldMk cId="2299742056" sldId="257"/>
            <ac:spMk id="5" creationId="{00000000-0000-0000-0000-000000000000}"/>
          </ac:spMkLst>
        </pc:spChg>
        <pc:picChg chg="del">
          <ac:chgData name="JJ HU" userId="f9cbafaa3520ff22" providerId="LiveId" clId="{8955A322-0467-499B-8C5A-7D48836E27A2}" dt="2017-11-22T03:13:14.603" v="15" actId="478"/>
          <ac:picMkLst>
            <pc:docMk/>
            <pc:sldMk cId="2299742056" sldId="257"/>
            <ac:picMk id="4" creationId="{00000000-0000-0000-0000-000000000000}"/>
          </ac:picMkLst>
        </pc:picChg>
        <pc:picChg chg="add mod ord">
          <ac:chgData name="JJ HU" userId="f9cbafaa3520ff22" providerId="LiveId" clId="{8955A322-0467-499B-8C5A-7D48836E27A2}" dt="2017-11-22T03:35:27.839" v="113" actId="13822"/>
          <ac:picMkLst>
            <pc:docMk/>
            <pc:sldMk cId="2299742056" sldId="257"/>
            <ac:picMk id="6" creationId="{5E4F5DFF-2BFD-46E5-855B-BC6FCE3E06C5}"/>
          </ac:picMkLst>
        </pc:picChg>
      </pc:sldChg>
      <pc:sldChg chg="modSp">
        <pc:chgData name="JJ HU" userId="f9cbafaa3520ff22" providerId="LiveId" clId="{8955A322-0467-499B-8C5A-7D48836E27A2}" dt="2017-11-22T01:59:17.611" v="11" actId="1036"/>
        <pc:sldMkLst>
          <pc:docMk/>
          <pc:sldMk cId="4265778994" sldId="259"/>
        </pc:sldMkLst>
        <pc:spChg chg="mod">
          <ac:chgData name="JJ HU" userId="f9cbafaa3520ff22" providerId="LiveId" clId="{8955A322-0467-499B-8C5A-7D48836E27A2}" dt="2017-11-17T16:35:23.561" v="6" actId="1037"/>
          <ac:spMkLst>
            <pc:docMk/>
            <pc:sldMk cId="4265778994" sldId="259"/>
            <ac:spMk id="35" creationId="{00000000-0000-0000-0000-000000000000}"/>
          </ac:spMkLst>
        </pc:spChg>
        <pc:spChg chg="mod">
          <ac:chgData name="JJ HU" userId="f9cbafaa3520ff22" providerId="LiveId" clId="{8955A322-0467-499B-8C5A-7D48836E27A2}" dt="2017-11-22T01:59:17.611" v="11" actId="1036"/>
          <ac:spMkLst>
            <pc:docMk/>
            <pc:sldMk cId="4265778994" sldId="259"/>
            <ac:spMk id="36" creationId="{00000000-0000-0000-0000-000000000000}"/>
          </ac:spMkLst>
        </pc:spChg>
      </pc:sldChg>
      <pc:sldChg chg="modNotesTx">
        <pc:chgData name="JJ HU" userId="f9cbafaa3520ff22" providerId="LiveId" clId="{8955A322-0467-499B-8C5A-7D48836E27A2}" dt="2017-11-22T04:51:40.763" v="630" actId="20577"/>
        <pc:sldMkLst>
          <pc:docMk/>
          <pc:sldMk cId="1187762135" sldId="261"/>
        </pc:sldMkLst>
      </pc:sldChg>
      <pc:sldChg chg="modSp">
        <pc:chgData name="JJ HU" userId="f9cbafaa3520ff22" providerId="LiveId" clId="{8955A322-0467-499B-8C5A-7D48836E27A2}" dt="2017-11-22T04:54:16.027" v="632" actId="1037"/>
        <pc:sldMkLst>
          <pc:docMk/>
          <pc:sldMk cId="1744932754" sldId="263"/>
        </pc:sldMkLst>
        <pc:spChg chg="mod">
          <ac:chgData name="JJ HU" userId="f9cbafaa3520ff22" providerId="LiveId" clId="{8955A322-0467-499B-8C5A-7D48836E27A2}" dt="2017-11-22T04:54:16.027" v="632" actId="1037"/>
          <ac:spMkLst>
            <pc:docMk/>
            <pc:sldMk cId="1744932754" sldId="263"/>
            <ac:spMk id="11" creationId="{00000000-0000-0000-0000-000000000000}"/>
          </ac:spMkLst>
        </pc:spChg>
      </pc:sldChg>
      <pc:sldChg chg="addSp delSp modSp">
        <pc:chgData name="JJ HU" userId="f9cbafaa3520ff22" providerId="LiveId" clId="{8955A322-0467-499B-8C5A-7D48836E27A2}" dt="2017-11-22T04:46:04.906" v="567" actId="478"/>
        <pc:sldMkLst>
          <pc:docMk/>
          <pc:sldMk cId="3122484023" sldId="264"/>
        </pc:sldMkLst>
        <pc:spChg chg="add del">
          <ac:chgData name="JJ HU" userId="f9cbafaa3520ff22" providerId="LiveId" clId="{8955A322-0467-499B-8C5A-7D48836E27A2}" dt="2017-11-22T04:46:04.906" v="567" actId="478"/>
          <ac:spMkLst>
            <pc:docMk/>
            <pc:sldMk cId="3122484023" sldId="264"/>
            <ac:spMk id="2" creationId="{00000000-0000-0000-0000-000000000000}"/>
          </ac:spMkLst>
        </pc:spChg>
        <pc:spChg chg="add del">
          <ac:chgData name="JJ HU" userId="f9cbafaa3520ff22" providerId="LiveId" clId="{8955A322-0467-499B-8C5A-7D48836E27A2}" dt="2017-11-22T04:46:04.906" v="567" actId="478"/>
          <ac:spMkLst>
            <pc:docMk/>
            <pc:sldMk cId="3122484023" sldId="264"/>
            <ac:spMk id="3" creationId="{00000000-0000-0000-0000-000000000000}"/>
          </ac:spMkLst>
        </pc:spChg>
        <pc:spChg chg="add del mod">
          <ac:chgData name="JJ HU" userId="f9cbafaa3520ff22" providerId="LiveId" clId="{8955A322-0467-499B-8C5A-7D48836E27A2}" dt="2017-11-22T04:46:04.906" v="567" actId="478"/>
          <ac:spMkLst>
            <pc:docMk/>
            <pc:sldMk cId="3122484023" sldId="264"/>
            <ac:spMk id="5" creationId="{00000000-0000-0000-0000-000000000000}"/>
          </ac:spMkLst>
        </pc:spChg>
        <pc:spChg chg="add del">
          <ac:chgData name="JJ HU" userId="f9cbafaa3520ff22" providerId="LiveId" clId="{8955A322-0467-499B-8C5A-7D48836E27A2}" dt="2017-11-22T04:46:04.906" v="567" actId="478"/>
          <ac:spMkLst>
            <pc:docMk/>
            <pc:sldMk cId="3122484023" sldId="264"/>
            <ac:spMk id="8" creationId="{00000000-0000-0000-0000-000000000000}"/>
          </ac:spMkLst>
        </pc:spChg>
        <pc:spChg chg="add del mod">
          <ac:chgData name="JJ HU" userId="f9cbafaa3520ff22" providerId="LiveId" clId="{8955A322-0467-499B-8C5A-7D48836E27A2}" dt="2017-11-22T04:46:04.906" v="567" actId="478"/>
          <ac:spMkLst>
            <pc:docMk/>
            <pc:sldMk cId="3122484023" sldId="264"/>
            <ac:spMk id="9" creationId="{00000000-0000-0000-0000-000000000000}"/>
          </ac:spMkLst>
        </pc:spChg>
        <pc:spChg chg="add del mod">
          <ac:chgData name="JJ HU" userId="f9cbafaa3520ff22" providerId="LiveId" clId="{8955A322-0467-499B-8C5A-7D48836E27A2}" dt="2017-11-22T04:45:55.113" v="565" actId="478"/>
          <ac:spMkLst>
            <pc:docMk/>
            <pc:sldMk cId="3122484023" sldId="264"/>
            <ac:spMk id="10" creationId="{6ED93AB6-84DE-468F-8298-41EEC997A7C9}"/>
          </ac:spMkLst>
        </pc:spChg>
        <pc:spChg chg="add del mod">
          <ac:chgData name="JJ HU" userId="f9cbafaa3520ff22" providerId="LiveId" clId="{8955A322-0467-499B-8C5A-7D48836E27A2}" dt="2017-11-22T04:46:04.906" v="567" actId="478"/>
          <ac:spMkLst>
            <pc:docMk/>
            <pc:sldMk cId="3122484023" sldId="264"/>
            <ac:spMk id="12" creationId="{B1B135E8-2B97-4149-B2F4-0E16398B8D5E}"/>
          </ac:spMkLst>
        </pc:spChg>
        <pc:picChg chg="add del">
          <ac:chgData name="JJ HU" userId="f9cbafaa3520ff22" providerId="LiveId" clId="{8955A322-0467-499B-8C5A-7D48836E27A2}" dt="2017-11-22T04:46:04.906" v="567" actId="478"/>
          <ac:picMkLst>
            <pc:docMk/>
            <pc:sldMk cId="3122484023" sldId="264"/>
            <ac:picMk id="4" creationId="{00000000-0000-0000-0000-000000000000}"/>
          </ac:picMkLst>
        </pc:picChg>
        <pc:picChg chg="add del">
          <ac:chgData name="JJ HU" userId="f9cbafaa3520ff22" providerId="LiveId" clId="{8955A322-0467-499B-8C5A-7D48836E27A2}" dt="2017-11-22T04:46:04.906" v="567" actId="478"/>
          <ac:picMkLst>
            <pc:docMk/>
            <pc:sldMk cId="3122484023" sldId="264"/>
            <ac:picMk id="6" creationId="{00000000-0000-0000-0000-000000000000}"/>
          </ac:picMkLst>
        </pc:picChg>
      </pc:sldChg>
      <pc:sldChg chg="modSp">
        <pc:chgData name="JJ HU" userId="f9cbafaa3520ff22" providerId="LiveId" clId="{8955A322-0467-499B-8C5A-7D48836E27A2}" dt="2017-11-27T04:25:35.392" v="634" actId="1037"/>
        <pc:sldMkLst>
          <pc:docMk/>
          <pc:sldMk cId="188887232" sldId="266"/>
        </pc:sldMkLst>
        <pc:spChg chg="mod">
          <ac:chgData name="JJ HU" userId="f9cbafaa3520ff22" providerId="LiveId" clId="{8955A322-0467-499B-8C5A-7D48836E27A2}" dt="2017-11-22T03:23:00.795" v="110" actId="20577"/>
          <ac:spMkLst>
            <pc:docMk/>
            <pc:sldMk cId="188887232" sldId="266"/>
            <ac:spMk id="2" creationId="{00000000-0000-0000-0000-000000000000}"/>
          </ac:spMkLst>
        </pc:spChg>
        <pc:spChg chg="mod">
          <ac:chgData name="JJ HU" userId="f9cbafaa3520ff22" providerId="LiveId" clId="{8955A322-0467-499B-8C5A-7D48836E27A2}" dt="2017-11-27T04:25:35.392" v="634" actId="1037"/>
          <ac:spMkLst>
            <pc:docMk/>
            <pc:sldMk cId="188887232" sldId="266"/>
            <ac:spMk id="25" creationId="{00000000-0000-0000-0000-000000000000}"/>
          </ac:spMkLst>
        </pc:spChg>
      </pc:sldChg>
      <pc:sldChg chg="addSp delSp modSp modAnim">
        <pc:chgData name="JJ HU" userId="f9cbafaa3520ff22" providerId="LiveId" clId="{8955A322-0467-499B-8C5A-7D48836E27A2}" dt="2017-11-22T04:07:06.019" v="274" actId="14100"/>
        <pc:sldMkLst>
          <pc:docMk/>
          <pc:sldMk cId="2302679463" sldId="272"/>
        </pc:sldMkLst>
        <pc:spChg chg="add del mod">
          <ac:chgData name="JJ HU" userId="f9cbafaa3520ff22" providerId="LiveId" clId="{8955A322-0467-499B-8C5A-7D48836E27A2}" dt="2017-11-22T04:07:06.019" v="274" actId="14100"/>
          <ac:spMkLst>
            <pc:docMk/>
            <pc:sldMk cId="2302679463" sldId="272"/>
            <ac:spMk id="4" creationId="{D421EE00-8CD1-4251-A11E-182B553F5124}"/>
          </ac:spMkLst>
        </pc:spChg>
        <pc:spChg chg="mod">
          <ac:chgData name="JJ HU" userId="f9cbafaa3520ff22" providerId="LiveId" clId="{8955A322-0467-499B-8C5A-7D48836E27A2}" dt="2017-11-22T03:53:00.574" v="120" actId="1035"/>
          <ac:spMkLst>
            <pc:docMk/>
            <pc:sldMk cId="2302679463" sldId="272"/>
            <ac:spMk id="8" creationId="{00000000-0000-0000-0000-000000000000}"/>
          </ac:spMkLst>
        </pc:spChg>
        <pc:spChg chg="mod">
          <ac:chgData name="JJ HU" userId="f9cbafaa3520ff22" providerId="LiveId" clId="{8955A322-0467-499B-8C5A-7D48836E27A2}" dt="2017-11-22T03:53:00.574" v="120" actId="1035"/>
          <ac:spMkLst>
            <pc:docMk/>
            <pc:sldMk cId="2302679463" sldId="272"/>
            <ac:spMk id="9" creationId="{00000000-0000-0000-0000-000000000000}"/>
          </ac:spMkLst>
        </pc:spChg>
        <pc:picChg chg="mod">
          <ac:chgData name="JJ HU" userId="f9cbafaa3520ff22" providerId="LiveId" clId="{8955A322-0467-499B-8C5A-7D48836E27A2}" dt="2017-11-22T03:53:00.574" v="120" actId="1035"/>
          <ac:picMkLst>
            <pc:docMk/>
            <pc:sldMk cId="2302679463" sldId="272"/>
            <ac:picMk id="6" creationId="{00000000-0000-0000-0000-000000000000}"/>
          </ac:picMkLst>
        </pc:picChg>
        <pc:picChg chg="mod">
          <ac:chgData name="JJ HU" userId="f9cbafaa3520ff22" providerId="LiveId" clId="{8955A322-0467-499B-8C5A-7D48836E27A2}" dt="2017-11-22T03:53:00.574" v="120" actId="1035"/>
          <ac:picMkLst>
            <pc:docMk/>
            <pc:sldMk cId="2302679463" sldId="272"/>
            <ac:picMk id="7" creationId="{00000000-0000-0000-0000-000000000000}"/>
          </ac:picMkLst>
        </pc:picChg>
      </pc:sldChg>
      <pc:sldChg chg="ord">
        <pc:chgData name="JJ HU" userId="f9cbafaa3520ff22" providerId="LiveId" clId="{8955A322-0467-499B-8C5A-7D48836E27A2}" dt="2017-11-22T03:45:25.145" v="116" actId="1037"/>
        <pc:sldMkLst>
          <pc:docMk/>
          <pc:sldMk cId="4032474831" sldId="275"/>
        </pc:sldMkLst>
      </pc:sldChg>
      <pc:sldChg chg="modSp add del">
        <pc:chgData name="JJ HU" userId="f9cbafaa3520ff22" providerId="LiveId" clId="{8955A322-0467-499B-8C5A-7D48836E27A2}" dt="2017-11-22T03:15:01.769" v="32" actId="1037"/>
        <pc:sldMkLst>
          <pc:docMk/>
          <pc:sldMk cId="434657850" sldId="277"/>
        </pc:sldMkLst>
        <pc:picChg chg="mod">
          <ac:chgData name="JJ HU" userId="f9cbafaa3520ff22" providerId="LiveId" clId="{8955A322-0467-499B-8C5A-7D48836E27A2}" dt="2017-11-22T03:15:00.253" v="31" actId="1076"/>
          <ac:picMkLst>
            <pc:docMk/>
            <pc:sldMk cId="434657850" sldId="277"/>
            <ac:picMk id="3" creationId="{00000000-0000-0000-0000-000000000000}"/>
          </ac:picMkLst>
        </pc:picChg>
      </pc:sldChg>
      <pc:sldChg chg="addSp delSp modSp add">
        <pc:chgData name="JJ HU" userId="f9cbafaa3520ff22" providerId="LiveId" clId="{8955A322-0467-499B-8C5A-7D48836E27A2}" dt="2017-11-22T03:15:29.703" v="41" actId="14100"/>
        <pc:sldMkLst>
          <pc:docMk/>
          <pc:sldMk cId="1117632451" sldId="277"/>
        </pc:sldMkLst>
        <pc:spChg chg="del">
          <ac:chgData name="JJ HU" userId="f9cbafaa3520ff22" providerId="LiveId" clId="{8955A322-0467-499B-8C5A-7D48836E27A2}" dt="2017-11-22T03:15:21.956" v="38" actId="478"/>
          <ac:spMkLst>
            <pc:docMk/>
            <pc:sldMk cId="1117632451" sldId="277"/>
            <ac:spMk id="2" creationId="{405E4810-C1B6-40AC-9B19-1A3132229962}"/>
          </ac:spMkLst>
        </pc:spChg>
        <pc:picChg chg="add mod">
          <ac:chgData name="JJ HU" userId="f9cbafaa3520ff22" providerId="LiveId" clId="{8955A322-0467-499B-8C5A-7D48836E27A2}" dt="2017-11-22T03:15:29.703" v="41" actId="14100"/>
          <ac:picMkLst>
            <pc:docMk/>
            <pc:sldMk cId="1117632451" sldId="277"/>
            <ac:picMk id="3" creationId="{BF8B88F4-014A-48E5-89BC-CF717085B081}"/>
          </ac:picMkLst>
        </pc:picChg>
      </pc:sldChg>
      <pc:sldChg chg="addSp modSp add">
        <pc:chgData name="JJ HU" userId="f9cbafaa3520ff22" providerId="LiveId" clId="{8955A322-0467-499B-8C5A-7D48836E27A2}" dt="2017-11-22T03:22:38.032" v="85" actId="1036"/>
        <pc:sldMkLst>
          <pc:docMk/>
          <pc:sldMk cId="2002391664" sldId="278"/>
        </pc:sldMkLst>
        <pc:spChg chg="mod">
          <ac:chgData name="JJ HU" userId="f9cbafaa3520ff22" providerId="LiveId" clId="{8955A322-0467-499B-8C5A-7D48836E27A2}" dt="2017-11-22T03:22:38.032" v="85" actId="1036"/>
          <ac:spMkLst>
            <pc:docMk/>
            <pc:sldMk cId="2002391664" sldId="278"/>
            <ac:spMk id="6" creationId="{00000000-0000-0000-0000-000000000000}"/>
          </ac:spMkLst>
        </pc:spChg>
        <pc:spChg chg="mod">
          <ac:chgData name="JJ HU" userId="f9cbafaa3520ff22" providerId="LiveId" clId="{8955A322-0467-499B-8C5A-7D48836E27A2}" dt="2017-11-22T03:22:22.871" v="83" actId="20577"/>
          <ac:spMkLst>
            <pc:docMk/>
            <pc:sldMk cId="2002391664" sldId="278"/>
            <ac:spMk id="18" creationId="{00000000-0000-0000-0000-000000000000}"/>
          </ac:spMkLst>
        </pc:spChg>
        <pc:spChg chg="mod">
          <ac:chgData name="JJ HU" userId="f9cbafaa3520ff22" providerId="LiveId" clId="{8955A322-0467-499B-8C5A-7D48836E27A2}" dt="2017-11-22T03:22:38.032" v="85" actId="1036"/>
          <ac:spMkLst>
            <pc:docMk/>
            <pc:sldMk cId="2002391664" sldId="278"/>
            <ac:spMk id="19" creationId="{00000000-0000-0000-0000-000000000000}"/>
          </ac:spMkLst>
        </pc:spChg>
        <pc:spChg chg="add">
          <ac:chgData name="JJ HU" userId="f9cbafaa3520ff22" providerId="LiveId" clId="{8955A322-0467-499B-8C5A-7D48836E27A2}" dt="2017-11-22T03:16:46.544" v="45" actId="1036"/>
          <ac:spMkLst>
            <pc:docMk/>
            <pc:sldMk cId="2002391664" sldId="278"/>
            <ac:spMk id="20" creationId="{7995A084-FE60-4A69-A26B-C8337E79785B}"/>
          </ac:spMkLst>
        </pc:spChg>
        <pc:grpChg chg="mod">
          <ac:chgData name="JJ HU" userId="f9cbafaa3520ff22" providerId="LiveId" clId="{8955A322-0467-499B-8C5A-7D48836E27A2}" dt="2017-11-22T03:22:38.032" v="85" actId="1036"/>
          <ac:grpSpMkLst>
            <pc:docMk/>
            <pc:sldMk cId="2002391664" sldId="278"/>
            <ac:grpSpMk id="7" creationId="{00000000-0000-0000-0000-000000000000}"/>
          </ac:grpSpMkLst>
        </pc:grpChg>
        <pc:grpChg chg="mod">
          <ac:chgData name="JJ HU" userId="f9cbafaa3520ff22" providerId="LiveId" clId="{8955A322-0467-499B-8C5A-7D48836E27A2}" dt="2017-11-22T03:22:38.032" v="85" actId="1036"/>
          <ac:grpSpMkLst>
            <pc:docMk/>
            <pc:sldMk cId="2002391664" sldId="278"/>
            <ac:grpSpMk id="15" creationId="{00000000-0000-0000-0000-000000000000}"/>
          </ac:grpSpMkLst>
        </pc:grpChg>
        <pc:picChg chg="mod">
          <ac:chgData name="JJ HU" userId="f9cbafaa3520ff22" providerId="LiveId" clId="{8955A322-0467-499B-8C5A-7D48836E27A2}" dt="2017-11-22T03:22:38.032" v="85" actId="1036"/>
          <ac:picMkLst>
            <pc:docMk/>
            <pc:sldMk cId="2002391664" sldId="278"/>
            <ac:picMk id="5" creationId="{00000000-0000-0000-0000-000000000000}"/>
          </ac:picMkLst>
        </pc:picChg>
      </pc:sldChg>
      <pc:sldChg chg="addSp modSp add">
        <pc:chgData name="JJ HU" userId="f9cbafaa3520ff22" providerId="LiveId" clId="{8955A322-0467-499B-8C5A-7D48836E27A2}" dt="2017-11-22T03:17:27.836" v="53" actId="1035"/>
        <pc:sldMkLst>
          <pc:docMk/>
          <pc:sldMk cId="1650327154" sldId="279"/>
        </pc:sldMkLst>
        <pc:spChg chg="add">
          <ac:chgData name="JJ HU" userId="f9cbafaa3520ff22" providerId="LiveId" clId="{8955A322-0467-499B-8C5A-7D48836E27A2}" dt="2017-11-22T03:17:22.008" v="47" actId="1035"/>
          <ac:spMkLst>
            <pc:docMk/>
            <pc:sldMk cId="1650327154" sldId="279"/>
            <ac:spMk id="16" creationId="{D95A9CA2-D31A-45A5-A8A8-9C7F335C4858}"/>
          </ac:spMkLst>
        </pc:spChg>
        <pc:spChg chg="mod">
          <ac:chgData name="JJ HU" userId="f9cbafaa3520ff22" providerId="LiveId" clId="{8955A322-0467-499B-8C5A-7D48836E27A2}" dt="2017-11-22T03:17:27.836" v="53" actId="1035"/>
          <ac:spMkLst>
            <pc:docMk/>
            <pc:sldMk cId="1650327154" sldId="279"/>
            <ac:spMk id="30" creationId="{00000000-0000-0000-0000-000000000000}"/>
          </ac:spMkLst>
        </pc:spChg>
        <pc:spChg chg="mod">
          <ac:chgData name="JJ HU" userId="f9cbafaa3520ff22" providerId="LiveId" clId="{8955A322-0467-499B-8C5A-7D48836E27A2}" dt="2017-11-22T03:17:27.836" v="53" actId="1035"/>
          <ac:spMkLst>
            <pc:docMk/>
            <pc:sldMk cId="1650327154" sldId="279"/>
            <ac:spMk id="31" creationId="{00000000-0000-0000-0000-000000000000}"/>
          </ac:spMkLst>
        </pc:spChg>
        <pc:spChg chg="mod">
          <ac:chgData name="JJ HU" userId="f9cbafaa3520ff22" providerId="LiveId" clId="{8955A322-0467-499B-8C5A-7D48836E27A2}" dt="2017-11-22T03:17:27.836" v="53" actId="1035"/>
          <ac:spMkLst>
            <pc:docMk/>
            <pc:sldMk cId="1650327154" sldId="279"/>
            <ac:spMk id="32" creationId="{00000000-0000-0000-0000-000000000000}"/>
          </ac:spMkLst>
        </pc:spChg>
        <pc:spChg chg="mod">
          <ac:chgData name="JJ HU" userId="f9cbafaa3520ff22" providerId="LiveId" clId="{8955A322-0467-499B-8C5A-7D48836E27A2}" dt="2017-11-22T03:17:27.836" v="53" actId="1035"/>
          <ac:spMkLst>
            <pc:docMk/>
            <pc:sldMk cId="1650327154" sldId="279"/>
            <ac:spMk id="34" creationId="{00000000-0000-0000-0000-000000000000}"/>
          </ac:spMkLst>
        </pc:spChg>
        <pc:spChg chg="mod">
          <ac:chgData name="JJ HU" userId="f9cbafaa3520ff22" providerId="LiveId" clId="{8955A322-0467-499B-8C5A-7D48836E27A2}" dt="2017-11-22T03:17:27.836" v="53" actId="1035"/>
          <ac:spMkLst>
            <pc:docMk/>
            <pc:sldMk cId="1650327154" sldId="279"/>
            <ac:spMk id="35" creationId="{00000000-0000-0000-0000-000000000000}"/>
          </ac:spMkLst>
        </pc:spChg>
        <pc:spChg chg="mod">
          <ac:chgData name="JJ HU" userId="f9cbafaa3520ff22" providerId="LiveId" clId="{8955A322-0467-499B-8C5A-7D48836E27A2}" dt="2017-11-22T03:17:27.836" v="53" actId="1035"/>
          <ac:spMkLst>
            <pc:docMk/>
            <pc:sldMk cId="1650327154" sldId="279"/>
            <ac:spMk id="36" creationId="{00000000-0000-0000-0000-000000000000}"/>
          </ac:spMkLst>
        </pc:spChg>
        <pc:picChg chg="mod">
          <ac:chgData name="JJ HU" userId="f9cbafaa3520ff22" providerId="LiveId" clId="{8955A322-0467-499B-8C5A-7D48836E27A2}" dt="2017-11-22T03:17:27.836" v="53" actId="1035"/>
          <ac:picMkLst>
            <pc:docMk/>
            <pc:sldMk cId="1650327154" sldId="279"/>
            <ac:picMk id="5" creationId="{00000000-0000-0000-0000-000000000000}"/>
          </ac:picMkLst>
        </pc:picChg>
        <pc:picChg chg="mod">
          <ac:chgData name="JJ HU" userId="f9cbafaa3520ff22" providerId="LiveId" clId="{8955A322-0467-499B-8C5A-7D48836E27A2}" dt="2017-11-22T03:17:27.836" v="53" actId="1035"/>
          <ac:picMkLst>
            <pc:docMk/>
            <pc:sldMk cId="1650327154" sldId="279"/>
            <ac:picMk id="6" creationId="{00000000-0000-0000-0000-000000000000}"/>
          </ac:picMkLst>
        </pc:picChg>
        <pc:picChg chg="mod">
          <ac:chgData name="JJ HU" userId="f9cbafaa3520ff22" providerId="LiveId" clId="{8955A322-0467-499B-8C5A-7D48836E27A2}" dt="2017-11-22T03:17:27.836" v="53" actId="1035"/>
          <ac:picMkLst>
            <pc:docMk/>
            <pc:sldMk cId="1650327154" sldId="279"/>
            <ac:picMk id="8" creationId="{00000000-0000-0000-0000-000000000000}"/>
          </ac:picMkLst>
        </pc:picChg>
        <pc:picChg chg="mod">
          <ac:chgData name="JJ HU" userId="f9cbafaa3520ff22" providerId="LiveId" clId="{8955A322-0467-499B-8C5A-7D48836E27A2}" dt="2017-11-22T03:17:27.836" v="53" actId="1035"/>
          <ac:picMkLst>
            <pc:docMk/>
            <pc:sldMk cId="1650327154" sldId="279"/>
            <ac:picMk id="9" creationId="{00000000-0000-0000-0000-000000000000}"/>
          </ac:picMkLst>
        </pc:picChg>
        <pc:picChg chg="mod">
          <ac:chgData name="JJ HU" userId="f9cbafaa3520ff22" providerId="LiveId" clId="{8955A322-0467-499B-8C5A-7D48836E27A2}" dt="2017-11-22T03:17:27.836" v="53" actId="1035"/>
          <ac:picMkLst>
            <pc:docMk/>
            <pc:sldMk cId="1650327154" sldId="279"/>
            <ac:picMk id="28" creationId="{00000000-0000-0000-0000-000000000000}"/>
          </ac:picMkLst>
        </pc:picChg>
        <pc:picChg chg="mod">
          <ac:chgData name="JJ HU" userId="f9cbafaa3520ff22" providerId="LiveId" clId="{8955A322-0467-499B-8C5A-7D48836E27A2}" dt="2017-11-22T03:17:27.836" v="53" actId="1035"/>
          <ac:picMkLst>
            <pc:docMk/>
            <pc:sldMk cId="1650327154" sldId="279"/>
            <ac:picMk id="33" creationId="{00000000-0000-0000-0000-000000000000}"/>
          </ac:picMkLst>
        </pc:picChg>
        <pc:cxnChg chg="mod">
          <ac:chgData name="JJ HU" userId="f9cbafaa3520ff22" providerId="LiveId" clId="{8955A322-0467-499B-8C5A-7D48836E27A2}" dt="2017-11-22T03:17:27.836" v="53" actId="1035"/>
          <ac:cxnSpMkLst>
            <pc:docMk/>
            <pc:sldMk cId="1650327154" sldId="279"/>
            <ac:cxnSpMk id="24" creationId="{00000000-0000-0000-0000-000000000000}"/>
          </ac:cxnSpMkLst>
        </pc:cxnChg>
        <pc:cxnChg chg="mod">
          <ac:chgData name="JJ HU" userId="f9cbafaa3520ff22" providerId="LiveId" clId="{8955A322-0467-499B-8C5A-7D48836E27A2}" dt="2017-11-22T03:17:27.836" v="53" actId="1035"/>
          <ac:cxnSpMkLst>
            <pc:docMk/>
            <pc:sldMk cId="1650327154" sldId="279"/>
            <ac:cxnSpMk id="29" creationId="{00000000-0000-0000-0000-000000000000}"/>
          </ac:cxnSpMkLst>
        </pc:cxnChg>
      </pc:sldChg>
      <pc:sldChg chg="addSp delSp modSp add ord">
        <pc:chgData name="JJ HU" userId="f9cbafaa3520ff22" providerId="LiveId" clId="{8955A322-0467-499B-8C5A-7D48836E27A2}" dt="2017-11-22T03:18:36.604" v="79" actId="1035"/>
        <pc:sldMkLst>
          <pc:docMk/>
          <pc:sldMk cId="3738232256" sldId="280"/>
        </pc:sldMkLst>
        <pc:spChg chg="mod">
          <ac:chgData name="JJ HU" userId="f9cbafaa3520ff22" providerId="LiveId" clId="{8955A322-0467-499B-8C5A-7D48836E27A2}" dt="2017-11-22T03:18:32.570" v="76" actId="1035"/>
          <ac:spMkLst>
            <pc:docMk/>
            <pc:sldMk cId="3738232256" sldId="280"/>
            <ac:spMk id="2" creationId="{00000000-0000-0000-0000-000000000000}"/>
          </ac:spMkLst>
        </pc:spChg>
        <pc:spChg chg="mod">
          <ac:chgData name="JJ HU" userId="f9cbafaa3520ff22" providerId="LiveId" clId="{8955A322-0467-499B-8C5A-7D48836E27A2}" dt="2017-11-22T03:18:36.604" v="79" actId="1035"/>
          <ac:spMkLst>
            <pc:docMk/>
            <pc:sldMk cId="3738232256" sldId="280"/>
            <ac:spMk id="12" creationId="{00000000-0000-0000-0000-000000000000}"/>
          </ac:spMkLst>
        </pc:spChg>
        <pc:spChg chg="mod">
          <ac:chgData name="JJ HU" userId="f9cbafaa3520ff22" providerId="LiveId" clId="{8955A322-0467-499B-8C5A-7D48836E27A2}" dt="2017-11-22T03:18:36.604" v="79" actId="1035"/>
          <ac:spMkLst>
            <pc:docMk/>
            <pc:sldMk cId="3738232256" sldId="280"/>
            <ac:spMk id="13" creationId="{00000000-0000-0000-0000-000000000000}"/>
          </ac:spMkLst>
        </pc:spChg>
        <pc:spChg chg="mod">
          <ac:chgData name="JJ HU" userId="f9cbafaa3520ff22" providerId="LiveId" clId="{8955A322-0467-499B-8C5A-7D48836E27A2}" dt="2017-11-22T03:18:36.604" v="79" actId="1035"/>
          <ac:spMkLst>
            <pc:docMk/>
            <pc:sldMk cId="3738232256" sldId="280"/>
            <ac:spMk id="16" creationId="{00000000-0000-0000-0000-000000000000}"/>
          </ac:spMkLst>
        </pc:spChg>
        <pc:spChg chg="mod">
          <ac:chgData name="JJ HU" userId="f9cbafaa3520ff22" providerId="LiveId" clId="{8955A322-0467-499B-8C5A-7D48836E27A2}" dt="2017-11-22T03:18:36.604" v="79" actId="1035"/>
          <ac:spMkLst>
            <pc:docMk/>
            <pc:sldMk cId="3738232256" sldId="280"/>
            <ac:spMk id="17" creationId="{00000000-0000-0000-0000-000000000000}"/>
          </ac:spMkLst>
        </pc:spChg>
        <pc:spChg chg="mod">
          <ac:chgData name="JJ HU" userId="f9cbafaa3520ff22" providerId="LiveId" clId="{8955A322-0467-499B-8C5A-7D48836E27A2}" dt="2017-11-22T03:18:36.604" v="79" actId="1035"/>
          <ac:spMkLst>
            <pc:docMk/>
            <pc:sldMk cId="3738232256" sldId="280"/>
            <ac:spMk id="18" creationId="{00000000-0000-0000-0000-000000000000}"/>
          </ac:spMkLst>
        </pc:spChg>
        <pc:spChg chg="mod">
          <ac:chgData name="JJ HU" userId="f9cbafaa3520ff22" providerId="LiveId" clId="{8955A322-0467-499B-8C5A-7D48836E27A2}" dt="2017-11-22T03:18:36.604" v="79" actId="1035"/>
          <ac:spMkLst>
            <pc:docMk/>
            <pc:sldMk cId="3738232256" sldId="280"/>
            <ac:spMk id="19" creationId="{00000000-0000-0000-0000-000000000000}"/>
          </ac:spMkLst>
        </pc:spChg>
        <pc:spChg chg="mod">
          <ac:chgData name="JJ HU" userId="f9cbafaa3520ff22" providerId="LiveId" clId="{8955A322-0467-499B-8C5A-7D48836E27A2}" dt="2017-11-22T03:18:36.604" v="79" actId="1035"/>
          <ac:spMkLst>
            <pc:docMk/>
            <pc:sldMk cId="3738232256" sldId="280"/>
            <ac:spMk id="20" creationId="{00000000-0000-0000-0000-000000000000}"/>
          </ac:spMkLst>
        </pc:spChg>
        <pc:spChg chg="mod">
          <ac:chgData name="JJ HU" userId="f9cbafaa3520ff22" providerId="LiveId" clId="{8955A322-0467-499B-8C5A-7D48836E27A2}" dt="2017-11-22T03:18:36.604" v="79" actId="1035"/>
          <ac:spMkLst>
            <pc:docMk/>
            <pc:sldMk cId="3738232256" sldId="280"/>
            <ac:spMk id="21" creationId="{00000000-0000-0000-0000-000000000000}"/>
          </ac:spMkLst>
        </pc:spChg>
        <pc:spChg chg="mod">
          <ac:chgData name="JJ HU" userId="f9cbafaa3520ff22" providerId="LiveId" clId="{8955A322-0467-499B-8C5A-7D48836E27A2}" dt="2017-11-22T03:18:36.604" v="79" actId="1035"/>
          <ac:spMkLst>
            <pc:docMk/>
            <pc:sldMk cId="3738232256" sldId="280"/>
            <ac:spMk id="27" creationId="{00000000-0000-0000-0000-000000000000}"/>
          </ac:spMkLst>
        </pc:spChg>
        <pc:spChg chg="add del">
          <ac:chgData name="JJ HU" userId="f9cbafaa3520ff22" providerId="LiveId" clId="{8955A322-0467-499B-8C5A-7D48836E27A2}" dt="2017-11-22T03:18:07.686" v="57" actId="478"/>
          <ac:spMkLst>
            <pc:docMk/>
            <pc:sldMk cId="3738232256" sldId="280"/>
            <ac:spMk id="28" creationId="{7B39D159-C221-4F80-8D25-DE8E6FCA2600}"/>
          </ac:spMkLst>
        </pc:spChg>
        <pc:spChg chg="add del">
          <ac:chgData name="JJ HU" userId="f9cbafaa3520ff22" providerId="LiveId" clId="{8955A322-0467-499B-8C5A-7D48836E27A2}" dt="2017-11-22T03:18:16.296" v="59" actId="1035"/>
          <ac:spMkLst>
            <pc:docMk/>
            <pc:sldMk cId="3738232256" sldId="280"/>
            <ac:spMk id="29" creationId="{A2FBE6C3-A063-4208-83A3-2E002FD831F2}"/>
          </ac:spMkLst>
        </pc:spChg>
        <pc:grpChg chg="mod">
          <ac:chgData name="JJ HU" userId="f9cbafaa3520ff22" providerId="LiveId" clId="{8955A322-0467-499B-8C5A-7D48836E27A2}" dt="2017-11-22T03:18:36.604" v="79" actId="1035"/>
          <ac:grpSpMkLst>
            <pc:docMk/>
            <pc:sldMk cId="3738232256" sldId="280"/>
            <ac:grpSpMk id="22" creationId="{00000000-0000-0000-0000-000000000000}"/>
          </ac:grpSpMkLst>
        </pc:grpChg>
        <pc:picChg chg="mod">
          <ac:chgData name="JJ HU" userId="f9cbafaa3520ff22" providerId="LiveId" clId="{8955A322-0467-499B-8C5A-7D48836E27A2}" dt="2017-11-22T03:18:36.604" v="79" actId="1035"/>
          <ac:picMkLst>
            <pc:docMk/>
            <pc:sldMk cId="3738232256" sldId="280"/>
            <ac:picMk id="26" creationId="{00000000-0000-0000-0000-000000000000}"/>
          </ac:picMkLst>
        </pc:picChg>
        <pc:cxnChg chg="mod">
          <ac:chgData name="JJ HU" userId="f9cbafaa3520ff22" providerId="LiveId" clId="{8955A322-0467-499B-8C5A-7D48836E27A2}" dt="2017-11-22T03:18:36.604" v="79" actId="1035"/>
          <ac:cxnSpMkLst>
            <pc:docMk/>
            <pc:sldMk cId="3738232256" sldId="280"/>
            <ac:cxnSpMk id="14" creationId="{00000000-0000-0000-0000-000000000000}"/>
          </ac:cxnSpMkLst>
        </pc:cxnChg>
        <pc:cxnChg chg="mod">
          <ac:chgData name="JJ HU" userId="f9cbafaa3520ff22" providerId="LiveId" clId="{8955A322-0467-499B-8C5A-7D48836E27A2}" dt="2017-11-22T03:18:36.604" v="79" actId="1035"/>
          <ac:cxnSpMkLst>
            <pc:docMk/>
            <pc:sldMk cId="3738232256" sldId="280"/>
            <ac:cxnSpMk id="15" creationId="{00000000-0000-0000-0000-000000000000}"/>
          </ac:cxnSpMkLst>
        </pc:cxnChg>
      </pc:sldChg>
      <pc:sldChg chg="addSp delSp modSp add modNotesTx">
        <pc:chgData name="JJ HU" userId="f9cbafaa3520ff22" providerId="LiveId" clId="{8955A322-0467-499B-8C5A-7D48836E27A2}" dt="2017-11-22T04:28:21.286" v="335" actId="20577"/>
        <pc:sldMkLst>
          <pc:docMk/>
          <pc:sldMk cId="747363701" sldId="281"/>
        </pc:sldMkLst>
        <pc:spChg chg="mod">
          <ac:chgData name="JJ HU" userId="f9cbafaa3520ff22" providerId="LiveId" clId="{8955A322-0467-499B-8C5A-7D48836E27A2}" dt="2017-11-22T04:23:53.108" v="318" actId="20577"/>
          <ac:spMkLst>
            <pc:docMk/>
            <pc:sldMk cId="747363701" sldId="281"/>
            <ac:spMk id="2" creationId="{00000000-0000-0000-0000-000000000000}"/>
          </ac:spMkLst>
        </pc:spChg>
        <pc:spChg chg="del">
          <ac:chgData name="JJ HU" userId="f9cbafaa3520ff22" providerId="LiveId" clId="{8955A322-0467-499B-8C5A-7D48836E27A2}" dt="2017-11-22T04:23:39.249" v="276" actId="478"/>
          <ac:spMkLst>
            <pc:docMk/>
            <pc:sldMk cId="747363701" sldId="281"/>
            <ac:spMk id="3" creationId="{00000000-0000-0000-0000-000000000000}"/>
          </ac:spMkLst>
        </pc:spChg>
        <pc:spChg chg="del">
          <ac:chgData name="JJ HU" userId="f9cbafaa3520ff22" providerId="LiveId" clId="{8955A322-0467-499B-8C5A-7D48836E27A2}" dt="2017-11-22T04:23:39.249" v="276" actId="478"/>
          <ac:spMkLst>
            <pc:docMk/>
            <pc:sldMk cId="747363701" sldId="281"/>
            <ac:spMk id="6" creationId="{00000000-0000-0000-0000-000000000000}"/>
          </ac:spMkLst>
        </pc:spChg>
        <pc:spChg chg="add del mod">
          <ac:chgData name="JJ HU" userId="f9cbafaa3520ff22" providerId="LiveId" clId="{8955A322-0467-499B-8C5A-7D48836E27A2}" dt="2017-11-22T04:23:42.876" v="277" actId="478"/>
          <ac:spMkLst>
            <pc:docMk/>
            <pc:sldMk cId="747363701" sldId="281"/>
            <ac:spMk id="10" creationId="{4F4B4776-5656-490C-8583-DB561299BC60}"/>
          </ac:spMkLst>
        </pc:spChg>
        <pc:spChg chg="del">
          <ac:chgData name="JJ HU" userId="f9cbafaa3520ff22" providerId="LiveId" clId="{8955A322-0467-499B-8C5A-7D48836E27A2}" dt="2017-11-22T04:23:39.249" v="276" actId="478"/>
          <ac:spMkLst>
            <pc:docMk/>
            <pc:sldMk cId="747363701" sldId="281"/>
            <ac:spMk id="11" creationId="{00000000-0000-0000-0000-000000000000}"/>
          </ac:spMkLst>
        </pc:spChg>
        <pc:spChg chg="del">
          <ac:chgData name="JJ HU" userId="f9cbafaa3520ff22" providerId="LiveId" clId="{8955A322-0467-499B-8C5A-7D48836E27A2}" dt="2017-11-22T04:23:39.249" v="276" actId="478"/>
          <ac:spMkLst>
            <pc:docMk/>
            <pc:sldMk cId="747363701" sldId="281"/>
            <ac:spMk id="12" creationId="{00000000-0000-0000-0000-000000000000}"/>
          </ac:spMkLst>
        </pc:spChg>
        <pc:spChg chg="del">
          <ac:chgData name="JJ HU" userId="f9cbafaa3520ff22" providerId="LiveId" clId="{8955A322-0467-499B-8C5A-7D48836E27A2}" dt="2017-11-22T04:23:39.249" v="276" actId="478"/>
          <ac:spMkLst>
            <pc:docMk/>
            <pc:sldMk cId="747363701" sldId="281"/>
            <ac:spMk id="13" creationId="{00000000-0000-0000-0000-000000000000}"/>
          </ac:spMkLst>
        </pc:spChg>
        <pc:spChg chg="del">
          <ac:chgData name="JJ HU" userId="f9cbafaa3520ff22" providerId="LiveId" clId="{8955A322-0467-499B-8C5A-7D48836E27A2}" dt="2017-11-22T04:23:39.249" v="276" actId="478"/>
          <ac:spMkLst>
            <pc:docMk/>
            <pc:sldMk cId="747363701" sldId="281"/>
            <ac:spMk id="14" creationId="{00000000-0000-0000-0000-000000000000}"/>
          </ac:spMkLst>
        </pc:spChg>
        <pc:spChg chg="del">
          <ac:chgData name="JJ HU" userId="f9cbafaa3520ff22" providerId="LiveId" clId="{8955A322-0467-499B-8C5A-7D48836E27A2}" dt="2017-11-22T04:23:39.249" v="276" actId="478"/>
          <ac:spMkLst>
            <pc:docMk/>
            <pc:sldMk cId="747363701" sldId="281"/>
            <ac:spMk id="15" creationId="{00000000-0000-0000-0000-000000000000}"/>
          </ac:spMkLst>
        </pc:spChg>
        <pc:spChg chg="del">
          <ac:chgData name="JJ HU" userId="f9cbafaa3520ff22" providerId="LiveId" clId="{8955A322-0467-499B-8C5A-7D48836E27A2}" dt="2017-11-22T04:23:39.249" v="276" actId="478"/>
          <ac:spMkLst>
            <pc:docMk/>
            <pc:sldMk cId="747363701" sldId="281"/>
            <ac:spMk id="16" creationId="{00000000-0000-0000-0000-000000000000}"/>
          </ac:spMkLst>
        </pc:spChg>
        <pc:picChg chg="del">
          <ac:chgData name="JJ HU" userId="f9cbafaa3520ff22" providerId="LiveId" clId="{8955A322-0467-499B-8C5A-7D48836E27A2}" dt="2017-11-22T04:23:39.249" v="276" actId="478"/>
          <ac:picMkLst>
            <pc:docMk/>
            <pc:sldMk cId="747363701" sldId="281"/>
            <ac:picMk id="4" creationId="{00000000-0000-0000-0000-000000000000}"/>
          </ac:picMkLst>
        </pc:picChg>
        <pc:picChg chg="del">
          <ac:chgData name="JJ HU" userId="f9cbafaa3520ff22" providerId="LiveId" clId="{8955A322-0467-499B-8C5A-7D48836E27A2}" dt="2017-11-22T04:23:39.249" v="276" actId="478"/>
          <ac:picMkLst>
            <pc:docMk/>
            <pc:sldMk cId="747363701" sldId="281"/>
            <ac:picMk id="5" creationId="{00000000-0000-0000-0000-000000000000}"/>
          </ac:picMkLst>
        </pc:picChg>
        <pc:picChg chg="add mod">
          <ac:chgData name="JJ HU" userId="f9cbafaa3520ff22" providerId="LiveId" clId="{8955A322-0467-499B-8C5A-7D48836E27A2}" dt="2017-11-22T04:26:53.259" v="328" actId="1036"/>
          <ac:picMkLst>
            <pc:docMk/>
            <pc:sldMk cId="747363701" sldId="281"/>
            <ac:picMk id="17" creationId="{D38645A8-23FD-4648-BAF6-A5707EE2BD61}"/>
          </ac:picMkLst>
        </pc:picChg>
        <pc:cxnChg chg="del">
          <ac:chgData name="JJ HU" userId="f9cbafaa3520ff22" providerId="LiveId" clId="{8955A322-0467-499B-8C5A-7D48836E27A2}" dt="2017-11-22T04:23:39.249" v="276" actId="478"/>
          <ac:cxnSpMkLst>
            <pc:docMk/>
            <pc:sldMk cId="747363701" sldId="281"/>
            <ac:cxnSpMk id="8" creationId="{00000000-0000-0000-0000-000000000000}"/>
          </ac:cxnSpMkLst>
        </pc:cxnChg>
      </pc:sldChg>
      <pc:sldChg chg="addSp delSp modSp add">
        <pc:chgData name="JJ HU" userId="f9cbafaa3520ff22" providerId="LiveId" clId="{8955A322-0467-499B-8C5A-7D48836E27A2}" dt="2017-11-22T04:52:29.078" v="631" actId="1036"/>
        <pc:sldMkLst>
          <pc:docMk/>
          <pc:sldMk cId="266640693" sldId="282"/>
        </pc:sldMkLst>
        <pc:spChg chg="mod">
          <ac:chgData name="JJ HU" userId="f9cbafaa3520ff22" providerId="LiveId" clId="{8955A322-0467-499B-8C5A-7D48836E27A2}" dt="2017-11-22T04:45:39.832" v="563" actId="20577"/>
          <ac:spMkLst>
            <pc:docMk/>
            <pc:sldMk cId="266640693" sldId="282"/>
            <ac:spMk id="2" creationId="{00000000-0000-0000-0000-000000000000}"/>
          </ac:spMkLst>
        </pc:spChg>
        <pc:spChg chg="del">
          <ac:chgData name="JJ HU" userId="f9cbafaa3520ff22" providerId="LiveId" clId="{8955A322-0467-499B-8C5A-7D48836E27A2}" dt="2017-11-22T04:39:52.274" v="337" actId="478"/>
          <ac:spMkLst>
            <pc:docMk/>
            <pc:sldMk cId="266640693" sldId="282"/>
            <ac:spMk id="5" creationId="{00000000-0000-0000-0000-000000000000}"/>
          </ac:spMkLst>
        </pc:spChg>
        <pc:spChg chg="del">
          <ac:chgData name="JJ HU" userId="f9cbafaa3520ff22" providerId="LiveId" clId="{8955A322-0467-499B-8C5A-7D48836E27A2}" dt="2017-11-22T04:39:52.274" v="337" actId="478"/>
          <ac:spMkLst>
            <pc:docMk/>
            <pc:sldMk cId="266640693" sldId="282"/>
            <ac:spMk id="8" creationId="{00000000-0000-0000-0000-000000000000}"/>
          </ac:spMkLst>
        </pc:spChg>
        <pc:spChg chg="del">
          <ac:chgData name="JJ HU" userId="f9cbafaa3520ff22" providerId="LiveId" clId="{8955A322-0467-499B-8C5A-7D48836E27A2}" dt="2017-11-22T04:39:52.274" v="337" actId="478"/>
          <ac:spMkLst>
            <pc:docMk/>
            <pc:sldMk cId="266640693" sldId="282"/>
            <ac:spMk id="9" creationId="{00000000-0000-0000-0000-000000000000}"/>
          </ac:spMkLst>
        </pc:spChg>
        <pc:spChg chg="add del">
          <ac:chgData name="JJ HU" userId="f9cbafaa3520ff22" providerId="LiveId" clId="{8955A322-0467-499B-8C5A-7D48836E27A2}" dt="2017-11-22T04:40:45.168" v="390" actId="1036"/>
          <ac:spMkLst>
            <pc:docMk/>
            <pc:sldMk cId="266640693" sldId="282"/>
            <ac:spMk id="10" creationId="{285D0ABA-8A69-4F30-BE1C-50646B757991}"/>
          </ac:spMkLst>
        </pc:spChg>
        <pc:spChg chg="add mod">
          <ac:chgData name="JJ HU" userId="f9cbafaa3520ff22" providerId="LiveId" clId="{8955A322-0467-499B-8C5A-7D48836E27A2}" dt="2017-11-22T04:48:56.803" v="622" actId="403"/>
          <ac:spMkLst>
            <pc:docMk/>
            <pc:sldMk cId="266640693" sldId="282"/>
            <ac:spMk id="11" creationId="{2C2AF636-6A9A-4EA8-9040-0458C55DEAEA}"/>
          </ac:spMkLst>
        </pc:spChg>
        <pc:graphicFrameChg chg="add mod">
          <ac:chgData name="JJ HU" userId="f9cbafaa3520ff22" providerId="LiveId" clId="{8955A322-0467-499B-8C5A-7D48836E27A2}" dt="2017-11-22T04:45:28.147" v="557" actId="1036"/>
          <ac:graphicFrameMkLst>
            <pc:docMk/>
            <pc:sldMk cId="266640693" sldId="282"/>
            <ac:graphicFrameMk id="12" creationId="{1705E515-6100-4149-A6E9-708E56A4D418}"/>
          </ac:graphicFrameMkLst>
        </pc:graphicFrameChg>
        <pc:graphicFrameChg chg="add mod">
          <ac:chgData name="JJ HU" userId="f9cbafaa3520ff22" providerId="LiveId" clId="{8955A322-0467-499B-8C5A-7D48836E27A2}" dt="2017-11-22T04:52:29.078" v="631" actId="1036"/>
          <ac:graphicFrameMkLst>
            <pc:docMk/>
            <pc:sldMk cId="266640693" sldId="282"/>
            <ac:graphicFrameMk id="14" creationId="{EC73DA1F-BCC4-4F8C-B99E-0BC4D4E76418}"/>
          </ac:graphicFrameMkLst>
        </pc:graphicFrameChg>
        <pc:picChg chg="del">
          <ac:chgData name="JJ HU" userId="f9cbafaa3520ff22" providerId="LiveId" clId="{8955A322-0467-499B-8C5A-7D48836E27A2}" dt="2017-11-22T04:39:52.274" v="337" actId="478"/>
          <ac:picMkLst>
            <pc:docMk/>
            <pc:sldMk cId="266640693" sldId="282"/>
            <ac:picMk id="4" creationId="{00000000-0000-0000-0000-000000000000}"/>
          </ac:picMkLst>
        </pc:picChg>
        <pc:picChg chg="del">
          <ac:chgData name="JJ HU" userId="f9cbafaa3520ff22" providerId="LiveId" clId="{8955A322-0467-499B-8C5A-7D48836E27A2}" dt="2017-11-22T04:39:52.274" v="337" actId="478"/>
          <ac:picMkLst>
            <pc:docMk/>
            <pc:sldMk cId="266640693" sldId="282"/>
            <ac:picMk id="6" creationId="{00000000-0000-0000-0000-000000000000}"/>
          </ac:picMkLst>
        </pc:picChg>
        <pc:picChg chg="add mod ord">
          <ac:chgData name="JJ HU" userId="f9cbafaa3520ff22" providerId="LiveId" clId="{8955A322-0467-499B-8C5A-7D48836E27A2}" dt="2017-11-22T04:49:46.275" v="628" actId="1036"/>
          <ac:picMkLst>
            <pc:docMk/>
            <pc:sldMk cId="266640693" sldId="282"/>
            <ac:picMk id="13" creationId="{0A1892FE-2379-4CFF-B9EE-A02FA8F88F6B}"/>
          </ac:picMkLst>
        </pc:picChg>
      </pc:sldChg>
      <pc:sldChg chg="addSp delSp modSp add">
        <pc:chgData name="JJ HU" userId="f9cbafaa3520ff22" providerId="LiveId" clId="{8955A322-0467-499B-8C5A-7D48836E27A2}" dt="2017-11-27T04:35:47.479" v="690" actId="478"/>
        <pc:sldMkLst>
          <pc:docMk/>
          <pc:sldMk cId="3284439487" sldId="283"/>
        </pc:sldMkLst>
        <pc:spChg chg="del">
          <ac:chgData name="JJ HU" userId="f9cbafaa3520ff22" providerId="LiveId" clId="{8955A322-0467-499B-8C5A-7D48836E27A2}" dt="2017-11-27T04:33:04.623" v="641" actId="478"/>
          <ac:spMkLst>
            <pc:docMk/>
            <pc:sldMk cId="3284439487" sldId="283"/>
            <ac:spMk id="2" creationId="{F141AFE0-D6AD-4B1A-B591-92C56A88AFF8}"/>
          </ac:spMkLst>
        </pc:spChg>
        <pc:spChg chg="del">
          <ac:chgData name="JJ HU" userId="f9cbafaa3520ff22" providerId="LiveId" clId="{8955A322-0467-499B-8C5A-7D48836E27A2}" dt="2017-11-27T04:33:04.623" v="641" actId="478"/>
          <ac:spMkLst>
            <pc:docMk/>
            <pc:sldMk cId="3284439487" sldId="283"/>
            <ac:spMk id="3" creationId="{F385C416-EA50-461B-87F1-765DEA4F94B6}"/>
          </ac:spMkLst>
        </pc:spChg>
        <pc:spChg chg="add mod">
          <ac:chgData name="JJ HU" userId="f9cbafaa3520ff22" providerId="LiveId" clId="{8955A322-0467-499B-8C5A-7D48836E27A2}" dt="2017-11-27T04:34:31.843" v="685" actId="20577"/>
          <ac:spMkLst>
            <pc:docMk/>
            <pc:sldMk cId="3284439487" sldId="283"/>
            <ac:spMk id="7" creationId="{4BB9C2E6-BD1A-4F38-80DA-693400F94FFE}"/>
          </ac:spMkLst>
        </pc:spChg>
        <pc:picChg chg="add del mod">
          <ac:chgData name="JJ HU" userId="f9cbafaa3520ff22" providerId="LiveId" clId="{8955A322-0467-499B-8C5A-7D48836E27A2}" dt="2017-11-27T04:33:03.326" v="640" actId="478"/>
          <ac:picMkLst>
            <pc:docMk/>
            <pc:sldMk cId="3284439487" sldId="283"/>
            <ac:picMk id="5" creationId="{4475A72D-7C36-43C2-AF6F-055210439F08}"/>
          </ac:picMkLst>
        </pc:picChg>
        <pc:picChg chg="add mod modCrop">
          <ac:chgData name="JJ HU" userId="f9cbafaa3520ff22" providerId="LiveId" clId="{8955A322-0467-499B-8C5A-7D48836E27A2}" dt="2017-11-27T04:34:01.857" v="653" actId="14100"/>
          <ac:picMkLst>
            <pc:docMk/>
            <pc:sldMk cId="3284439487" sldId="283"/>
            <ac:picMk id="6" creationId="{46008434-A07E-4848-A876-57D3ABB51E9F}"/>
          </ac:picMkLst>
        </pc:picChg>
        <pc:picChg chg="add del mod">
          <ac:chgData name="JJ HU" userId="f9cbafaa3520ff22" providerId="LiveId" clId="{8955A322-0467-499B-8C5A-7D48836E27A2}" dt="2017-11-27T04:35:47.479" v="690" actId="478"/>
          <ac:picMkLst>
            <pc:docMk/>
            <pc:sldMk cId="3284439487" sldId="283"/>
            <ac:picMk id="9" creationId="{CAF10C4C-8C4F-4078-865C-F8A9B83D1A76}"/>
          </ac:picMkLst>
        </pc:picChg>
      </pc:sldChg>
      <pc:sldChg chg="addSp delSp modSp add">
        <pc:chgData name="JJ HU" userId="f9cbafaa3520ff22" providerId="LiveId" clId="{8955A322-0467-499B-8C5A-7D48836E27A2}" dt="2017-11-27T04:40:22.028" v="718" actId="1037"/>
        <pc:sldMkLst>
          <pc:docMk/>
          <pc:sldMk cId="3051320371" sldId="284"/>
        </pc:sldMkLst>
        <pc:spChg chg="del">
          <ac:chgData name="JJ HU" userId="f9cbafaa3520ff22" providerId="LiveId" clId="{8955A322-0467-499B-8C5A-7D48836E27A2}" dt="2017-11-27T04:39:59.881" v="711" actId="478"/>
          <ac:spMkLst>
            <pc:docMk/>
            <pc:sldMk cId="3051320371" sldId="284"/>
            <ac:spMk id="2" creationId="{23341E7E-0238-433E-8A90-0DD258044BC6}"/>
          </ac:spMkLst>
        </pc:spChg>
        <pc:picChg chg="add mod">
          <ac:chgData name="JJ HU" userId="f9cbafaa3520ff22" providerId="LiveId" clId="{8955A322-0467-499B-8C5A-7D48836E27A2}" dt="2017-11-27T04:40:22.028" v="718" actId="1037"/>
          <ac:picMkLst>
            <pc:docMk/>
            <pc:sldMk cId="3051320371" sldId="284"/>
            <ac:picMk id="5" creationId="{9B33B97A-B47B-430A-9382-C03958289A7A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0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https://www.technologyreview.com/s/401266/drawing-optical-fibers/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5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Silicon tetrachloride has a boiling point convenient for purification by repeated fractional distillation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96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Optical Time-Domain Reflectometer (OTDR)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03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07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http://natick.research.microsoft.com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4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63FA4C-385D-4E13-B377-D66346B5E91A}" type="datetime1">
              <a:rPr lang="en-US" smtClean="0"/>
              <a:t>11/27/2017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C37E2C-47B4-4FCB-BFE6-56DB69428C7D}" type="datetime1">
              <a:rPr lang="en-US" smtClean="0"/>
              <a:t>11/27/2017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88C6763-7855-4B05-917C-37E18ABB4CC0}" type="datetime1">
              <a:rPr lang="en-US" smtClean="0"/>
              <a:t>11/27/2017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6744" y="442912"/>
            <a:ext cx="7886700" cy="6254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7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60B7111-1983-4502-9CCA-B7C92C957C34}" type="datetime1">
              <a:rPr lang="en-US" smtClean="0"/>
              <a:t>11/27/2017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62339D9-9B11-45DD-9130-96E8519A5803}" type="datetime1">
              <a:rPr lang="en-US" smtClean="0"/>
              <a:t>11/27/2017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2B5D0CB-E7A3-415F-ACC4-259340D9DAA2}" type="datetime1">
              <a:rPr lang="en-US" smtClean="0"/>
              <a:t>11/27/2017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97B7767-500A-4B59-823F-E6801F5CE048}" type="datetime1">
              <a:rPr lang="en-US" smtClean="0"/>
              <a:t>11/27/2017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C3ECB57-6FE4-4F92-85C9-F537F938069E}" type="datetime1">
              <a:rPr lang="en-US" smtClean="0"/>
              <a:t>11/27/2017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DE82B46-AB3F-4291-8BBB-C8BBA1001750}" type="datetime1">
              <a:rPr lang="en-US" smtClean="0"/>
              <a:t>11/27/2017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61FE241-760C-42C7-86CE-E1B83BCAF329}" type="datetime1">
              <a:rPr lang="en-US" smtClean="0"/>
              <a:t>11/27/2017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785FCC4-CA73-4C21-B7BF-AB2A67B9672A}" type="datetime1">
              <a:rPr lang="en-US" smtClean="0"/>
              <a:t>11/27/2017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BA35B239-CF9F-4FEB-AA90-02D9819AD825}" type="datetime1">
              <a:rPr lang="en-US" smtClean="0"/>
              <a:t>11/27/2017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iKOYbgIC_c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-opn.org/home/gallery/photo_contests/2010.aspx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mec.be/be_en/press/imec-news/mosis2013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MJyaQ_WuyE&amp;NR=1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osa-opn.org/home/gallery/photo_contests/2010.aspx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hyperlink" Target="13a%20--%20Candy%20Fiber%20Drawing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6388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13: Optical Fibers and Waveguides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fiber manufacturing and testing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" name="Online Media 16">
            <a:hlinkClick r:id="" action="ppaction://media"/>
            <a:extLst>
              <a:ext uri="{FF2B5EF4-FFF2-40B4-BE49-F238E27FC236}">
                <a16:creationId xmlns:a16="http://schemas.microsoft.com/office/drawing/2014/main" id="{D38645A8-23FD-4648-BAF6-A5707EE2BD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1716860"/>
            <a:ext cx="7924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6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A1892FE-2379-4CFF-B9EE-A02FA8F88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1654202"/>
            <a:ext cx="4648200" cy="443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properties impact fiber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2AF636-6A9A-4EA8-9040-0458C55DE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8372"/>
            <a:ext cx="8077200" cy="4541904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Glass forming ability</a:t>
            </a:r>
            <a:endParaRPr lang="en-US" sz="2000" dirty="0"/>
          </a:p>
          <a:p>
            <a:pPr lvl="1">
              <a:spcBef>
                <a:spcPts val="1500"/>
              </a:spcBef>
            </a:pPr>
            <a:r>
              <a:rPr lang="en-US" dirty="0"/>
              <a:t> 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Processing window</a:t>
            </a:r>
          </a:p>
          <a:p>
            <a:pPr lvl="0">
              <a:spcBef>
                <a:spcPts val="1500"/>
              </a:spcBef>
              <a:buClr>
                <a:srgbClr val="1F497D"/>
              </a:buClr>
            </a:pPr>
            <a:r>
              <a:rPr lang="en-US" dirty="0">
                <a:solidFill>
                  <a:prstClr val="black"/>
                </a:solidFill>
              </a:rPr>
              <a:t>Liquid fragility</a:t>
            </a:r>
          </a:p>
          <a:p>
            <a:pPr lvl="1">
              <a:spcBef>
                <a:spcPts val="1500"/>
              </a:spcBef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Fragility parameter</a:t>
            </a:r>
          </a:p>
          <a:p>
            <a:pPr lvl="1">
              <a:spcBef>
                <a:spcPts val="1500"/>
              </a:spcBef>
              <a:buClr>
                <a:srgbClr val="C0504D"/>
              </a:buClr>
            </a:pP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  <a:p>
            <a:pPr lvl="1">
              <a:spcBef>
                <a:spcPts val="1500"/>
              </a:spcBef>
              <a:buClr>
                <a:srgbClr val="C0504D"/>
              </a:buClr>
            </a:pPr>
            <a:endParaRPr lang="en-US" sz="2400" dirty="0">
              <a:solidFill>
                <a:prstClr val="black"/>
              </a:solidFill>
              <a:ea typeface="+mn-ea"/>
              <a:cs typeface="+mn-cs"/>
            </a:endParaRPr>
          </a:p>
          <a:p>
            <a:pPr lvl="1">
              <a:spcBef>
                <a:spcPts val="1500"/>
              </a:spcBef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Temperature sensitivity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705E515-6100-4149-A6E9-708E56A4D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937026"/>
              </p:ext>
            </p:extLst>
          </p:nvPr>
        </p:nvGraphicFramePr>
        <p:xfrm>
          <a:off x="1295400" y="2157876"/>
          <a:ext cx="1501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774360" imgH="241200" progId="Equation.DSMT4">
                  <p:embed/>
                </p:oleObj>
              </mc:Choice>
              <mc:Fallback>
                <p:oleObj name="Equation" r:id="rId4" imgW="77436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705E515-6100-4149-A6E9-708E56A4D4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57876"/>
                        <a:ext cx="15017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C73DA1F-BCC4-4F8C-B99E-0BC4D4E76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957241"/>
              </p:ext>
            </p:extLst>
          </p:nvPr>
        </p:nvGraphicFramePr>
        <p:xfrm>
          <a:off x="1295400" y="4155260"/>
          <a:ext cx="21209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091880" imgH="609480" progId="Equation.DSMT4">
                  <p:embed/>
                </p:oleObj>
              </mc:Choice>
              <mc:Fallback>
                <p:oleObj name="Equation" r:id="rId6" imgW="1091880" imgH="609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C73DA1F-BCC4-4F8C-B99E-0BC4D4E764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55260"/>
                        <a:ext cx="212090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4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1" y="1684947"/>
            <a:ext cx="3865989" cy="3203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6077" y="5049142"/>
            <a:ext cx="339481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Microstructured optical fibers: photonic bandgaps and various sizes of the rings give rise to the different colors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Argyros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University of Sydney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84945"/>
            <a:ext cx="3827673" cy="18957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999936" y="4267199"/>
            <a:ext cx="3429000" cy="181299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Optical mode shaping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Dispersion engineering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Broadband transmission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Multi-functional sensing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7136" y="373380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Nat. Mater.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336, (2007)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84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9" y="1608746"/>
            <a:ext cx="3233432" cy="432215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0"/>
          <a:stretch/>
        </p:blipFill>
        <p:spPr>
          <a:xfrm>
            <a:off x="4399515" y="4648200"/>
            <a:ext cx="4019336" cy="1266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054" y="1973084"/>
            <a:ext cx="1255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Rod-in-tube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7854" y="3911838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Extrusion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042" y="4487254"/>
            <a:ext cx="1678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Stack-and-draw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12" y="1693492"/>
            <a:ext cx="3776142" cy="26367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38414" y="6064908"/>
            <a:ext cx="234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Adv. Mater.</a:t>
            </a:r>
            <a:r>
              <a:rPr lang="en-US" sz="1400" dirty="0"/>
              <a:t> </a:t>
            </a:r>
            <a:r>
              <a:rPr lang="en-US" sz="1400" b="1" dirty="0"/>
              <a:t>18</a:t>
            </a:r>
            <a:r>
              <a:rPr lang="en-US" sz="1400" dirty="0"/>
              <a:t>, 845 (2006)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178" y="6066211"/>
            <a:ext cx="3143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prstClr val="black"/>
                </a:solidFill>
              </a:rPr>
              <a:t>Int. J. Appl. Glass Sci.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3</a:t>
            </a:r>
            <a:r>
              <a:rPr lang="en-US" sz="1400" dirty="0">
                <a:solidFill>
                  <a:prstClr val="black"/>
                </a:solidFill>
              </a:rPr>
              <a:t>, 349 (2012)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B88F4-014A-48E5-89BC-CF717085B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63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uto_Electrical_P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8384"/>
            <a:ext cx="27432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273175" y="1552884"/>
            <a:ext cx="1979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5F5F5F"/>
                </a:solidFill>
                <a:latin typeface="Comic Sans MS" panose="030F0702030302020204" pitchFamily="66" charset="0"/>
              </a:rPr>
              <a:t>The OLD way:</a:t>
            </a:r>
          </a:p>
          <a:p>
            <a:pPr algn="ctr"/>
            <a:r>
              <a:rPr lang="en-US" altLang="zh-CN" b="1">
                <a:solidFill>
                  <a:srgbClr val="5F5F5F"/>
                </a:solidFill>
                <a:latin typeface="Comic Sans MS" panose="030F0702030302020204" pitchFamily="66" charset="0"/>
              </a:rPr>
              <a:t>discrete devices</a:t>
            </a:r>
            <a:endParaRPr lang="en-US" altLang="en-US" b="1">
              <a:solidFill>
                <a:srgbClr val="5F5F5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889000" y="1597334"/>
            <a:ext cx="7470775" cy="3263900"/>
            <a:chOff x="526" y="940"/>
            <a:chExt cx="4706" cy="2056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26" y="1412"/>
              <a:ext cx="1776" cy="1584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9" name="Picture 5" descr="si_fig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" y="1364"/>
              <a:ext cx="2146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701" y="2180"/>
              <a:ext cx="96" cy="48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302" y="1418"/>
              <a:ext cx="1399" cy="76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309" y="2228"/>
              <a:ext cx="1392" cy="76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340" y="2078"/>
              <a:ext cx="9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FF0000"/>
                  </a:solidFill>
                </a:rPr>
                <a:t>Integration</a:t>
              </a:r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3419" y="940"/>
              <a:ext cx="142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The NEW way:</a:t>
              </a:r>
            </a:p>
            <a:p>
              <a:pPr algn="ctr"/>
              <a:r>
                <a:rPr lang="en-US" altLang="zh-CN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integrated circuits</a:t>
              </a:r>
              <a:endParaRPr lang="en-US" altLang="en-US" b="1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4625975" y="3642034"/>
            <a:ext cx="3386138" cy="2133600"/>
            <a:chOff x="2880" y="2228"/>
            <a:chExt cx="2133" cy="1344"/>
          </a:xfrm>
        </p:grpSpPr>
        <p:pic>
          <p:nvPicPr>
            <p:cNvPr id="16" name="Picture 26" descr="las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40000">
              <a:off x="4181" y="2276"/>
              <a:ext cx="832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3829" y="2228"/>
              <a:ext cx="496" cy="38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2880" y="3168"/>
              <a:ext cx="14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Smaller, faster cheaper &amp;</a:t>
              </a:r>
              <a:r>
                <a:rPr lang="en-US" altLang="zh-CN" b="1" dirty="0">
                  <a:solidFill>
                    <a:srgbClr val="00CC00"/>
                  </a:solidFill>
                  <a:latin typeface="Comic Sans MS" panose="030F0702030302020204" pitchFamily="66" charset="0"/>
                </a:rPr>
                <a:t> greener</a:t>
              </a:r>
              <a:endParaRPr lang="en-US" altLang="en-US" b="1" dirty="0">
                <a:solidFill>
                  <a:srgbClr val="00CC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62641" y="652701"/>
            <a:ext cx="7886700" cy="625475"/>
          </a:xfrm>
        </p:spPr>
        <p:txBody>
          <a:bodyPr/>
          <a:lstStyle/>
          <a:p>
            <a:r>
              <a:rPr lang="en-US" sz="2800" dirty="0"/>
              <a:t>Planar integration: the paradigm shift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7995A084-FE60-4A69-A26B-C8337E797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88" y="661524"/>
            <a:ext cx="7886700" cy="625475"/>
          </a:xfrm>
        </p:spPr>
        <p:txBody>
          <a:bodyPr/>
          <a:lstStyle/>
          <a:p>
            <a:r>
              <a:rPr lang="en-US" sz="2800" dirty="0"/>
              <a:t>Photonic integrated circuit (PIC)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33400" y="1737360"/>
            <a:ext cx="13716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67200" y="173736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Modulator</a:t>
            </a:r>
          </a:p>
        </p:txBody>
      </p:sp>
      <p:cxnSp>
        <p:nvCxnSpPr>
          <p:cNvPr id="14" name="Straight Arrow Connector 13"/>
          <p:cNvCxnSpPr>
            <a:stCxn id="13" idx="3"/>
            <a:endCxn id="16" idx="1"/>
          </p:cNvCxnSpPr>
          <p:nvPr/>
        </p:nvCxnSpPr>
        <p:spPr bwMode="auto">
          <a:xfrm>
            <a:off x="5562600" y="2232660"/>
            <a:ext cx="17526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 bwMode="auto">
          <a:xfrm>
            <a:off x="1905000" y="2232660"/>
            <a:ext cx="23622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7315200" y="173736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Detector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1200" y="1813560"/>
            <a:ext cx="133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Waveguide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840" y="2880360"/>
            <a:ext cx="1967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Semiconductor lasers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08119" y="2889349"/>
            <a:ext cx="1813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E-to-O signal encoders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32120" y="28956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Optical “wires”: signal routing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84720" y="291084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O-to-E conversion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07920" y="1600200"/>
            <a:ext cx="1295399" cy="1941731"/>
            <a:chOff x="2415871" y="1676400"/>
            <a:chExt cx="1295399" cy="1941731"/>
          </a:xfrm>
        </p:grpSpPr>
        <p:sp>
          <p:nvSpPr>
            <p:cNvPr id="23" name="Rectangle 22"/>
            <p:cNvSpPr/>
            <p:nvPr/>
          </p:nvSpPr>
          <p:spPr>
            <a:xfrm>
              <a:off x="2415871" y="2971800"/>
              <a:ext cx="12953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Arial" charset="0"/>
                </a:rPr>
                <a:t>Optical diodes</a:t>
              </a:r>
            </a:p>
          </p:txBody>
        </p:sp>
        <p:sp>
          <p:nvSpPr>
            <p:cNvPr id="24" name="Isosceles Triangle 23"/>
            <p:cNvSpPr/>
            <p:nvPr/>
          </p:nvSpPr>
          <p:spPr bwMode="auto">
            <a:xfrm>
              <a:off x="2613991" y="1676400"/>
              <a:ext cx="975360" cy="1280160"/>
            </a:xfrm>
            <a:prstGeom prst="triangle">
              <a:avLst/>
            </a:prstGeom>
            <a:gradFill>
              <a:lin ang="10800000" scaled="0"/>
            </a:gradFill>
            <a:ln>
              <a:headEnd type="none" w="med" len="med"/>
              <a:tailEnd type="none" w="med" len="med"/>
            </a:ln>
            <a:effectLst>
              <a:outerShdw blurRad="40000" dist="2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61591" y="2118360"/>
              <a:ext cx="9412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</a:rPr>
                <a:t>Isolator</a:t>
              </a:r>
              <a:endParaRPr lang="en-US" dirty="0"/>
            </a:p>
          </p:txBody>
        </p:sp>
      </p:grpSp>
      <p:pic>
        <p:nvPicPr>
          <p:cNvPr id="26" name="Picture 2" descr="wafer-cmos-no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800" y="3998102"/>
            <a:ext cx="3181905" cy="1919990"/>
          </a:xfrm>
          <a:prstGeom prst="rect">
            <a:avLst/>
          </a:prstGeom>
          <a:noFill/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4233985" y="3953497"/>
            <a:ext cx="4160044" cy="2118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7663" indent="-347663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Lasers: hybrid laser, Ge laser</a:t>
            </a:r>
          </a:p>
          <a:p>
            <a:pPr marL="347663" indent="-347663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Isolators: magneto-optical isolator</a:t>
            </a:r>
          </a:p>
          <a:p>
            <a:pPr marL="347663" indent="-347663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Modulators: III-V/Si ring and MZI</a:t>
            </a:r>
          </a:p>
          <a:p>
            <a:pPr marL="347663" indent="-347663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Waveguides: SOI, nitride, glass, polymer</a:t>
            </a:r>
          </a:p>
          <a:p>
            <a:pPr marL="347663" indent="-347663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Detectors: III-V and Ge detectors</a:t>
            </a:r>
          </a:p>
        </p:txBody>
      </p:sp>
    </p:spTree>
    <p:extLst>
      <p:ext uri="{BB962C8B-B14F-4D97-AF65-F5344CB8AC3E}">
        <p14:creationId xmlns:p14="http://schemas.microsoft.com/office/powerpoint/2010/main" val="3738232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5042"/>
          <a:stretch/>
        </p:blipFill>
        <p:spPr>
          <a:xfrm>
            <a:off x="914400" y="762000"/>
            <a:ext cx="7429500" cy="1496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04" y="2723661"/>
            <a:ext cx="1584000" cy="1949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403" y="2571260"/>
            <a:ext cx="2210959" cy="2245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053" y="3074634"/>
            <a:ext cx="1066800" cy="68365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279053" y="4004376"/>
            <a:ext cx="106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455" y="3074634"/>
            <a:ext cx="1066800" cy="683653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5732455" y="4004376"/>
            <a:ext cx="106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0012" y="4902283"/>
            <a:ext cx="141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Laser cavity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94698" y="4902283"/>
            <a:ext cx="160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Optical switch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76509" y="4902283"/>
            <a:ext cx="162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Photodetector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377" y="2553675"/>
            <a:ext cx="1647223" cy="227351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600737" y="4185042"/>
            <a:ext cx="13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Waveguide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47335" y="4185042"/>
            <a:ext cx="13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Waveguide</a:t>
            </a: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1657350" y="5563218"/>
            <a:ext cx="5943600" cy="56344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/>
              <a:t> All optical components integrated on a </a:t>
            </a:r>
            <a:r>
              <a:rPr lang="en-US" altLang="zh-CN" b="1" dirty="0">
                <a:solidFill>
                  <a:srgbClr val="FF0000"/>
                </a:solidFill>
              </a:rPr>
              <a:t>glass</a:t>
            </a:r>
            <a:r>
              <a:rPr lang="en-US" altLang="zh-CN" dirty="0"/>
              <a:t> substrate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D95A9CA2-D31A-45A5-A8A8-9C7F335C4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State-of-the-art integrated photonics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8" y="1718416"/>
            <a:ext cx="4470162" cy="2525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6093" y="1944469"/>
            <a:ext cx="151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Optical fiber interface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3767034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Photonic chip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0937" y="4337491"/>
            <a:ext cx="45463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hlinkClick r:id="rId3"/>
              </a:rPr>
              <a:t>IMEC photonic chip &amp; Tyndall fiber array packaging</a:t>
            </a:r>
            <a:endParaRPr lang="en-US" sz="1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38" y="1894174"/>
            <a:ext cx="3027846" cy="23033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893101">
            <a:off x="6218909" y="362758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Substrate</a:t>
            </a:r>
          </a:p>
        </p:txBody>
      </p:sp>
      <p:sp>
        <p:nvSpPr>
          <p:cNvPr id="14" name="TextBox 13"/>
          <p:cNvSpPr txBox="1"/>
          <p:nvPr/>
        </p:nvSpPr>
        <p:spPr>
          <a:xfrm rot="579503">
            <a:off x="6300402" y="3246703"/>
            <a:ext cx="1095173" cy="369332"/>
          </a:xfrm>
          <a:prstGeom prst="rect">
            <a:avLst/>
          </a:prstGeom>
          <a:noFill/>
          <a:scene3d>
            <a:camera prst="orthographicFront">
              <a:rot lat="0" lon="0" rev="214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Cladding</a:t>
            </a:r>
          </a:p>
        </p:txBody>
      </p:sp>
      <p:sp>
        <p:nvSpPr>
          <p:cNvPr id="15" name="TextBox 14"/>
          <p:cNvSpPr txBox="1"/>
          <p:nvPr/>
        </p:nvSpPr>
        <p:spPr>
          <a:xfrm rot="19919160">
            <a:off x="6363386" y="233260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Core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630968" y="2921238"/>
            <a:ext cx="689361" cy="5379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679108" y="1710584"/>
            <a:ext cx="304800" cy="2363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966602" y="154301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Light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6304" y="4343400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Integrated planar waveguide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566870" y="4953001"/>
            <a:ext cx="7936992" cy="11430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ubstrate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platforms: Si, III-V semiconductors, </a:t>
            </a:r>
            <a:r>
              <a:rPr lang="en-US" dirty="0">
                <a:solidFill>
                  <a:srgbClr val="1E781E"/>
                </a:solidFill>
                <a:latin typeface="Arial" charset="0"/>
              </a:rPr>
              <a:t>glass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, LiNbO</a:t>
            </a:r>
            <a:r>
              <a:rPr lang="en-US" baseline="-25000" dirty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dirty="0">
                <a:solidFill>
                  <a:srgbClr val="1E781E"/>
                </a:solidFill>
                <a:latin typeface="Arial" charset="0"/>
              </a:rPr>
              <a:t>polymer</a:t>
            </a:r>
            <a:endParaRPr lang="en-US" baseline="-25000" dirty="0">
              <a:solidFill>
                <a:srgbClr val="1E781E"/>
              </a:solidFill>
              <a:latin typeface="Arial" charset="0"/>
            </a:endParaRP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Core material: c-Si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, III-V, 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a-Si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SiO</a:t>
            </a:r>
            <a:r>
              <a:rPr lang="en-US" baseline="-25000" dirty="0">
                <a:solidFill>
                  <a:srgbClr val="006600"/>
                </a:solidFill>
                <a:latin typeface="Arial" charset="0"/>
              </a:rPr>
              <a:t>2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SiN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ion exchange glass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polymer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7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waveguide fabrication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35823" y="2416604"/>
            <a:ext cx="1645920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600000" lon="900000" rev="120000"/>
            </a:camera>
            <a:lightRig rig="threePt" dir="t"/>
          </a:scene3d>
          <a:sp3d extrusionH="2540000"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</a:rPr>
              <a:t>Substrate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35823" y="3867400"/>
            <a:ext cx="1645920" cy="545934"/>
            <a:chOff x="559750" y="2780571"/>
            <a:chExt cx="2133600" cy="545934"/>
          </a:xfrm>
          <a:scene3d>
            <a:camera prst="orthographicFront">
              <a:rot lat="600000" lon="900000" rev="120000"/>
            </a:camera>
            <a:lightRig rig="threePt" dir="t"/>
          </a:scene3d>
        </p:grpSpPr>
        <p:sp>
          <p:nvSpPr>
            <p:cNvPr id="5" name="Rectangle 4"/>
            <p:cNvSpPr/>
            <p:nvPr/>
          </p:nvSpPr>
          <p:spPr bwMode="auto">
            <a:xfrm>
              <a:off x="559750" y="2960745"/>
              <a:ext cx="2133600" cy="3657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59750" y="2780571"/>
              <a:ext cx="2133600" cy="18017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Cladding layer</a:t>
              </a:r>
            </a:p>
          </p:txBody>
        </p:sp>
      </p:grpSp>
      <p:sp>
        <p:nvSpPr>
          <p:cNvPr id="9" name="Down Arrow 8"/>
          <p:cNvSpPr/>
          <p:nvPr/>
        </p:nvSpPr>
        <p:spPr bwMode="auto">
          <a:xfrm>
            <a:off x="1286854" y="2937616"/>
            <a:ext cx="838200" cy="3048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476022" y="3867400"/>
            <a:ext cx="1645920" cy="720339"/>
            <a:chOff x="559038" y="4017180"/>
            <a:chExt cx="2133600" cy="720339"/>
          </a:xfrm>
          <a:scene3d>
            <a:camera prst="orthographicFront">
              <a:rot lat="600000" lon="900000" rev="120000"/>
            </a:camera>
            <a:lightRig rig="threePt" dir="t"/>
          </a:scene3d>
        </p:grpSpPr>
        <p:sp>
          <p:nvSpPr>
            <p:cNvPr id="7" name="Rectangle 6"/>
            <p:cNvSpPr/>
            <p:nvPr/>
          </p:nvSpPr>
          <p:spPr bwMode="auto">
            <a:xfrm>
              <a:off x="559038" y="4371759"/>
              <a:ext cx="2133600" cy="3657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59038" y="4194149"/>
              <a:ext cx="2133600" cy="1828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59038" y="4017180"/>
              <a:ext cx="2133600" cy="1828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Arial" charset="0"/>
                </a:rPr>
                <a:t>C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ore layer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76022" y="2061630"/>
            <a:ext cx="1645920" cy="720339"/>
            <a:chOff x="559750" y="5468953"/>
            <a:chExt cx="2133600" cy="720339"/>
          </a:xfrm>
          <a:scene3d>
            <a:camera prst="orthographicFront">
              <a:rot lat="600000" lon="900000" rev="120000"/>
            </a:camera>
            <a:lightRig rig="threePt" dir="t"/>
          </a:scene3d>
        </p:grpSpPr>
        <p:sp>
          <p:nvSpPr>
            <p:cNvPr id="16" name="Rectangle 15"/>
            <p:cNvSpPr/>
            <p:nvPr/>
          </p:nvSpPr>
          <p:spPr bwMode="auto">
            <a:xfrm>
              <a:off x="559750" y="5823532"/>
              <a:ext cx="2133600" cy="3657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59750" y="5645922"/>
              <a:ext cx="2133600" cy="1828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311335" y="5468953"/>
              <a:ext cx="629006" cy="1828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 bwMode="auto">
          <a:xfrm>
            <a:off x="3016864" y="3555762"/>
            <a:ext cx="301752" cy="72033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202680" y="2711826"/>
            <a:ext cx="1645920" cy="857499"/>
            <a:chOff x="3551290" y="5331793"/>
            <a:chExt cx="2134312" cy="857499"/>
          </a:xfrm>
          <a:scene3d>
            <a:camera prst="orthographicFront">
              <a:rot lat="600000" lon="900000" rev="120000"/>
            </a:camera>
            <a:lightRig rig="threePt" dir="t"/>
          </a:scene3d>
        </p:grpSpPr>
        <p:sp>
          <p:nvSpPr>
            <p:cNvPr id="20" name="Rectangle 19"/>
            <p:cNvSpPr/>
            <p:nvPr/>
          </p:nvSpPr>
          <p:spPr bwMode="auto">
            <a:xfrm>
              <a:off x="3552002" y="5823532"/>
              <a:ext cx="2133600" cy="3657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552002" y="5645922"/>
              <a:ext cx="2133600" cy="1828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303587" y="5468953"/>
              <a:ext cx="629006" cy="1828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551290" y="5514673"/>
              <a:ext cx="753009" cy="1371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931169" y="5514673"/>
              <a:ext cx="753009" cy="1371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303588" y="5331793"/>
              <a:ext cx="627581" cy="1371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ight Triangle 30"/>
            <p:cNvSpPr/>
            <p:nvPr/>
          </p:nvSpPr>
          <p:spPr bwMode="auto">
            <a:xfrm>
              <a:off x="4931169" y="5331793"/>
              <a:ext cx="228600" cy="182880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ight Triangle 31"/>
            <p:cNvSpPr/>
            <p:nvPr/>
          </p:nvSpPr>
          <p:spPr bwMode="auto">
            <a:xfrm flipH="1">
              <a:off x="4076411" y="5331793"/>
              <a:ext cx="228600" cy="182880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2540000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Up Arrow 41"/>
          <p:cNvSpPr/>
          <p:nvPr/>
        </p:nvSpPr>
        <p:spPr bwMode="auto">
          <a:xfrm>
            <a:off x="4170860" y="2920524"/>
            <a:ext cx="841248" cy="3048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961157">
            <a:off x="5843660" y="2281173"/>
            <a:ext cx="301752" cy="72033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69262" y="4953355"/>
            <a:ext cx="7939500" cy="1354508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Amorphous waveguide material: ease of deposition, low optical loss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Planar waveguide platform: massively parallel low-cost fabrication, geometry/material diversity, interfacing with other on-chip components</a:t>
            </a:r>
            <a:endParaRPr kumimoji="0" lang="en-US" b="0" i="0" u="none" strike="noStrike" cap="none" normalizeH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6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4F5DFF-2BFD-46E5-855B-BC6FCE3E0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8A0ED3-3BA1-419A-ADE0-253F59261B00}"/>
              </a:ext>
            </a:extLst>
          </p:cNvPr>
          <p:cNvSpPr/>
          <p:nvPr/>
        </p:nvSpPr>
        <p:spPr bwMode="auto">
          <a:xfrm>
            <a:off x="3657600" y="3352800"/>
            <a:ext cx="5105400" cy="3124200"/>
          </a:xfrm>
          <a:prstGeom prst="roundRect">
            <a:avLst>
              <a:gd name="adj" fmla="val 941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3545295"/>
            <a:ext cx="4648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The masters of light</a:t>
            </a:r>
            <a:endParaRPr lang="en-US" dirty="0"/>
          </a:p>
          <a:p>
            <a:pPr algn="just"/>
            <a:r>
              <a:rPr lang="en-US" dirty="0"/>
              <a:t>“</a:t>
            </a:r>
            <a:r>
              <a:rPr lang="en-US" i="1" dirty="0"/>
              <a:t>If we were to unravel all of the glass fibers that wind around the globe, we would get a single thread over one billion kilometers long – which is enough to encircle the globe more than 25,000 times – and is increasing by thousands of kilometers every hour.</a:t>
            </a:r>
            <a:r>
              <a:rPr lang="en-US" dirty="0"/>
              <a:t>”</a:t>
            </a:r>
          </a:p>
          <a:p>
            <a:pPr algn="r">
              <a:spcBef>
                <a:spcPts val="600"/>
              </a:spcBef>
            </a:pPr>
            <a:r>
              <a:rPr lang="en-US" dirty="0"/>
              <a:t>2009 Nobel Prize in Physics</a:t>
            </a:r>
          </a:p>
          <a:p>
            <a:pPr algn="r"/>
            <a:r>
              <a:rPr lang="en-US" dirty="0"/>
              <a:t>Press Release</a:t>
            </a:r>
          </a:p>
        </p:txBody>
      </p:sp>
    </p:spTree>
    <p:extLst>
      <p:ext uri="{BB962C8B-B14F-4D97-AF65-F5344CB8AC3E}">
        <p14:creationId xmlns:p14="http://schemas.microsoft.com/office/powerpoint/2010/main" val="2299742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loss in fibers and waveguides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458"/>
            <a:ext cx="5029200" cy="4678894"/>
          </a:xfrm>
        </p:spPr>
        <p:txBody>
          <a:bodyPr/>
          <a:lstStyle/>
          <a:p>
            <a:r>
              <a:rPr lang="en-US" sz="2000" dirty="0"/>
              <a:t>Material attenuation</a:t>
            </a:r>
          </a:p>
          <a:p>
            <a:r>
              <a:rPr lang="en-US" sz="2000" dirty="0"/>
              <a:t>Surface roughness scattering</a:t>
            </a:r>
          </a:p>
          <a:p>
            <a:endParaRPr lang="en-US" sz="4000" dirty="0"/>
          </a:p>
          <a:p>
            <a:pPr lvl="1"/>
            <a:r>
              <a:rPr lang="en-US" dirty="0"/>
              <a:t>Optical fiber</a:t>
            </a:r>
          </a:p>
          <a:p>
            <a:pPr marL="1255713" lvl="2" indent="-341313">
              <a:buClr>
                <a:srgbClr val="0066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/>
              <a:t>Frozen surface capillary waves due to energy equipartition</a:t>
            </a:r>
          </a:p>
          <a:p>
            <a:pPr marL="1255713" lvl="2" indent="-341313">
              <a:buClr>
                <a:srgbClr val="0066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/>
              <a:t>Usually small in optical fibers</a:t>
            </a:r>
          </a:p>
          <a:p>
            <a:pPr lvl="1"/>
            <a:r>
              <a:rPr lang="en-US" dirty="0"/>
              <a:t>Planar waveguide</a:t>
            </a:r>
          </a:p>
          <a:p>
            <a:pPr marL="1255713" lvl="2" indent="-341313">
              <a:buClr>
                <a:srgbClr val="0066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/>
              <a:t>Surface roughness resulting from imperfect patterning </a:t>
            </a:r>
          </a:p>
          <a:p>
            <a:pPr marL="1255713" lvl="2" indent="-341313">
              <a:buClr>
                <a:srgbClr val="0066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/>
              <a:t>A major loss mechanism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98842"/>
              </p:ext>
            </p:extLst>
          </p:nvPr>
        </p:nvGraphicFramePr>
        <p:xfrm>
          <a:off x="838200" y="2445730"/>
          <a:ext cx="2667000" cy="48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447560" imgH="279360" progId="Equation.DSMT4">
                  <p:embed/>
                </p:oleObj>
              </mc:Choice>
              <mc:Fallback>
                <p:oleObj name="Equation" r:id="rId3" imgW="1447560" imgH="279360" progId="Equation.DSMT4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45730"/>
                        <a:ext cx="2667000" cy="482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697144" y="2461706"/>
            <a:ext cx="2178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latin typeface="Symbol" pitchFamily="18" charset="2"/>
              </a:rPr>
              <a:t>s </a:t>
            </a:r>
            <a:r>
              <a:rPr lang="en-US" dirty="0"/>
              <a:t>: RMS roughness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7451" y="5765562"/>
            <a:ext cx="3260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J. Lightwave Technol.</a:t>
            </a:r>
            <a:r>
              <a:rPr lang="en-US" sz="1400" dirty="0"/>
              <a:t> </a:t>
            </a:r>
            <a:r>
              <a:rPr lang="en-US" sz="1400" b="1" dirty="0"/>
              <a:t>23</a:t>
            </a:r>
            <a:r>
              <a:rPr lang="en-US" sz="1400" dirty="0"/>
              <a:t>, 2719 (2005)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2" y="2074492"/>
            <a:ext cx="2971800" cy="34012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47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6"/>
          <a:stretch/>
        </p:blipFill>
        <p:spPr>
          <a:xfrm>
            <a:off x="591537" y="1838273"/>
            <a:ext cx="5894009" cy="4105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communication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1066" y="3193095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 = peace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75346" y="1609674"/>
            <a:ext cx="7365762" cy="2522218"/>
            <a:chOff x="1075346" y="1609674"/>
            <a:chExt cx="7365762" cy="25222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346" y="1609674"/>
              <a:ext cx="838200" cy="1032968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6881066" y="3731782"/>
              <a:ext cx="1560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1 = invasion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4508964" y="3641225"/>
            <a:ext cx="1752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Optical receiver (Rx) / transceiver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communication system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75164" y="1769692"/>
            <a:ext cx="1752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Transmitter driver circuit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>
            <a:stCxn id="4" idx="3"/>
            <a:endCxn id="31" idx="1"/>
          </p:cNvCxnSpPr>
          <p:nvPr/>
        </p:nvCxnSpPr>
        <p:spPr bwMode="auto">
          <a:xfrm>
            <a:off x="2527764" y="2226892"/>
            <a:ext cx="1981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4508964" y="1769692"/>
            <a:ext cx="1752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Optical transmitter (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Tx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) / transceiver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64910" y="2303092"/>
            <a:ext cx="149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Electronic digital signal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965838" y="1578230"/>
            <a:ext cx="1092470" cy="462078"/>
            <a:chOff x="2539865" y="1519122"/>
            <a:chExt cx="1092470" cy="46207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694612" y="1814251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00842" y="1814251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854745" y="1814251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539865" y="1981200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002381" y="1814251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008611" y="1814251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162513" y="1814251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847634" y="1981200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310899" y="1814251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317129" y="1814251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471032" y="1814251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156152" y="1981200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3467205" y="1977739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2638876" y="151912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91276" y="151912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3676" y="151912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96076" y="151912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60286" y="151912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</p:grpSp>
      <p:cxnSp>
        <p:nvCxnSpPr>
          <p:cNvPr id="41" name="Straight Arrow Connector 40"/>
          <p:cNvCxnSpPr>
            <a:stCxn id="31" idx="3"/>
          </p:cNvCxnSpPr>
          <p:nvPr/>
        </p:nvCxnSpPr>
        <p:spPr bwMode="auto">
          <a:xfrm>
            <a:off x="6261564" y="2226892"/>
            <a:ext cx="762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 flipV="1">
            <a:off x="7015019" y="2226892"/>
            <a:ext cx="0" cy="18715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0" name="Straight Arrow Connector 49"/>
          <p:cNvCxnSpPr>
            <a:endCxn id="53" idx="3"/>
          </p:cNvCxnSpPr>
          <p:nvPr/>
        </p:nvCxnSpPr>
        <p:spPr bwMode="auto">
          <a:xfrm flipH="1">
            <a:off x="6261564" y="4098425"/>
            <a:ext cx="762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79" name="Group 78"/>
          <p:cNvGrpSpPr/>
          <p:nvPr/>
        </p:nvGrpSpPr>
        <p:grpSpPr>
          <a:xfrm>
            <a:off x="7302694" y="2488248"/>
            <a:ext cx="1092470" cy="462078"/>
            <a:chOff x="7086600" y="2875764"/>
            <a:chExt cx="1092470" cy="462078"/>
          </a:xfrm>
        </p:grpSpPr>
        <p:cxnSp>
          <p:nvCxnSpPr>
            <p:cNvPr id="58" name="Straight Connector 57"/>
            <p:cNvCxnSpPr/>
            <p:nvPr/>
          </p:nvCxnSpPr>
          <p:spPr bwMode="auto">
            <a:xfrm>
              <a:off x="7241347" y="3170893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7247577" y="3170893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7401480" y="3170893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7086600" y="3337842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7549116" y="3170893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7555346" y="3170893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7709248" y="3170893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7394369" y="3337842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7857634" y="3170893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7863864" y="3170893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8017767" y="3170893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7702887" y="3337842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8013940" y="3334381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7185611" y="287576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38011" y="287576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90411" y="287576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642811" y="287576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07021" y="287576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7084949" y="3137317"/>
            <a:ext cx="1525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Optical digital signal</a:t>
            </a:r>
          </a:p>
        </p:txBody>
      </p:sp>
      <p:cxnSp>
        <p:nvCxnSpPr>
          <p:cNvPr id="81" name="Straight Arrow Connector 80"/>
          <p:cNvCxnSpPr>
            <a:stCxn id="53" idx="1"/>
            <a:endCxn id="84" idx="3"/>
          </p:cNvCxnSpPr>
          <p:nvPr/>
        </p:nvCxnSpPr>
        <p:spPr bwMode="auto">
          <a:xfrm flipH="1">
            <a:off x="2527764" y="4098425"/>
            <a:ext cx="1981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4" name="Rectangle 83"/>
          <p:cNvSpPr/>
          <p:nvPr/>
        </p:nvSpPr>
        <p:spPr bwMode="auto">
          <a:xfrm>
            <a:off x="775164" y="3641225"/>
            <a:ext cx="1752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Receiver circuit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764069" y="4172637"/>
            <a:ext cx="149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Electronic digital signal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64997" y="3447775"/>
            <a:ext cx="1092470" cy="462078"/>
            <a:chOff x="2539865" y="1519122"/>
            <a:chExt cx="1092470" cy="462078"/>
          </a:xfrm>
        </p:grpSpPr>
        <p:cxnSp>
          <p:nvCxnSpPr>
            <p:cNvPr id="88" name="Straight Connector 87"/>
            <p:cNvCxnSpPr/>
            <p:nvPr/>
          </p:nvCxnSpPr>
          <p:spPr bwMode="auto">
            <a:xfrm>
              <a:off x="2694612" y="1814251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2700842" y="1814251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2854745" y="1814251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2539865" y="1981200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3002381" y="1814251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3008611" y="1814251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3162513" y="1814251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2847634" y="1981200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3310899" y="1814251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3317129" y="1814251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3471032" y="1814251"/>
              <a:ext cx="1" cy="1669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3156152" y="1981200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3467205" y="1977739"/>
              <a:ext cx="1651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TextBox 100"/>
            <p:cNvSpPr txBox="1"/>
            <p:nvPr/>
          </p:nvSpPr>
          <p:spPr>
            <a:xfrm>
              <a:off x="2638876" y="151912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791276" y="151912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943676" y="151912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96076" y="151912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60286" y="151912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5470022" y="2845038"/>
            <a:ext cx="1525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Optical fiber / waveguide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7" t="2169" r="1065" b="2158"/>
          <a:stretch/>
        </p:blipFill>
        <p:spPr>
          <a:xfrm>
            <a:off x="4419600" y="4885346"/>
            <a:ext cx="1928749" cy="1273702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1786626" y="5881515"/>
            <a:ext cx="2538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Opt. Express</a:t>
            </a:r>
            <a:r>
              <a:rPr lang="en-US" sz="1400" dirty="0"/>
              <a:t> </a:t>
            </a:r>
            <a:r>
              <a:rPr lang="en-US" sz="1400" b="1" dirty="0"/>
              <a:t>19</a:t>
            </a:r>
            <a:r>
              <a:rPr lang="en-US" sz="1400" dirty="0"/>
              <a:t>, B777 (2011)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019800" y="54102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733675" y="5010090"/>
            <a:ext cx="57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Fiber ribbon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49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Wavelength division multiplexing (WDM)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3" y="1600200"/>
            <a:ext cx="7463917" cy="2931988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518" y="3910772"/>
            <a:ext cx="4117606" cy="228755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723413" y="3395246"/>
            <a:ext cx="1956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</a:rPr>
              <a:t>Single optical fiber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449807" y="2176261"/>
            <a:ext cx="1625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</a:rPr>
              <a:t>Optical channel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21EE00-8CD1-4251-A11E-182B553F5124}"/>
              </a:ext>
            </a:extLst>
          </p:cNvPr>
          <p:cNvSpPr/>
          <p:nvPr/>
        </p:nvSpPr>
        <p:spPr bwMode="auto">
          <a:xfrm>
            <a:off x="2888589" y="1787430"/>
            <a:ext cx="3367904" cy="1489170"/>
          </a:xfrm>
          <a:prstGeom prst="roundRect">
            <a:avLst>
              <a:gd name="adj" fmla="val 1232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Single-core fiber communication speed record 2011 (NEC):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370 channels × 273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Gbps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 rate =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101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Tbps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7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7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07046" y="6002708"/>
            <a:ext cx="379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hlinkClick r:id="rId3"/>
              </a:rPr>
              <a:t>See what the “FiOS boy” says about WDM!</a:t>
            </a: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31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008434-A07E-4848-A876-57D3ABB51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B9C2E6-BD1A-4F38-80DA-693400F9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Inside Google’s data center</a:t>
            </a:r>
          </a:p>
        </p:txBody>
      </p:sp>
    </p:spTree>
    <p:extLst>
      <p:ext uri="{BB962C8B-B14F-4D97-AF65-F5344CB8AC3E}">
        <p14:creationId xmlns:p14="http://schemas.microsoft.com/office/powerpoint/2010/main" val="3284439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83BBB-B9DC-45E5-8E88-20E18E4240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3B97A-B47B-430A-9382-C03958289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305800" cy="4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20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0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452678"/>
              </p:ext>
            </p:extLst>
          </p:nvPr>
        </p:nvGraphicFramePr>
        <p:xfrm>
          <a:off x="249238" y="5961888"/>
          <a:ext cx="8642350" cy="438912"/>
        </p:xfrm>
        <a:graphic>
          <a:graphicData uri="http://schemas.openxmlformats.org/drawingml/2006/table">
            <a:tbl>
              <a:tblPr/>
              <a:tblGrid>
                <a:gridCol w="14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2010+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89881"/>
              </p:ext>
            </p:extLst>
          </p:nvPr>
        </p:nvGraphicFramePr>
        <p:xfrm>
          <a:off x="180975" y="1515300"/>
          <a:ext cx="1600200" cy="4421189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2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Enterprise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Distance:</a:t>
                      </a:r>
                      <a:b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0.1-10km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DB60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Rack-Rack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Distance: </a:t>
                      </a:r>
                      <a:b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1-100m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DB60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DB60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Board-Board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Distance: </a:t>
                      </a:r>
                      <a:b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50-100cm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DB60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DB60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Chip-Chip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Distance: </a:t>
                      </a:r>
                      <a:b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1-50cm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DB60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1619250" y="1515300"/>
            <a:ext cx="7262813" cy="4419600"/>
          </a:xfrm>
          <a:prstGeom prst="rect">
            <a:avLst/>
          </a:prstGeom>
          <a:solidFill>
            <a:srgbClr val="3366FF"/>
          </a:solidFill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DB605"/>
              </a:buClr>
              <a:buFont typeface="Wingdings" pitchFamily="2" charset="2"/>
              <a:buNone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  <a:cs typeface="Arial" charset="0"/>
            </a:endParaRPr>
          </a:p>
        </p:txBody>
      </p:sp>
      <p:sp>
        <p:nvSpPr>
          <p:cNvPr id="33" name="Freeform 37"/>
          <p:cNvSpPr>
            <a:spLocks/>
          </p:cNvSpPr>
          <p:nvPr/>
        </p:nvSpPr>
        <p:spPr bwMode="auto">
          <a:xfrm>
            <a:off x="1660525" y="2804350"/>
            <a:ext cx="7219950" cy="314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2" y="168"/>
              </a:cxn>
              <a:cxn ang="0">
                <a:pos x="2057" y="376"/>
              </a:cxn>
              <a:cxn ang="0">
                <a:pos x="2720" y="837"/>
              </a:cxn>
              <a:cxn ang="0">
                <a:pos x="3864" y="1392"/>
              </a:cxn>
              <a:cxn ang="0">
                <a:pos x="4548" y="1550"/>
              </a:cxn>
              <a:cxn ang="0">
                <a:pos x="4548" y="1968"/>
              </a:cxn>
              <a:cxn ang="0">
                <a:pos x="0" y="1981"/>
              </a:cxn>
              <a:cxn ang="0">
                <a:pos x="0" y="0"/>
              </a:cxn>
            </a:cxnLst>
            <a:rect l="0" t="0" r="r" b="b"/>
            <a:pathLst>
              <a:path w="4548" h="1981">
                <a:moveTo>
                  <a:pt x="0" y="0"/>
                </a:moveTo>
                <a:lnTo>
                  <a:pt x="1222" y="168"/>
                </a:lnTo>
                <a:cubicBezTo>
                  <a:pt x="1565" y="231"/>
                  <a:pt x="1807" y="264"/>
                  <a:pt x="2057" y="376"/>
                </a:cubicBezTo>
                <a:cubicBezTo>
                  <a:pt x="2320" y="518"/>
                  <a:pt x="2288" y="434"/>
                  <a:pt x="2720" y="837"/>
                </a:cubicBezTo>
                <a:cubicBezTo>
                  <a:pt x="3152" y="1240"/>
                  <a:pt x="3612" y="1313"/>
                  <a:pt x="3864" y="1392"/>
                </a:cubicBezTo>
                <a:cubicBezTo>
                  <a:pt x="4116" y="1471"/>
                  <a:pt x="4520" y="1536"/>
                  <a:pt x="4548" y="1550"/>
                </a:cubicBezTo>
                <a:lnTo>
                  <a:pt x="4548" y="1968"/>
                </a:lnTo>
                <a:lnTo>
                  <a:pt x="0" y="1981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DB605"/>
              </a:buClr>
              <a:buFont typeface="Wingdings" pitchFamily="2" charset="2"/>
              <a:buNone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  <a:cs typeface="Arial" charset="0"/>
            </a:endParaRPr>
          </a:p>
        </p:txBody>
      </p:sp>
      <p:sp>
        <p:nvSpPr>
          <p:cNvPr id="34" name="Freeform 38"/>
          <p:cNvSpPr>
            <a:spLocks/>
          </p:cNvSpPr>
          <p:nvPr/>
        </p:nvSpPr>
        <p:spPr bwMode="auto">
          <a:xfrm>
            <a:off x="1654175" y="2772600"/>
            <a:ext cx="7227888" cy="3168650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945" y="152"/>
              </a:cxn>
              <a:cxn ang="0">
                <a:pos x="1680" y="332"/>
              </a:cxn>
              <a:cxn ang="0">
                <a:pos x="2004" y="505"/>
              </a:cxn>
              <a:cxn ang="0">
                <a:pos x="2299" y="959"/>
              </a:cxn>
              <a:cxn ang="0">
                <a:pos x="3012" y="1455"/>
              </a:cxn>
              <a:cxn ang="0">
                <a:pos x="3984" y="1823"/>
              </a:cxn>
              <a:cxn ang="0">
                <a:pos x="4545" y="1974"/>
              </a:cxn>
              <a:cxn ang="0">
                <a:pos x="4553" y="1067"/>
              </a:cxn>
              <a:cxn ang="0">
                <a:pos x="3581" y="951"/>
              </a:cxn>
              <a:cxn ang="0">
                <a:pos x="3141" y="750"/>
              </a:cxn>
              <a:cxn ang="0">
                <a:pos x="2767" y="498"/>
              </a:cxn>
              <a:cxn ang="0">
                <a:pos x="2493" y="339"/>
              </a:cxn>
              <a:cxn ang="0">
                <a:pos x="2126" y="253"/>
              </a:cxn>
              <a:cxn ang="0">
                <a:pos x="931" y="102"/>
              </a:cxn>
              <a:cxn ang="0">
                <a:pos x="2" y="8"/>
              </a:cxn>
            </a:cxnLst>
            <a:rect l="0" t="0" r="r" b="b"/>
            <a:pathLst>
              <a:path w="4553" h="1996">
                <a:moveTo>
                  <a:pt x="2" y="8"/>
                </a:moveTo>
                <a:cubicBezTo>
                  <a:pt x="4" y="16"/>
                  <a:pt x="665" y="98"/>
                  <a:pt x="945" y="152"/>
                </a:cubicBezTo>
                <a:cubicBezTo>
                  <a:pt x="1225" y="206"/>
                  <a:pt x="1503" y="273"/>
                  <a:pt x="1680" y="332"/>
                </a:cubicBezTo>
                <a:cubicBezTo>
                  <a:pt x="1857" y="391"/>
                  <a:pt x="1901" y="401"/>
                  <a:pt x="2004" y="505"/>
                </a:cubicBezTo>
                <a:cubicBezTo>
                  <a:pt x="2107" y="609"/>
                  <a:pt x="2131" y="801"/>
                  <a:pt x="2299" y="959"/>
                </a:cubicBezTo>
                <a:cubicBezTo>
                  <a:pt x="2467" y="1117"/>
                  <a:pt x="2731" y="1311"/>
                  <a:pt x="3012" y="1455"/>
                </a:cubicBezTo>
                <a:cubicBezTo>
                  <a:pt x="3293" y="1599"/>
                  <a:pt x="3729" y="1737"/>
                  <a:pt x="3984" y="1823"/>
                </a:cubicBezTo>
                <a:cubicBezTo>
                  <a:pt x="4239" y="1909"/>
                  <a:pt x="4401" y="1996"/>
                  <a:pt x="4545" y="1974"/>
                </a:cubicBezTo>
                <a:cubicBezTo>
                  <a:pt x="4553" y="1989"/>
                  <a:pt x="4553" y="1477"/>
                  <a:pt x="4553" y="1067"/>
                </a:cubicBezTo>
                <a:cubicBezTo>
                  <a:pt x="4229" y="1045"/>
                  <a:pt x="3816" y="1004"/>
                  <a:pt x="3581" y="951"/>
                </a:cubicBezTo>
                <a:cubicBezTo>
                  <a:pt x="3346" y="898"/>
                  <a:pt x="3277" y="825"/>
                  <a:pt x="3141" y="750"/>
                </a:cubicBezTo>
                <a:cubicBezTo>
                  <a:pt x="3005" y="675"/>
                  <a:pt x="2875" y="567"/>
                  <a:pt x="2767" y="498"/>
                </a:cubicBezTo>
                <a:cubicBezTo>
                  <a:pt x="2659" y="429"/>
                  <a:pt x="2600" y="380"/>
                  <a:pt x="2493" y="339"/>
                </a:cubicBezTo>
                <a:cubicBezTo>
                  <a:pt x="2386" y="298"/>
                  <a:pt x="2386" y="293"/>
                  <a:pt x="2126" y="253"/>
                </a:cubicBezTo>
                <a:cubicBezTo>
                  <a:pt x="1866" y="213"/>
                  <a:pt x="1286" y="148"/>
                  <a:pt x="931" y="102"/>
                </a:cubicBezTo>
                <a:cubicBezTo>
                  <a:pt x="576" y="56"/>
                  <a:pt x="0" y="0"/>
                  <a:pt x="2" y="8"/>
                </a:cubicBezTo>
                <a:close/>
              </a:path>
            </a:pathLst>
          </a:custGeom>
          <a:pattFill prst="narHorz">
            <a:fgClr>
              <a:srgbClr val="FDB605">
                <a:alpha val="88000"/>
              </a:srgbClr>
            </a:fgClr>
            <a:bgClr>
              <a:srgbClr val="0034FF">
                <a:alpha val="88000"/>
              </a:srgbClr>
            </a:bgClr>
          </a:patt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B60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宋体" pitchFamily="2" charset="-122"/>
              <a:cs typeface="Arial" charset="0"/>
            </a:endParaRP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4692650" y="2331275"/>
            <a:ext cx="409575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OPTICAL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 Black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36" name="Rectangle 40"/>
          <p:cNvSpPr txBox="1">
            <a:spLocks noChangeArrowheads="1"/>
          </p:cNvSpPr>
          <p:nvPr/>
        </p:nvSpPr>
        <p:spPr>
          <a:xfrm>
            <a:off x="231775" y="237423"/>
            <a:ext cx="8763000" cy="661987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DB6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/>
                <a:ea typeface="+mj-ea"/>
                <a:cs typeface="Arial"/>
              </a:rPr>
              <a:t>Electrical to optical interconnect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AA014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Impact"/>
              <a:ea typeface="+mj-ea"/>
              <a:cs typeface="Arial"/>
            </a:endParaRPr>
          </a:p>
        </p:txBody>
      </p:sp>
      <p:sp>
        <p:nvSpPr>
          <p:cNvPr id="37" name="Freeform 41"/>
          <p:cNvSpPr>
            <a:spLocks/>
          </p:cNvSpPr>
          <p:nvPr/>
        </p:nvSpPr>
        <p:spPr bwMode="auto">
          <a:xfrm>
            <a:off x="839788" y="2231263"/>
            <a:ext cx="8015287" cy="2781300"/>
          </a:xfrm>
          <a:custGeom>
            <a:avLst/>
            <a:gdLst/>
            <a:ahLst/>
            <a:cxnLst>
              <a:cxn ang="0">
                <a:pos x="0" y="1752"/>
              </a:cxn>
              <a:cxn ang="0">
                <a:pos x="0" y="1128"/>
              </a:cxn>
              <a:cxn ang="0">
                <a:pos x="5049" y="0"/>
              </a:cxn>
              <a:cxn ang="0">
                <a:pos x="5049" y="813"/>
              </a:cxn>
            </a:cxnLst>
            <a:rect l="0" t="0" r="r" b="b"/>
            <a:pathLst>
              <a:path w="5049" h="1752">
                <a:moveTo>
                  <a:pt x="0" y="1752"/>
                </a:moveTo>
                <a:lnTo>
                  <a:pt x="0" y="1128"/>
                </a:lnTo>
                <a:lnTo>
                  <a:pt x="5049" y="0"/>
                </a:lnTo>
                <a:lnTo>
                  <a:pt x="5049" y="813"/>
                </a:lnTo>
              </a:path>
            </a:pathLst>
          </a:cu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DB605"/>
              </a:buClr>
              <a:buFont typeface="Wingdings" pitchFamily="2" charset="2"/>
              <a:buNone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  <a:cs typeface="Arial" charset="0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1700213" y="4652200"/>
            <a:ext cx="26717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ELECTRICAL</a:t>
            </a: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1763713" y="4796663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1647825" y="3028188"/>
            <a:ext cx="7248525" cy="284162"/>
          </a:xfrm>
          <a:prstGeom prst="rect">
            <a:avLst/>
          </a:prstGeom>
          <a:solidFill>
            <a:srgbClr val="000000">
              <a:alpha val="11000"/>
            </a:srgbClr>
          </a:solidFill>
          <a:ln w="12700">
            <a:solidFill>
              <a:srgbClr val="FFFF99">
                <a:alpha val="50000"/>
              </a:srgb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cs typeface="Arial" charset="0"/>
              </a:rPr>
              <a:t>3.125G                   10G 	              	                            40G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cs typeface="Arial" charset="0"/>
              </a:rPr>
              <a:t>	</a:t>
            </a: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cs typeface="Arial" charset="0"/>
              </a:rPr>
              <a:t>       </a:t>
            </a:r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636713" y="4160075"/>
            <a:ext cx="7258050" cy="285750"/>
          </a:xfrm>
          <a:prstGeom prst="rect">
            <a:avLst/>
          </a:prstGeom>
          <a:solidFill>
            <a:srgbClr val="000000">
              <a:alpha val="11000"/>
            </a:srgbClr>
          </a:solidFill>
          <a:ln w="12700">
            <a:solidFill>
              <a:srgbClr val="FFFF99">
                <a:alpha val="50000"/>
              </a:srgb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cs typeface="Arial" charset="0"/>
              </a:rPr>
              <a:t>3.125G                  5-6G	         10G	                                  20G</a:t>
            </a: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1646238" y="5326888"/>
            <a:ext cx="7258050" cy="284162"/>
          </a:xfrm>
          <a:prstGeom prst="rect">
            <a:avLst/>
          </a:prstGeom>
          <a:solidFill>
            <a:srgbClr val="000000">
              <a:alpha val="11000"/>
            </a:srgbClr>
          </a:solidFill>
          <a:ln w="12700">
            <a:solidFill>
              <a:srgbClr val="FFFF99">
                <a:alpha val="50000"/>
              </a:srgb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cs typeface="Arial" charset="0"/>
              </a:rPr>
              <a:t>3.125G                  5-6G	        10G	                                15-20G</a:t>
            </a:r>
          </a:p>
        </p:txBody>
      </p:sp>
      <p:sp>
        <p:nvSpPr>
          <p:cNvPr id="43" name="Rectangle 47"/>
          <p:cNvSpPr>
            <a:spLocks noChangeArrowheads="1"/>
          </p:cNvSpPr>
          <p:nvPr/>
        </p:nvSpPr>
        <p:spPr bwMode="auto">
          <a:xfrm>
            <a:off x="1628775" y="1885188"/>
            <a:ext cx="7277100" cy="284162"/>
          </a:xfrm>
          <a:prstGeom prst="rect">
            <a:avLst/>
          </a:prstGeom>
          <a:solidFill>
            <a:srgbClr val="000000">
              <a:alpha val="11000"/>
            </a:srgbClr>
          </a:solidFill>
          <a:ln w="12700">
            <a:solidFill>
              <a:srgbClr val="FFFF99">
                <a:alpha val="50000"/>
              </a:srgb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cs typeface="Arial" charset="0"/>
              </a:rPr>
              <a:t>10G 	     	                            &gt;= 40G</a:t>
            </a:r>
            <a:r>
              <a:rPr lang="en-US" sz="1600" b="1">
                <a:solidFill>
                  <a:srgbClr val="FFFFFF"/>
                </a:solidFill>
                <a:ea typeface="宋体" pitchFamily="2" charset="-122"/>
                <a:cs typeface="Arial" charset="0"/>
              </a:rPr>
              <a:t>		            </a:t>
            </a:r>
          </a:p>
        </p:txBody>
      </p:sp>
      <p:sp>
        <p:nvSpPr>
          <p:cNvPr id="44" name="Rectangle 48"/>
          <p:cNvSpPr>
            <a:spLocks noChangeArrowheads="1"/>
          </p:cNvSpPr>
          <p:nvPr/>
        </p:nvSpPr>
        <p:spPr bwMode="auto">
          <a:xfrm>
            <a:off x="4479925" y="3539363"/>
            <a:ext cx="184150" cy="519112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  <a:cs typeface="Arial" charset="0"/>
            </a:endParaRPr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1639888" y="1499425"/>
            <a:ext cx="7262812" cy="44370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B60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宋体" pitchFamily="2" charset="-122"/>
              <a:cs typeface="Arial" charset="0"/>
            </a:endParaRPr>
          </a:p>
        </p:txBody>
      </p:sp>
      <p:sp>
        <p:nvSpPr>
          <p:cNvPr id="46" name="Freeform 50"/>
          <p:cNvSpPr>
            <a:spLocks/>
          </p:cNvSpPr>
          <p:nvPr/>
        </p:nvSpPr>
        <p:spPr bwMode="auto">
          <a:xfrm>
            <a:off x="1654175" y="2824988"/>
            <a:ext cx="6699250" cy="3133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75" y="207"/>
              </a:cxn>
              <a:cxn ang="0">
                <a:pos x="2136" y="427"/>
              </a:cxn>
              <a:cxn ang="0">
                <a:pos x="2168" y="1320"/>
              </a:cxn>
              <a:cxn ang="0">
                <a:pos x="4220" y="1974"/>
              </a:cxn>
            </a:cxnLst>
            <a:rect l="0" t="0" r="r" b="b"/>
            <a:pathLst>
              <a:path w="4220" h="1974">
                <a:moveTo>
                  <a:pt x="0" y="0"/>
                </a:moveTo>
                <a:lnTo>
                  <a:pt x="1275" y="207"/>
                </a:lnTo>
                <a:lnTo>
                  <a:pt x="2136" y="427"/>
                </a:lnTo>
                <a:cubicBezTo>
                  <a:pt x="2285" y="612"/>
                  <a:pt x="2032" y="932"/>
                  <a:pt x="2168" y="1320"/>
                </a:cubicBezTo>
                <a:cubicBezTo>
                  <a:pt x="2304" y="1708"/>
                  <a:pt x="3880" y="1764"/>
                  <a:pt x="4220" y="1974"/>
                </a:cubicBezTo>
              </a:path>
            </a:pathLst>
          </a:cu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DB605"/>
              </a:buClr>
              <a:buFont typeface="Wingdings" pitchFamily="2" charset="2"/>
              <a:buNone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  <a:cs typeface="Arial" charset="0"/>
            </a:endParaRP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5006975" y="4445825"/>
            <a:ext cx="1509713" cy="823913"/>
          </a:xfrm>
          <a:prstGeom prst="rightArrow">
            <a:avLst>
              <a:gd name="adj1" fmla="val 50000"/>
              <a:gd name="adj2" fmla="val 45809"/>
            </a:avLst>
          </a:prstGeom>
          <a:solidFill>
            <a:srgbClr val="FFFF99"/>
          </a:solidFill>
          <a:ln w="28575" algn="ctr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宋体" pitchFamily="2" charset="-122"/>
                <a:cs typeface="Arial" charset="0"/>
              </a:rPr>
            </a:b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宋体" pitchFamily="2" charset="-122"/>
                <a:cs typeface="Arial" charset="0"/>
              </a:rPr>
              <a:t>Copper Tech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ea typeface="宋体" pitchFamily="2" charset="-122"/>
              <a:cs typeface="Arial" charset="0"/>
            </a:endParaRP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 rot="1167836">
            <a:off x="6478588" y="4604575"/>
            <a:ext cx="2089150" cy="3968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cs typeface="Arial" charset="0"/>
              </a:rPr>
              <a:t>Transition Zone</a:t>
            </a:r>
          </a:p>
        </p:txBody>
      </p:sp>
      <p:sp>
        <p:nvSpPr>
          <p:cNvPr id="49" name="Freeform 53"/>
          <p:cNvSpPr>
            <a:spLocks/>
          </p:cNvSpPr>
          <p:nvPr/>
        </p:nvSpPr>
        <p:spPr bwMode="auto">
          <a:xfrm rot="13855047" flipH="1">
            <a:off x="3678237" y="2990088"/>
            <a:ext cx="4087813" cy="1512888"/>
          </a:xfrm>
          <a:custGeom>
            <a:avLst/>
            <a:gdLst/>
            <a:ahLst/>
            <a:cxnLst>
              <a:cxn ang="0">
                <a:pos x="2189" y="1296"/>
              </a:cxn>
              <a:cxn ang="0">
                <a:pos x="2736" y="1365"/>
              </a:cxn>
              <a:cxn ang="0">
                <a:pos x="2615" y="766"/>
              </a:cxn>
              <a:cxn ang="0">
                <a:pos x="2518" y="899"/>
              </a:cxn>
              <a:cxn ang="0">
                <a:pos x="35" y="0"/>
              </a:cxn>
              <a:cxn ang="0">
                <a:pos x="0" y="121"/>
              </a:cxn>
              <a:cxn ang="0">
                <a:pos x="2304" y="1169"/>
              </a:cxn>
              <a:cxn ang="0">
                <a:pos x="2189" y="1296"/>
              </a:cxn>
            </a:cxnLst>
            <a:rect l="0" t="0" r="r" b="b"/>
            <a:pathLst>
              <a:path w="2736" h="1365">
                <a:moveTo>
                  <a:pt x="2189" y="1296"/>
                </a:moveTo>
                <a:lnTo>
                  <a:pt x="2736" y="1365"/>
                </a:lnTo>
                <a:lnTo>
                  <a:pt x="2615" y="766"/>
                </a:lnTo>
                <a:lnTo>
                  <a:pt x="2518" y="899"/>
                </a:lnTo>
                <a:cubicBezTo>
                  <a:pt x="2132" y="698"/>
                  <a:pt x="1516" y="386"/>
                  <a:pt x="35" y="0"/>
                </a:cubicBezTo>
                <a:cubicBezTo>
                  <a:pt x="3" y="43"/>
                  <a:pt x="31" y="78"/>
                  <a:pt x="0" y="121"/>
                </a:cubicBezTo>
                <a:cubicBezTo>
                  <a:pt x="2109" y="795"/>
                  <a:pt x="2252" y="1192"/>
                  <a:pt x="2304" y="1169"/>
                </a:cubicBezTo>
                <a:cubicBezTo>
                  <a:pt x="2238" y="1275"/>
                  <a:pt x="2189" y="1296"/>
                  <a:pt x="2189" y="1296"/>
                </a:cubicBezTo>
                <a:close/>
              </a:path>
            </a:pathLst>
          </a:custGeom>
          <a:solidFill>
            <a:srgbClr val="0000FF">
              <a:alpha val="60001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B60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宋体" pitchFamily="2" charset="-122"/>
              <a:cs typeface="Arial" charset="0"/>
            </a:endParaRPr>
          </a:p>
        </p:txBody>
      </p:sp>
      <p:sp>
        <p:nvSpPr>
          <p:cNvPr id="50" name="AutoShape 54"/>
          <p:cNvSpPr>
            <a:spLocks noChangeArrowheads="1"/>
          </p:cNvSpPr>
          <p:nvPr/>
        </p:nvSpPr>
        <p:spPr bwMode="auto">
          <a:xfrm>
            <a:off x="2670175" y="1702625"/>
            <a:ext cx="2035175" cy="1143000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1905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itchFamily="2" charset="-122"/>
                <a:cs typeface="Arial" charset="0"/>
              </a:rPr>
              <a:t>Integrated </a:t>
            </a:r>
          </a:p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itchFamily="2" charset="-122"/>
                <a:cs typeface="Arial" charset="0"/>
              </a:rPr>
              <a:t>photonics?</a:t>
            </a:r>
          </a:p>
        </p:txBody>
      </p:sp>
      <p:sp>
        <p:nvSpPr>
          <p:cNvPr id="51" name="AutoShape 55"/>
          <p:cNvSpPr>
            <a:spLocks noChangeArrowheads="1"/>
          </p:cNvSpPr>
          <p:nvPr/>
        </p:nvSpPr>
        <p:spPr bwMode="auto">
          <a:xfrm flipH="1">
            <a:off x="5813425" y="3410775"/>
            <a:ext cx="1450975" cy="7254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28575" algn="ctr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99"/>
                </a:solidFill>
                <a:ea typeface="宋体" pitchFamily="2" charset="-122"/>
                <a:cs typeface="Arial" charset="0"/>
              </a:rPr>
              <a:t>Optical Tech  </a:t>
            </a:r>
          </a:p>
        </p:txBody>
      </p:sp>
      <p:pic>
        <p:nvPicPr>
          <p:cNvPr id="52" name="Picture 4" descr="in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5923786"/>
            <a:ext cx="1281112" cy="919927"/>
          </a:xfrm>
          <a:prstGeom prst="rect">
            <a:avLst/>
          </a:prstGeom>
          <a:noFill/>
        </p:spPr>
      </p:pic>
      <p:pic>
        <p:nvPicPr>
          <p:cNvPr id="53" name="Picture 2" descr="wafer-cmos-no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6546" y="1123940"/>
            <a:ext cx="1870356" cy="1128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0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7" grpId="0" animBg="1"/>
      <p:bldP spid="48" grpId="0"/>
      <p:bldP spid="49" grpId="0" animBg="1"/>
      <p:bldP spid="50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optical cable (AOC)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52407"/>
            <a:ext cx="7162800" cy="4358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76" y="5954887"/>
            <a:ext cx="2090159" cy="3697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53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46" y="1502820"/>
            <a:ext cx="8077200" cy="4694304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Device fabrication</a:t>
            </a:r>
          </a:p>
          <a:p>
            <a:r>
              <a:rPr lang="en-US" sz="2000" dirty="0"/>
              <a:t>Fiber drawing</a:t>
            </a:r>
          </a:p>
          <a:p>
            <a:pPr lvl="1"/>
            <a:r>
              <a:rPr lang="en-US" dirty="0"/>
              <a:t>Preform fabrication: MCVD process</a:t>
            </a:r>
          </a:p>
          <a:p>
            <a:pPr lvl="1"/>
            <a:r>
              <a:rPr lang="en-US" dirty="0"/>
              <a:t>Drawing parameter control: fiber diameter &amp; draw tension</a:t>
            </a:r>
          </a:p>
          <a:p>
            <a:pPr lvl="1"/>
            <a:r>
              <a:rPr lang="en-US" dirty="0"/>
              <a:t>Multi-material fiber and </a:t>
            </a:r>
            <a:r>
              <a:rPr lang="en-US" dirty="0" err="1"/>
              <a:t>microstructured</a:t>
            </a:r>
            <a:r>
              <a:rPr lang="en-US" dirty="0"/>
              <a:t> fiber processing</a:t>
            </a:r>
          </a:p>
          <a:p>
            <a:r>
              <a:rPr lang="en-US" sz="2000" dirty="0"/>
              <a:t>Planar waveguide fabrication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/>
              <a:t>Optical loss in fibers and waveguides</a:t>
            </a:r>
          </a:p>
          <a:p>
            <a:r>
              <a:rPr lang="en-US" sz="2000" dirty="0"/>
              <a:t>Material attenuation</a:t>
            </a:r>
          </a:p>
          <a:p>
            <a:r>
              <a:rPr lang="en-US" sz="2000" dirty="0"/>
              <a:t>Surface roughness scattering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/>
              <a:t>Optical communications</a:t>
            </a:r>
          </a:p>
          <a:p>
            <a:r>
              <a:rPr lang="en-US" sz="2000" dirty="0"/>
              <a:t>Digital communication systems &amp; WDM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5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confinement via total internal reflection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7546" y="1790700"/>
            <a:ext cx="4559808" cy="533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7546" y="2324100"/>
            <a:ext cx="4559808" cy="762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7546" y="3086100"/>
            <a:ext cx="4559807" cy="533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 bwMode="auto">
          <a:xfrm flipV="1">
            <a:off x="1077546" y="2324100"/>
            <a:ext cx="7620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839546" y="2327148"/>
            <a:ext cx="1517904" cy="768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357450" y="2327148"/>
            <a:ext cx="1517904" cy="768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875354" y="2327148"/>
            <a:ext cx="762000" cy="384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166446" y="2645992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 err="1">
                <a:ea typeface="宋体" pitchFamily="2" charset="-122"/>
              </a:rPr>
              <a:t>n</a:t>
            </a:r>
            <a:r>
              <a:rPr lang="en-US" altLang="zh-CN" baseline="-25000" dirty="0" err="1">
                <a:ea typeface="宋体" pitchFamily="2" charset="-122"/>
              </a:rPr>
              <a:t>high</a:t>
            </a:r>
            <a:endParaRPr lang="en-US" dirty="0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189233" y="3139694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 err="1">
                <a:ea typeface="宋体" pitchFamily="2" charset="-122"/>
              </a:rPr>
              <a:t>n</a:t>
            </a:r>
            <a:r>
              <a:rPr lang="en-US" altLang="zh-CN" baseline="-25000" dirty="0" err="1">
                <a:ea typeface="宋体" pitchFamily="2" charset="-122"/>
              </a:rPr>
              <a:t>low</a:t>
            </a:r>
            <a:endParaRPr lang="en-US" dirty="0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184360" y="1869771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 err="1">
                <a:ea typeface="宋体" pitchFamily="2" charset="-122"/>
              </a:rPr>
              <a:t>n</a:t>
            </a:r>
            <a:r>
              <a:rPr lang="en-US" altLang="zh-CN" baseline="-25000" dirty="0" err="1">
                <a:ea typeface="宋体" pitchFamily="2" charset="-122"/>
              </a:rPr>
              <a:t>low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26983" y="233424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Light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357450" y="2436264"/>
            <a:ext cx="0" cy="9888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Arc 27"/>
          <p:cNvSpPr/>
          <p:nvPr/>
        </p:nvSpPr>
        <p:spPr bwMode="auto">
          <a:xfrm>
            <a:off x="3131534" y="2830419"/>
            <a:ext cx="457200" cy="457200"/>
          </a:xfrm>
          <a:prstGeom prst="arc">
            <a:avLst>
              <a:gd name="adj1" fmla="val 11966887"/>
              <a:gd name="adj2" fmla="val 1613229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984903" y="2562689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i="1" dirty="0">
                <a:latin typeface="Symbol" panose="05050102010706020507" pitchFamily="18" charset="2"/>
                <a:ea typeface="宋体" pitchFamily="2" charset="-122"/>
              </a:rPr>
              <a:t>q</a:t>
            </a:r>
            <a:endParaRPr lang="en-US" i="1" dirty="0">
              <a:latin typeface="Symbol" panose="05050102010706020507" pitchFamily="18" charset="2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619485"/>
              </p:ext>
            </p:extLst>
          </p:nvPr>
        </p:nvGraphicFramePr>
        <p:xfrm>
          <a:off x="6095432" y="2658824"/>
          <a:ext cx="19748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015920" imgH="241200" progId="Equation.DSMT4">
                  <p:embed/>
                </p:oleObj>
              </mc:Choice>
              <mc:Fallback>
                <p:oleObj name="Equation" r:id="rId3" imgW="101592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432" y="2658824"/>
                        <a:ext cx="197485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088514" y="2216519"/>
            <a:ext cx="1988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ea typeface="宋体" pitchFamily="2" charset="-122"/>
              </a:rPr>
              <a:t>Condition for TIR:</a:t>
            </a:r>
            <a:endParaRPr lang="en-US" dirty="0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913952" y="2699004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ea typeface="宋体" pitchFamily="2" charset="-122"/>
              </a:rPr>
              <a:t>Core</a:t>
            </a:r>
            <a:endParaRPr lang="en-US" dirty="0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503582" y="3165661"/>
            <a:ext cx="1095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ea typeface="宋体" pitchFamily="2" charset="-122"/>
              </a:rPr>
              <a:t>Cladding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5" b="29379"/>
          <a:stretch/>
        </p:blipFill>
        <p:spPr>
          <a:xfrm>
            <a:off x="886323" y="4231145"/>
            <a:ext cx="5285877" cy="190500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428448" y="4872022"/>
            <a:ext cx="200008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Snell is right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Ulrich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Lohmann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947427" y="4997036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PMMA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981009" y="5628303"/>
            <a:ext cx="466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Air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7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0492"/>
            <a:ext cx="82296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Waveguide cross-section geometries</a:t>
            </a:r>
            <a:endParaRPr lang="en-US" sz="2800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85800" y="2169504"/>
            <a:ext cx="21336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85800" y="2702904"/>
            <a:ext cx="2133600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685800" y="3007704"/>
            <a:ext cx="21336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838200" y="3587141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ea typeface="宋体" pitchFamily="2" charset="-122"/>
              </a:rPr>
              <a:t>Slab waveguide</a:t>
            </a:r>
            <a:endParaRPr lang="en-U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505200" y="2169504"/>
            <a:ext cx="2133600" cy="1371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4191000" y="2702904"/>
            <a:ext cx="762000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52800" y="3587141"/>
            <a:ext cx="244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ea typeface="宋体" pitchFamily="2" charset="-122"/>
              </a:rPr>
              <a:t>Channel/photonic wire</a:t>
            </a:r>
          </a:p>
          <a:p>
            <a:pPr algn="ctr"/>
            <a:r>
              <a:rPr lang="en-US" altLang="zh-CN">
                <a:ea typeface="宋体" pitchFamily="2" charset="-122"/>
              </a:rPr>
              <a:t>waveguide</a:t>
            </a:r>
            <a:endParaRPr lang="en-US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209800" y="2626704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high</a:t>
            </a:r>
            <a:endParaRPr lang="en-US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209800" y="3098191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low</a:t>
            </a:r>
            <a:endParaRPr lang="en-US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209800" y="2245704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err="1">
                <a:ea typeface="宋体" pitchFamily="2" charset="-122"/>
              </a:rPr>
              <a:t>n</a:t>
            </a:r>
            <a:r>
              <a:rPr lang="en-US" altLang="zh-CN" baseline="-25000" dirty="0" err="1">
                <a:ea typeface="宋体" pitchFamily="2" charset="-122"/>
              </a:rPr>
              <a:t>low</a:t>
            </a:r>
            <a:endParaRPr lang="en-US" dirty="0"/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4265386" y="2641218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err="1">
                <a:ea typeface="宋体" pitchFamily="2" charset="-122"/>
              </a:rPr>
              <a:t>n</a:t>
            </a:r>
            <a:r>
              <a:rPr lang="en-US" altLang="zh-CN" baseline="-25000" dirty="0" err="1">
                <a:ea typeface="宋体" pitchFamily="2" charset="-122"/>
              </a:rPr>
              <a:t>high</a:t>
            </a:r>
            <a:endParaRPr lang="en-US" dirty="0"/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5105400" y="2245704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low</a:t>
            </a:r>
            <a:endParaRPr lang="en-US"/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6324600" y="2169504"/>
            <a:ext cx="21336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6324600" y="2702904"/>
            <a:ext cx="2133600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6324600" y="3007704"/>
            <a:ext cx="21336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6248400" y="3587141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ea typeface="宋体" pitchFamily="2" charset="-122"/>
              </a:rPr>
              <a:t>Rib/ridge waveguide</a:t>
            </a:r>
            <a:endParaRPr lang="en-US"/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7848600" y="2626704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high</a:t>
            </a:r>
            <a:endParaRPr lang="en-US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7848600" y="3098191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low</a:t>
            </a:r>
            <a:endParaRPr lang="en-US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7848600" y="2245704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low</a:t>
            </a:r>
            <a:endParaRPr lang="en-US"/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7010400" y="2550504"/>
            <a:ext cx="762000" cy="3048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 flipV="1">
            <a:off x="7010400" y="255050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7010400" y="2550504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>
            <a:off x="7772400" y="255050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501650" y="1682141"/>
            <a:ext cx="254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1-d optical confinement</a:t>
            </a:r>
            <a:endParaRPr lang="en-US"/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4768850" y="1467828"/>
            <a:ext cx="254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2-d optical confinement</a:t>
            </a:r>
            <a:endParaRPr lang="en-US" dirty="0"/>
          </a:p>
        </p:txBody>
      </p:sp>
      <p:sp>
        <p:nvSpPr>
          <p:cNvPr id="51237" name="AutoShape 37"/>
          <p:cNvSpPr>
            <a:spLocks/>
          </p:cNvSpPr>
          <p:nvPr/>
        </p:nvSpPr>
        <p:spPr bwMode="auto">
          <a:xfrm rot="5400000">
            <a:off x="5860256" y="546285"/>
            <a:ext cx="242887" cy="2819400"/>
          </a:xfrm>
          <a:prstGeom prst="leftBrace">
            <a:avLst>
              <a:gd name="adj1" fmla="val 77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Oval 38"/>
          <p:cNvSpPr>
            <a:spLocks noChangeArrowheads="1"/>
          </p:cNvSpPr>
          <p:nvPr/>
        </p:nvSpPr>
        <p:spPr bwMode="auto">
          <a:xfrm>
            <a:off x="2311637" y="4374779"/>
            <a:ext cx="1600200" cy="1600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Oval 39"/>
          <p:cNvSpPr>
            <a:spLocks noChangeArrowheads="1"/>
          </p:cNvSpPr>
          <p:nvPr/>
        </p:nvSpPr>
        <p:spPr bwMode="auto">
          <a:xfrm>
            <a:off x="2734653" y="4806341"/>
            <a:ext cx="762000" cy="7620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685800" y="2201254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cladding</a:t>
            </a:r>
            <a:endParaRPr lang="en-US"/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685800" y="3129941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cladding</a:t>
            </a:r>
            <a:endParaRPr lang="en-US"/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685800" y="2658454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core</a:t>
            </a:r>
            <a:endParaRPr lang="en-US"/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2806317" y="4995730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core</a:t>
            </a:r>
            <a:endParaRPr lang="en-US" dirty="0"/>
          </a:p>
        </p:txBody>
      </p:sp>
      <p:sp>
        <p:nvSpPr>
          <p:cNvPr id="51245" name="Text Box 45"/>
          <p:cNvSpPr txBox="1">
            <a:spLocks noChangeArrowheads="1"/>
          </p:cNvSpPr>
          <p:nvPr/>
        </p:nvSpPr>
        <p:spPr bwMode="auto">
          <a:xfrm>
            <a:off x="2622549" y="4450979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cladding</a:t>
            </a:r>
            <a:endParaRPr lang="en-US"/>
          </a:p>
        </p:txBody>
      </p:sp>
      <p:sp>
        <p:nvSpPr>
          <p:cNvPr id="51246" name="Text Box 46"/>
          <p:cNvSpPr txBox="1">
            <a:spLocks noChangeArrowheads="1"/>
          </p:cNvSpPr>
          <p:nvPr/>
        </p:nvSpPr>
        <p:spPr bwMode="auto">
          <a:xfrm>
            <a:off x="2209799" y="6051179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Step-index fiber</a:t>
            </a:r>
            <a:endParaRPr lang="en-US"/>
          </a:p>
        </p:txBody>
      </p:sp>
      <p:sp>
        <p:nvSpPr>
          <p:cNvPr id="51247" name="Oval 47"/>
          <p:cNvSpPr>
            <a:spLocks noChangeArrowheads="1"/>
          </p:cNvSpPr>
          <p:nvPr/>
        </p:nvSpPr>
        <p:spPr bwMode="auto">
          <a:xfrm>
            <a:off x="5198692" y="4374779"/>
            <a:ext cx="1600200" cy="1600200"/>
          </a:xfrm>
          <a:prstGeom prst="ellipse">
            <a:avLst/>
          </a:prstGeom>
          <a:gradFill rotWithShape="1">
            <a:gsLst>
              <a:gs pos="0">
                <a:srgbClr val="1C1C1C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Text Box 51"/>
          <p:cNvSpPr txBox="1">
            <a:spLocks noChangeArrowheads="1"/>
          </p:cNvSpPr>
          <p:nvPr/>
        </p:nvSpPr>
        <p:spPr bwMode="auto">
          <a:xfrm>
            <a:off x="4639653" y="6051179"/>
            <a:ext cx="286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Graded-index (GRIN) fiber</a:t>
            </a:r>
            <a:endParaRPr lang="en-US"/>
          </a:p>
        </p:txBody>
      </p:sp>
      <p:sp>
        <p:nvSpPr>
          <p:cNvPr id="51255" name="Text Box 55"/>
          <p:cNvSpPr txBox="1">
            <a:spLocks noChangeArrowheads="1"/>
          </p:cNvSpPr>
          <p:nvPr/>
        </p:nvSpPr>
        <p:spPr bwMode="auto">
          <a:xfrm>
            <a:off x="3505200" y="2183791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core</a:t>
            </a:r>
            <a:endParaRPr lang="en-US"/>
          </a:p>
        </p:txBody>
      </p:sp>
      <p:sp>
        <p:nvSpPr>
          <p:cNvPr id="51256" name="Line 56"/>
          <p:cNvSpPr>
            <a:spLocks noChangeShapeType="1"/>
          </p:cNvSpPr>
          <p:nvPr/>
        </p:nvSpPr>
        <p:spPr bwMode="auto">
          <a:xfrm>
            <a:off x="4038600" y="2520341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7" name="Text Box 57"/>
          <p:cNvSpPr txBox="1">
            <a:spLocks noChangeArrowheads="1"/>
          </p:cNvSpPr>
          <p:nvPr/>
        </p:nvSpPr>
        <p:spPr bwMode="auto">
          <a:xfrm>
            <a:off x="4603750" y="3129941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cladding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5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fiber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114800" cy="4541904"/>
          </a:xfrm>
        </p:spPr>
        <p:txBody>
          <a:bodyPr/>
          <a:lstStyle/>
          <a:p>
            <a:r>
              <a:rPr lang="en-US" sz="2200" dirty="0"/>
              <a:t>Glasses: silica and other oxides, chalcogenides, halides, polymers</a:t>
            </a:r>
          </a:p>
          <a:p>
            <a:r>
              <a:rPr lang="en-US" sz="2200" dirty="0"/>
              <a:t>Metals, crystalline oxides and semiconductors, etc.</a:t>
            </a:r>
          </a:p>
          <a:p>
            <a:r>
              <a:rPr lang="en-US" sz="2200" dirty="0"/>
              <a:t>Dopants in silica glass</a:t>
            </a:r>
          </a:p>
          <a:p>
            <a:pPr lvl="1"/>
            <a:r>
              <a:rPr lang="en-US" sz="2200" dirty="0"/>
              <a:t>Increase index: GeO</a:t>
            </a:r>
            <a:r>
              <a:rPr lang="en-US" sz="2200" baseline="-25000" dirty="0"/>
              <a:t>2</a:t>
            </a:r>
            <a:r>
              <a:rPr lang="en-US" sz="2200" dirty="0"/>
              <a:t>, P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5</a:t>
            </a:r>
            <a:r>
              <a:rPr lang="en-US" sz="2200" dirty="0"/>
              <a:t>, TiO</a:t>
            </a:r>
            <a:r>
              <a:rPr lang="en-US" sz="2200" baseline="-25000" dirty="0"/>
              <a:t>2</a:t>
            </a:r>
            <a:endParaRPr lang="en-US" sz="2200" dirty="0"/>
          </a:p>
          <a:p>
            <a:pPr lvl="1"/>
            <a:r>
              <a:rPr lang="en-US" sz="2200" dirty="0"/>
              <a:t>Decrease index: B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3</a:t>
            </a:r>
            <a:endParaRPr lang="en-US" sz="2200" dirty="0"/>
          </a:p>
          <a:p>
            <a:pPr lvl="1"/>
            <a:r>
              <a:rPr lang="en-US" sz="2200" dirty="0"/>
              <a:t>Luminescent centers: rare earth (e.g. </a:t>
            </a:r>
            <a:r>
              <a:rPr lang="en-US" sz="2200" dirty="0" err="1"/>
              <a:t>Er</a:t>
            </a:r>
            <a:r>
              <a:rPr lang="en-US" sz="22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92" y="846746"/>
            <a:ext cx="3381539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2750" y="4614730"/>
            <a:ext cx="219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Refractive index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of SiO</a:t>
            </a:r>
            <a:r>
              <a:rPr lang="en-US" baseline="-25000" dirty="0"/>
              <a:t>2</a:t>
            </a:r>
            <a:r>
              <a:rPr lang="en-US" dirty="0"/>
              <a:t>-GeO</a:t>
            </a:r>
            <a:r>
              <a:rPr lang="en-US" baseline="-25000" dirty="0"/>
              <a:t>2</a:t>
            </a:r>
            <a:r>
              <a:rPr lang="en-US" dirty="0"/>
              <a:t> glass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3204" y="6045438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Appl. Opt.</a:t>
            </a:r>
            <a:r>
              <a:rPr lang="en-US" sz="1400" dirty="0"/>
              <a:t> </a:t>
            </a:r>
            <a:r>
              <a:rPr lang="en-US" sz="1400" b="1" dirty="0"/>
              <a:t>24</a:t>
            </a:r>
            <a:r>
              <a:rPr lang="en-US" sz="1400" dirty="0"/>
              <a:t>, 4486 (2004)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8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708"/>
            <a:ext cx="7924800" cy="1066800"/>
          </a:xfrm>
        </p:spPr>
        <p:txBody>
          <a:bodyPr/>
          <a:lstStyle/>
          <a:p>
            <a:r>
              <a:rPr lang="en-US" dirty="0"/>
              <a:t>Standard single-mode silica optical fiber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32" y="1921378"/>
            <a:ext cx="3772968" cy="4541904"/>
          </a:xfrm>
        </p:spPr>
        <p:txBody>
          <a:bodyPr/>
          <a:lstStyle/>
          <a:p>
            <a:r>
              <a:rPr lang="en-US" sz="2000" dirty="0"/>
              <a:t>Core/cladding: low loss light propagation</a:t>
            </a:r>
          </a:p>
          <a:p>
            <a:r>
              <a:rPr lang="en-US" sz="2000" dirty="0"/>
              <a:t>Buffer/jacket: protection against mechanical damage and the environment (UV radiation, humidity, etc.)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37" y="2280828"/>
            <a:ext cx="4261792" cy="3452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2" y="4213916"/>
            <a:ext cx="2819400" cy="1940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7841" y="534000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607" y="4574631"/>
            <a:ext cx="109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Cladding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081216" y="5295005"/>
            <a:ext cx="180975" cy="142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46981" y="2726415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Fiber preforms</a:t>
            </a:r>
            <a:endParaRPr lang="en-US" altLang="en-US" sz="1800" dirty="0"/>
          </a:p>
        </p:txBody>
      </p:sp>
      <p:pic>
        <p:nvPicPr>
          <p:cNvPr id="7" name="Picture 8" descr="off_opft_ziehturm_188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0" y="2133600"/>
            <a:ext cx="1565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63894" y="4944454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Drawing tower</a:t>
            </a:r>
            <a:endParaRPr lang="en-US" altLang="en-US" sz="1800" dirty="0"/>
          </a:p>
        </p:txBody>
      </p:sp>
      <p:pic>
        <p:nvPicPr>
          <p:cNvPr id="9" name="Picture 11" descr="DCA8XP7AHCAN56U69CAFD2H2OCA4GMVOQCA5KYTU1CAR2GL15CAXD84SRCAPESZHVCAHEG8X9CALHL7ENCAFGJOKNCAH7AHP2CAGGIBSECAEFBADOCAZ3A3YSCAGP6676CAWCVZOTCA5XMCE5CAS3JB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44" y="466529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07690" y="6051180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panose="02010600030101010101" pitchFamily="2" charset="-122"/>
              </a:rPr>
              <a:t>Fiber spool</a:t>
            </a:r>
            <a:endParaRPr lang="en-US" altLang="en-US" sz="1800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9200000">
            <a:off x="5944788" y="2108200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3200000">
            <a:off x="5959965" y="461102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418395" y="3381598"/>
            <a:ext cx="2039805" cy="96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Viscosity window for fiber drawing: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10</a:t>
            </a:r>
            <a:r>
              <a:rPr lang="en-US" altLang="zh-CN" sz="1800" baseline="30000" dirty="0">
                <a:ea typeface="宋体" panose="02010600030101010101" pitchFamily="2" charset="-122"/>
              </a:rPr>
              <a:t>4</a:t>
            </a:r>
            <a:r>
              <a:rPr lang="en-US" altLang="zh-CN" sz="1800" dirty="0">
                <a:ea typeface="宋体" panose="02010600030101010101" pitchFamily="2" charset="-122"/>
              </a:rPr>
              <a:t> to 10</a:t>
            </a:r>
            <a:r>
              <a:rPr lang="en-US" altLang="zh-CN" sz="1800" baseline="30000" dirty="0">
                <a:ea typeface="宋体" panose="02010600030101010101" pitchFamily="2" charset="-122"/>
              </a:rPr>
              <a:t>6</a:t>
            </a:r>
            <a:r>
              <a:rPr lang="en-US" altLang="zh-CN" sz="1800" dirty="0">
                <a:ea typeface="宋体" panose="02010600030101010101" pitchFamily="2" charset="-122"/>
              </a:rPr>
              <a:t> </a:t>
            </a:r>
            <a:r>
              <a:rPr lang="en-US" altLang="zh-CN" sz="1800" dirty="0" err="1">
                <a:ea typeface="宋体" panose="02010600030101010101" pitchFamily="2" charset="-122"/>
              </a:rPr>
              <a:t>Pa</a:t>
            </a:r>
            <a:r>
              <a:rPr lang="en-US" altLang="zh-CN" sz="1800" dirty="0" err="1">
                <a:ea typeface="宋体" panose="02010600030101010101" pitchFamily="2" charset="-122"/>
                <a:cs typeface="Arial" panose="020B0604020202020204" pitchFamily="34" charset="0"/>
              </a:rPr>
              <a:t>·s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r="53280"/>
          <a:stretch/>
        </p:blipFill>
        <p:spPr>
          <a:xfrm rot="16200000" flipV="1">
            <a:off x="6545518" y="1030811"/>
            <a:ext cx="1872976" cy="1395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t="4791" r="7155" b="1642"/>
          <a:stretch/>
        </p:blipFill>
        <p:spPr>
          <a:xfrm>
            <a:off x="568298" y="1718416"/>
            <a:ext cx="3106394" cy="435538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Fiber drawing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2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drawing: diameter control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8" y="1650761"/>
            <a:ext cx="4774962" cy="472679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4935908" y="5562600"/>
            <a:ext cx="0" cy="609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935908" y="5943600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3441459" y="397485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Neck-down region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9489" y="19050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Preform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638799" y="1566730"/>
            <a:ext cx="2892039" cy="4572000"/>
          </a:xfrm>
        </p:spPr>
        <p:txBody>
          <a:bodyPr/>
          <a:lstStyle/>
          <a:p>
            <a:pPr marL="341313" indent="-341313"/>
            <a:r>
              <a:rPr lang="en-US" sz="2000" dirty="0"/>
              <a:t>Drawing tension:</a:t>
            </a:r>
          </a:p>
          <a:p>
            <a:pPr marL="341313" indent="-341313"/>
            <a:endParaRPr lang="en-US" sz="2000" dirty="0"/>
          </a:p>
          <a:p>
            <a:pPr marL="341313" indent="-341313"/>
            <a:endParaRPr lang="en-US" sz="2000" dirty="0"/>
          </a:p>
          <a:p>
            <a:pPr marL="341313" indent="-341313"/>
            <a:r>
              <a:rPr lang="en-US" sz="2000" dirty="0"/>
              <a:t>Fiber diameter is determined by the drawing speed</a:t>
            </a:r>
          </a:p>
          <a:p>
            <a:pPr marL="341313" indent="-341313"/>
            <a:r>
              <a:rPr lang="en-US" sz="2000" dirty="0"/>
              <a:t>Fiber diameter is feedback loop controlled in real time during drawing</a:t>
            </a:r>
          </a:p>
          <a:p>
            <a:pPr marL="341313" indent="-341313"/>
            <a:r>
              <a:rPr lang="en-US" sz="2000" dirty="0">
                <a:hlinkClick r:id="rId4"/>
              </a:rPr>
              <a:t>Candy fiber drawing</a:t>
            </a:r>
            <a:endParaRPr lang="en-US" sz="2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692564"/>
              </p:ext>
            </p:extLst>
          </p:nvPr>
        </p:nvGraphicFramePr>
        <p:xfrm>
          <a:off x="6026758" y="2032476"/>
          <a:ext cx="16779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863280" imgH="393480" progId="Equation.DSMT4">
                  <p:embed/>
                </p:oleObj>
              </mc:Choice>
              <mc:Fallback>
                <p:oleObj name="Equation" r:id="rId5" imgW="86328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758" y="2032476"/>
                        <a:ext cx="1677988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 bwMode="auto">
          <a:xfrm flipV="1">
            <a:off x="4428146" y="2680234"/>
            <a:ext cx="6858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08180" y="2318310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6292" y="5751240"/>
            <a:ext cx="2585708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i="1" dirty="0"/>
              <a:t>IEEE Photon. J.</a:t>
            </a:r>
            <a:r>
              <a:rPr lang="en-US" sz="1400" dirty="0"/>
              <a:t> </a:t>
            </a:r>
            <a:r>
              <a:rPr lang="en-US" sz="1400" b="1" dirty="0"/>
              <a:t>2</a:t>
            </a:r>
            <a:r>
              <a:rPr lang="en-US" sz="1400" dirty="0"/>
              <a:t>, 620 (2010)</a:t>
            </a:r>
          </a:p>
          <a:p>
            <a:pPr>
              <a:spcAft>
                <a:spcPts val="300"/>
              </a:spcAft>
            </a:pPr>
            <a:r>
              <a:rPr lang="en-US" sz="1400" i="1" dirty="0"/>
              <a:t>J. Appl. Phys. </a:t>
            </a:r>
            <a:r>
              <a:rPr lang="en-US" sz="1400" b="1" dirty="0"/>
              <a:t>49</a:t>
            </a:r>
            <a:r>
              <a:rPr lang="en-US" sz="1400" dirty="0"/>
              <a:t>, 4417 (1978)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3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silica fiber preform fabrication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39" y="1524000"/>
            <a:ext cx="8077200" cy="45720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000" dirty="0"/>
              <a:t>Modified chemical vapor deposition (MCVD)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SiCl</a:t>
            </a:r>
            <a:r>
              <a:rPr lang="en-US" baseline="-25000" dirty="0"/>
              <a:t>4</a:t>
            </a:r>
            <a:r>
              <a:rPr lang="en-US" dirty="0"/>
              <a:t> + O</a:t>
            </a:r>
            <a:r>
              <a:rPr lang="en-US" baseline="-25000" dirty="0"/>
              <a:t>2</a:t>
            </a:r>
            <a:r>
              <a:rPr lang="en-US" dirty="0"/>
              <a:t> → SiO</a:t>
            </a:r>
            <a:r>
              <a:rPr lang="en-US" baseline="-25000" dirty="0"/>
              <a:t>2</a:t>
            </a:r>
            <a:r>
              <a:rPr lang="en-US" dirty="0"/>
              <a:t> (soot) + Cl</a:t>
            </a:r>
            <a:r>
              <a:rPr lang="en-US" baseline="-25000" dirty="0"/>
              <a:t>2</a:t>
            </a:r>
            <a:endParaRPr lang="en-US" dirty="0"/>
          </a:p>
          <a:p>
            <a:pPr lvl="1">
              <a:spcBef>
                <a:spcPts val="1000"/>
              </a:spcBef>
            </a:pPr>
            <a:r>
              <a:rPr lang="en-US" dirty="0"/>
              <a:t>GeCl</a:t>
            </a:r>
            <a:r>
              <a:rPr lang="en-US" baseline="-25000" dirty="0"/>
              <a:t>4</a:t>
            </a:r>
            <a:r>
              <a:rPr lang="en-US" dirty="0"/>
              <a:t> + O</a:t>
            </a:r>
            <a:r>
              <a:rPr lang="en-US" baseline="-25000" dirty="0"/>
              <a:t>2</a:t>
            </a:r>
            <a:r>
              <a:rPr lang="en-US" dirty="0"/>
              <a:t> → GeO</a:t>
            </a:r>
            <a:r>
              <a:rPr lang="en-US" baseline="-25000" dirty="0"/>
              <a:t>2</a:t>
            </a:r>
            <a:r>
              <a:rPr lang="en-US" dirty="0"/>
              <a:t> + Cl</a:t>
            </a:r>
            <a:r>
              <a:rPr lang="en-US" baseline="-25000" dirty="0"/>
              <a:t>2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sz="2000" dirty="0"/>
              <a:t>Layer composition and thickness controlled in each torch sweep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39" y="3505200"/>
            <a:ext cx="3115653" cy="2318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2" y="3886200"/>
            <a:ext cx="3993376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4384" y="5709576"/>
            <a:ext cx="18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Traversing torch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218346" y="5638800"/>
            <a:ext cx="6858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73414" y="4954369"/>
            <a:ext cx="127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Rotating silica tube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356" y="4487115"/>
            <a:ext cx="127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Reactant gases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1890" y="3554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5292" y="3392229"/>
            <a:ext cx="21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temperature reaction zone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2465" y="591133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MCVD lathe, University of Southampton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7405" y="2062685"/>
            <a:ext cx="297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Water-free reaction: minimal -OH contamination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62135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29345</TotalTime>
  <Words>1000</Words>
  <Application>Microsoft Office PowerPoint</Application>
  <PresentationFormat>On-screen Show (4:3)</PresentationFormat>
  <Paragraphs>276</Paragraphs>
  <Slides>29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宋体</vt:lpstr>
      <vt:lpstr>Arial</vt:lpstr>
      <vt:lpstr>Arial Black</vt:lpstr>
      <vt:lpstr>Calibri</vt:lpstr>
      <vt:lpstr>Comic Sans MS</vt:lpstr>
      <vt:lpstr>Impact</vt:lpstr>
      <vt:lpstr>Symbol</vt:lpstr>
      <vt:lpstr>Times New Roman</vt:lpstr>
      <vt:lpstr>Wingdings</vt:lpstr>
      <vt:lpstr>Pixel</vt:lpstr>
      <vt:lpstr>Equation</vt:lpstr>
      <vt:lpstr>MIT 3.071 Amorphous Materials  13: Optical Fibers and Waveguides</vt:lpstr>
      <vt:lpstr>PowerPoint Presentation</vt:lpstr>
      <vt:lpstr>Light confinement via total internal reflection</vt:lpstr>
      <vt:lpstr>Waveguide cross-section geometries</vt:lpstr>
      <vt:lpstr>Optical fiber materials</vt:lpstr>
      <vt:lpstr>Standard single-mode silica optical fiber structure</vt:lpstr>
      <vt:lpstr>Fiber drawing process</vt:lpstr>
      <vt:lpstr>Fiber drawing: diameter control</vt:lpstr>
      <vt:lpstr>Standard silica fiber preform fabrication</vt:lpstr>
      <vt:lpstr>Optical fiber manufacturing and testing</vt:lpstr>
      <vt:lpstr>Glass properties impact fiber processing</vt:lpstr>
      <vt:lpstr>Multi-material, microstructured optical fibers</vt:lpstr>
      <vt:lpstr>Multi-material, microstructured optical fibers</vt:lpstr>
      <vt:lpstr>PowerPoint Presentation</vt:lpstr>
      <vt:lpstr>Planar integration: the paradigm shift</vt:lpstr>
      <vt:lpstr>Photonic integrated circuit (PIC)</vt:lpstr>
      <vt:lpstr>PowerPoint Presentation</vt:lpstr>
      <vt:lpstr>State-of-the-art integrated photonics</vt:lpstr>
      <vt:lpstr>Planar waveguide fabrication</vt:lpstr>
      <vt:lpstr>Optical loss in fibers and waveguides</vt:lpstr>
      <vt:lpstr>Optical communication system</vt:lpstr>
      <vt:lpstr>Optical communication system</vt:lpstr>
      <vt:lpstr>Wavelength division multiplexing (WDM)</vt:lpstr>
      <vt:lpstr>PowerPoint Presentation</vt:lpstr>
      <vt:lpstr>Inside Google’s data center</vt:lpstr>
      <vt:lpstr>PowerPoint Presentation</vt:lpstr>
      <vt:lpstr>PowerPoint Presentation</vt:lpstr>
      <vt:lpstr>Active optical cable (AOC)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JJ HU</dc:creator>
  <cp:lastModifiedBy>JJ HU</cp:lastModifiedBy>
  <cp:revision>3841</cp:revision>
  <dcterms:created xsi:type="dcterms:W3CDTF">2006-08-16T00:00:00Z</dcterms:created>
  <dcterms:modified xsi:type="dcterms:W3CDTF">2017-11-27T05:09:26Z</dcterms:modified>
</cp:coreProperties>
</file>