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79" r:id="rId5"/>
    <p:sldId id="276" r:id="rId6"/>
    <p:sldId id="277" r:id="rId7"/>
    <p:sldId id="265" r:id="rId8"/>
    <p:sldId id="280" r:id="rId9"/>
    <p:sldId id="260" r:id="rId10"/>
    <p:sldId id="261" r:id="rId11"/>
    <p:sldId id="258" r:id="rId12"/>
    <p:sldId id="269" r:id="rId13"/>
    <p:sldId id="259" r:id="rId14"/>
    <p:sldId id="262" r:id="rId15"/>
    <p:sldId id="263" r:id="rId16"/>
    <p:sldId id="274" r:id="rId17"/>
    <p:sldId id="270" r:id="rId18"/>
    <p:sldId id="271" r:id="rId19"/>
    <p:sldId id="272" r:id="rId20"/>
    <p:sldId id="273" r:id="rId21"/>
    <p:sldId id="283" r:id="rId22"/>
    <p:sldId id="292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4676" autoAdjust="0"/>
  </p:normalViewPr>
  <p:slideViewPr>
    <p:cSldViewPr>
      <p:cViewPr>
        <p:scale>
          <a:sx n="75" d="100"/>
          <a:sy n="75" d="100"/>
        </p:scale>
        <p:origin x="-158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055E5-CEB8-4E08-A692-3F52A07F4C50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80744A-1496-4B4F-931A-76DE9CFDCE58}">
      <dgm:prSet phldrT="[Text]"/>
      <dgm:spPr/>
      <dgm:t>
        <a:bodyPr/>
        <a:lstStyle/>
        <a:p>
          <a:r>
            <a:rPr lang="en-US" dirty="0" smtClean="0"/>
            <a:t>Translation</a:t>
          </a:r>
        </a:p>
        <a:p>
          <a:r>
            <a:rPr lang="en-US" dirty="0" smtClean="0"/>
            <a:t>(A to B)</a:t>
          </a:r>
          <a:endParaRPr lang="en-US" dirty="0"/>
        </a:p>
      </dgm:t>
    </dgm:pt>
    <dgm:pt modelId="{85874E7D-CDB5-4973-8CB1-8CFAF5ABA6C5}" type="parTrans" cxnId="{DCF0B47B-810C-45B9-9435-8A397EEB3588}">
      <dgm:prSet/>
      <dgm:spPr/>
      <dgm:t>
        <a:bodyPr/>
        <a:lstStyle/>
        <a:p>
          <a:endParaRPr lang="en-US"/>
        </a:p>
      </dgm:t>
    </dgm:pt>
    <dgm:pt modelId="{6A3B9B52-3056-45C1-BA4E-D03041560AFD}" type="sibTrans" cxnId="{DCF0B47B-810C-45B9-9435-8A397EEB3588}">
      <dgm:prSet/>
      <dgm:spPr/>
      <dgm:t>
        <a:bodyPr/>
        <a:lstStyle/>
        <a:p>
          <a:endParaRPr lang="en-US"/>
        </a:p>
      </dgm:t>
    </dgm:pt>
    <dgm:pt modelId="{496B9AE6-1878-4248-A1C0-78513BB3300C}">
      <dgm:prSet phldrT="[Text]"/>
      <dgm:spPr/>
      <dgm:t>
        <a:bodyPr/>
        <a:lstStyle/>
        <a:p>
          <a:r>
            <a:rPr lang="en-US" dirty="0" smtClean="0"/>
            <a:t>Force</a:t>
          </a:r>
          <a:endParaRPr lang="en-US" dirty="0"/>
        </a:p>
      </dgm:t>
    </dgm:pt>
    <dgm:pt modelId="{ED3E9C5B-D233-42A0-8859-B36EA479881B}" type="parTrans" cxnId="{9D0FA7DA-47DE-4286-AB2B-4917C3D6C0C3}">
      <dgm:prSet/>
      <dgm:spPr/>
      <dgm:t>
        <a:bodyPr/>
        <a:lstStyle/>
        <a:p>
          <a:endParaRPr lang="en-US"/>
        </a:p>
      </dgm:t>
    </dgm:pt>
    <dgm:pt modelId="{586402FB-6459-4176-8C89-B1839021E493}" type="sibTrans" cxnId="{9D0FA7DA-47DE-4286-AB2B-4917C3D6C0C3}">
      <dgm:prSet/>
      <dgm:spPr/>
      <dgm:t>
        <a:bodyPr/>
        <a:lstStyle/>
        <a:p>
          <a:endParaRPr lang="en-US"/>
        </a:p>
      </dgm:t>
    </dgm:pt>
    <dgm:pt modelId="{6F9396CE-CB3E-4566-A555-CB84FB6D8792}">
      <dgm:prSet phldrT="[Text]"/>
      <dgm:spPr/>
      <dgm:t>
        <a:bodyPr/>
        <a:lstStyle/>
        <a:p>
          <a:r>
            <a:rPr lang="en-US" dirty="0" smtClean="0"/>
            <a:t>Momentum</a:t>
          </a:r>
          <a:endParaRPr lang="en-US" dirty="0"/>
        </a:p>
      </dgm:t>
    </dgm:pt>
    <dgm:pt modelId="{EF30CD3F-F7FA-436C-8437-289418B27CE7}" type="parTrans" cxnId="{F5B69BF1-5DD1-423D-90FC-8A62192FD93D}">
      <dgm:prSet/>
      <dgm:spPr/>
      <dgm:t>
        <a:bodyPr/>
        <a:lstStyle/>
        <a:p>
          <a:endParaRPr lang="en-US"/>
        </a:p>
      </dgm:t>
    </dgm:pt>
    <dgm:pt modelId="{D5683D3B-FEC6-4E28-9B7D-1E0BA6B2E902}" type="sibTrans" cxnId="{F5B69BF1-5DD1-423D-90FC-8A62192FD93D}">
      <dgm:prSet/>
      <dgm:spPr/>
      <dgm:t>
        <a:bodyPr/>
        <a:lstStyle/>
        <a:p>
          <a:endParaRPr lang="en-US"/>
        </a:p>
      </dgm:t>
    </dgm:pt>
    <dgm:pt modelId="{7F2242D4-7660-4CE9-B764-629D04C43CD6}">
      <dgm:prSet phldrT="[Text]"/>
      <dgm:spPr/>
      <dgm:t>
        <a:bodyPr/>
        <a:lstStyle/>
        <a:p>
          <a:r>
            <a:rPr lang="en-US" dirty="0" smtClean="0"/>
            <a:t>Rotation</a:t>
          </a:r>
        </a:p>
        <a:p>
          <a:r>
            <a:rPr lang="en-US" dirty="0" smtClean="0"/>
            <a:t>(Spin)</a:t>
          </a:r>
          <a:endParaRPr lang="en-US" dirty="0"/>
        </a:p>
      </dgm:t>
    </dgm:pt>
    <dgm:pt modelId="{9FEBC1FF-F607-4B7C-B2FA-5EB6CFABD3A5}" type="parTrans" cxnId="{D7B1C790-B93F-483B-B299-E29300258DA4}">
      <dgm:prSet/>
      <dgm:spPr/>
      <dgm:t>
        <a:bodyPr/>
        <a:lstStyle/>
        <a:p>
          <a:endParaRPr lang="en-US"/>
        </a:p>
      </dgm:t>
    </dgm:pt>
    <dgm:pt modelId="{7B45D268-B7BF-4CCC-8D6C-0BD74E2CDFBD}" type="sibTrans" cxnId="{D7B1C790-B93F-483B-B299-E29300258DA4}">
      <dgm:prSet/>
      <dgm:spPr/>
      <dgm:t>
        <a:bodyPr/>
        <a:lstStyle/>
        <a:p>
          <a:endParaRPr lang="en-US"/>
        </a:p>
      </dgm:t>
    </dgm:pt>
    <dgm:pt modelId="{597A0741-252C-47A4-B9FE-5A5139AA8CB0}">
      <dgm:prSet phldrT="[Text]"/>
      <dgm:spPr/>
      <dgm:t>
        <a:bodyPr/>
        <a:lstStyle/>
        <a:p>
          <a:r>
            <a:rPr lang="en-US" dirty="0" smtClean="0"/>
            <a:t>Torque</a:t>
          </a:r>
          <a:endParaRPr lang="en-US" dirty="0"/>
        </a:p>
      </dgm:t>
    </dgm:pt>
    <dgm:pt modelId="{2790B62C-9FD8-436F-97B8-76847E5022B1}" type="parTrans" cxnId="{356A130F-09C7-4453-B8A3-5F1CAC303057}">
      <dgm:prSet/>
      <dgm:spPr/>
      <dgm:t>
        <a:bodyPr/>
        <a:lstStyle/>
        <a:p>
          <a:endParaRPr lang="en-US"/>
        </a:p>
      </dgm:t>
    </dgm:pt>
    <dgm:pt modelId="{179A3810-39A3-4F55-AC9B-C36683348A84}" type="sibTrans" cxnId="{356A130F-09C7-4453-B8A3-5F1CAC303057}">
      <dgm:prSet/>
      <dgm:spPr/>
      <dgm:t>
        <a:bodyPr/>
        <a:lstStyle/>
        <a:p>
          <a:endParaRPr lang="en-US"/>
        </a:p>
      </dgm:t>
    </dgm:pt>
    <dgm:pt modelId="{B768A1D1-872E-4276-A7CE-70A30EE27472}">
      <dgm:prSet phldrT="[Text]"/>
      <dgm:spPr/>
      <dgm:t>
        <a:bodyPr/>
        <a:lstStyle/>
        <a:p>
          <a:r>
            <a:rPr lang="en-US" dirty="0" smtClean="0"/>
            <a:t>Angular Momentum</a:t>
          </a:r>
          <a:endParaRPr lang="en-US" dirty="0"/>
        </a:p>
      </dgm:t>
    </dgm:pt>
    <dgm:pt modelId="{8BC2D27D-77BC-4C9A-B322-7E9FA3A88158}" type="parTrans" cxnId="{46DA2A12-FA0F-4C66-A5CD-31BA029AF698}">
      <dgm:prSet/>
      <dgm:spPr/>
      <dgm:t>
        <a:bodyPr/>
        <a:lstStyle/>
        <a:p>
          <a:endParaRPr lang="en-US"/>
        </a:p>
      </dgm:t>
    </dgm:pt>
    <dgm:pt modelId="{22601445-F931-4C4B-B157-807205922C2D}" type="sibTrans" cxnId="{46DA2A12-FA0F-4C66-A5CD-31BA029AF698}">
      <dgm:prSet/>
      <dgm:spPr/>
      <dgm:t>
        <a:bodyPr/>
        <a:lstStyle/>
        <a:p>
          <a:endParaRPr lang="en-US"/>
        </a:p>
      </dgm:t>
    </dgm:pt>
    <dgm:pt modelId="{C356AD38-7F7B-411D-9DE9-DE38EB495CC1}">
      <dgm:prSet phldrT="[Text]"/>
      <dgm:spPr/>
      <dgm:t>
        <a:bodyPr/>
        <a:lstStyle/>
        <a:p>
          <a:r>
            <a:rPr lang="en-US" dirty="0" smtClean="0"/>
            <a:t>Kinetic Energy of Translation</a:t>
          </a:r>
          <a:endParaRPr lang="en-US" dirty="0"/>
        </a:p>
      </dgm:t>
    </dgm:pt>
    <dgm:pt modelId="{19D1380D-B075-4A9B-AFEC-0DDB4B8C9FD1}" type="parTrans" cxnId="{91748FF7-371F-44EB-B920-2844BC7AB55F}">
      <dgm:prSet/>
      <dgm:spPr/>
      <dgm:t>
        <a:bodyPr/>
        <a:lstStyle/>
        <a:p>
          <a:endParaRPr lang="en-US"/>
        </a:p>
      </dgm:t>
    </dgm:pt>
    <dgm:pt modelId="{0A389DE0-1150-4D94-B1CF-821C2CBAD507}" type="sibTrans" cxnId="{91748FF7-371F-44EB-B920-2844BC7AB55F}">
      <dgm:prSet/>
      <dgm:spPr/>
      <dgm:t>
        <a:bodyPr/>
        <a:lstStyle/>
        <a:p>
          <a:endParaRPr lang="en-US"/>
        </a:p>
      </dgm:t>
    </dgm:pt>
    <dgm:pt modelId="{3EB09D95-6ED1-41C5-AD39-6A196993DBE4}">
      <dgm:prSet phldrT="[Text]"/>
      <dgm:spPr/>
      <dgm:t>
        <a:bodyPr/>
        <a:lstStyle/>
        <a:p>
          <a:r>
            <a:rPr lang="en-US" dirty="0" smtClean="0"/>
            <a:t>Kinetic Energy of Rotation</a:t>
          </a:r>
          <a:endParaRPr lang="en-US" dirty="0"/>
        </a:p>
      </dgm:t>
    </dgm:pt>
    <dgm:pt modelId="{CBB7AAC0-ECAB-4EF7-9916-E36E36C6712E}" type="parTrans" cxnId="{2D9AA3F5-E900-4A1C-9FD8-0EEA4710148B}">
      <dgm:prSet/>
      <dgm:spPr/>
      <dgm:t>
        <a:bodyPr/>
        <a:lstStyle/>
        <a:p>
          <a:endParaRPr lang="en-US"/>
        </a:p>
      </dgm:t>
    </dgm:pt>
    <dgm:pt modelId="{800530B9-D98A-4C4E-B8FA-3B85E520FDBD}" type="sibTrans" cxnId="{2D9AA3F5-E900-4A1C-9FD8-0EEA4710148B}">
      <dgm:prSet/>
      <dgm:spPr/>
      <dgm:t>
        <a:bodyPr/>
        <a:lstStyle/>
        <a:p>
          <a:endParaRPr lang="en-US"/>
        </a:p>
      </dgm:t>
    </dgm:pt>
    <dgm:pt modelId="{016D8120-84A4-43DE-AF2E-36D16142D466}" type="pres">
      <dgm:prSet presAssocID="{8B3055E5-CEB8-4E08-A692-3F52A07F4C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17ADDC-FF10-4249-B148-7427E8AD863F}" type="pres">
      <dgm:prSet presAssocID="{7E80744A-1496-4B4F-931A-76DE9CFDCE58}" presName="root" presStyleCnt="0"/>
      <dgm:spPr/>
    </dgm:pt>
    <dgm:pt modelId="{3582E591-74FA-4F1D-B6D3-FB43434BCCC2}" type="pres">
      <dgm:prSet presAssocID="{7E80744A-1496-4B4F-931A-76DE9CFDCE58}" presName="rootComposite" presStyleCnt="0"/>
      <dgm:spPr/>
    </dgm:pt>
    <dgm:pt modelId="{01058833-229F-4502-A3F8-CAC5BBFC195D}" type="pres">
      <dgm:prSet presAssocID="{7E80744A-1496-4B4F-931A-76DE9CFDCE58}" presName="rootText" presStyleLbl="node1" presStyleIdx="0" presStyleCnt="2"/>
      <dgm:spPr/>
      <dgm:t>
        <a:bodyPr/>
        <a:lstStyle/>
        <a:p>
          <a:endParaRPr lang="en-US"/>
        </a:p>
      </dgm:t>
    </dgm:pt>
    <dgm:pt modelId="{9AC75062-5002-4C0C-82F2-579760E3CE9A}" type="pres">
      <dgm:prSet presAssocID="{7E80744A-1496-4B4F-931A-76DE9CFDCE58}" presName="rootConnector" presStyleLbl="node1" presStyleIdx="0" presStyleCnt="2"/>
      <dgm:spPr/>
      <dgm:t>
        <a:bodyPr/>
        <a:lstStyle/>
        <a:p>
          <a:endParaRPr lang="en-US"/>
        </a:p>
      </dgm:t>
    </dgm:pt>
    <dgm:pt modelId="{436CABAA-D78C-49B6-BEDD-DAF16F4B7447}" type="pres">
      <dgm:prSet presAssocID="{7E80744A-1496-4B4F-931A-76DE9CFDCE58}" presName="childShape" presStyleCnt="0"/>
      <dgm:spPr/>
    </dgm:pt>
    <dgm:pt modelId="{F0FDDEE0-0DD9-4EE2-B7AE-CE0CFD5696E3}" type="pres">
      <dgm:prSet presAssocID="{ED3E9C5B-D233-42A0-8859-B36EA479881B}" presName="Name13" presStyleLbl="parChTrans1D2" presStyleIdx="0" presStyleCnt="6"/>
      <dgm:spPr/>
      <dgm:t>
        <a:bodyPr/>
        <a:lstStyle/>
        <a:p>
          <a:endParaRPr lang="en-US"/>
        </a:p>
      </dgm:t>
    </dgm:pt>
    <dgm:pt modelId="{6811950A-D673-4ED5-8670-EDAAEDA0BA2C}" type="pres">
      <dgm:prSet presAssocID="{496B9AE6-1878-4248-A1C0-78513BB3300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9B617-0495-42B7-A392-976BE8AB4936}" type="pres">
      <dgm:prSet presAssocID="{EF30CD3F-F7FA-436C-8437-289418B27CE7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8602847-E196-4F11-8157-E739F78C2CD2}" type="pres">
      <dgm:prSet presAssocID="{6F9396CE-CB3E-4566-A555-CB84FB6D879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A3980-7A45-455E-B7AD-D5AAFADB14AA}" type="pres">
      <dgm:prSet presAssocID="{19D1380D-B075-4A9B-AFEC-0DDB4B8C9FD1}" presName="Name13" presStyleLbl="parChTrans1D2" presStyleIdx="2" presStyleCnt="6"/>
      <dgm:spPr/>
      <dgm:t>
        <a:bodyPr/>
        <a:lstStyle/>
        <a:p>
          <a:endParaRPr lang="en-US"/>
        </a:p>
      </dgm:t>
    </dgm:pt>
    <dgm:pt modelId="{ECDA06EA-25D8-4AE3-B3D2-DB3BB19F2398}" type="pres">
      <dgm:prSet presAssocID="{C356AD38-7F7B-411D-9DE9-DE38EB495CC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BAE3-80F0-43B4-9DB8-8D694A401784}" type="pres">
      <dgm:prSet presAssocID="{7F2242D4-7660-4CE9-B764-629D04C43CD6}" presName="root" presStyleCnt="0"/>
      <dgm:spPr/>
    </dgm:pt>
    <dgm:pt modelId="{A201F061-1921-4BA7-8A09-34648148A1F8}" type="pres">
      <dgm:prSet presAssocID="{7F2242D4-7660-4CE9-B764-629D04C43CD6}" presName="rootComposite" presStyleCnt="0"/>
      <dgm:spPr/>
    </dgm:pt>
    <dgm:pt modelId="{AC169F80-A30F-4EB0-ACCC-CCCAB4BFAA99}" type="pres">
      <dgm:prSet presAssocID="{7F2242D4-7660-4CE9-B764-629D04C43CD6}" presName="rootText" presStyleLbl="node1" presStyleIdx="1" presStyleCnt="2"/>
      <dgm:spPr/>
      <dgm:t>
        <a:bodyPr/>
        <a:lstStyle/>
        <a:p>
          <a:endParaRPr lang="en-US"/>
        </a:p>
      </dgm:t>
    </dgm:pt>
    <dgm:pt modelId="{2FEB9B60-A985-461E-A1C2-2B831395468E}" type="pres">
      <dgm:prSet presAssocID="{7F2242D4-7660-4CE9-B764-629D04C43CD6}" presName="rootConnector" presStyleLbl="node1" presStyleIdx="1" presStyleCnt="2"/>
      <dgm:spPr/>
      <dgm:t>
        <a:bodyPr/>
        <a:lstStyle/>
        <a:p>
          <a:endParaRPr lang="en-US"/>
        </a:p>
      </dgm:t>
    </dgm:pt>
    <dgm:pt modelId="{1CA46A66-BF0C-499C-99C3-9CB29F7AA556}" type="pres">
      <dgm:prSet presAssocID="{7F2242D4-7660-4CE9-B764-629D04C43CD6}" presName="childShape" presStyleCnt="0"/>
      <dgm:spPr/>
    </dgm:pt>
    <dgm:pt modelId="{525EBCE5-E3C5-4EDE-A398-0B0762D4CD1F}" type="pres">
      <dgm:prSet presAssocID="{2790B62C-9FD8-436F-97B8-76847E5022B1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3EA1156-CBB4-4831-B7C9-E99C6B3B1697}" type="pres">
      <dgm:prSet presAssocID="{597A0741-252C-47A4-B9FE-5A5139AA8CB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A4EC4-17AB-4777-AD63-D1381FFE6B13}" type="pres">
      <dgm:prSet presAssocID="{8BC2D27D-77BC-4C9A-B322-7E9FA3A8815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2263C07-A06A-49F5-B404-783AA3BFE853}" type="pres">
      <dgm:prSet presAssocID="{B768A1D1-872E-4276-A7CE-70A30EE2747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4EA5C-4AF4-4E9B-9528-7039AC6291B1}" type="pres">
      <dgm:prSet presAssocID="{CBB7AAC0-ECAB-4EF7-9916-E36E36C6712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9A52EE93-4580-4AAA-9873-42567D58379B}" type="pres">
      <dgm:prSet presAssocID="{3EB09D95-6ED1-41C5-AD39-6A196993DBE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C581F-44FD-4940-A1F6-33915D46776B}" type="presOf" srcId="{ED3E9C5B-D233-42A0-8859-B36EA479881B}" destId="{F0FDDEE0-0DD9-4EE2-B7AE-CE0CFD5696E3}" srcOrd="0" destOrd="0" presId="urn:microsoft.com/office/officeart/2005/8/layout/hierarchy3"/>
    <dgm:cxn modelId="{7A9966E1-A204-4A79-B713-559B48AE6189}" type="presOf" srcId="{CBB7AAC0-ECAB-4EF7-9916-E36E36C6712E}" destId="{CCC4EA5C-4AF4-4E9B-9528-7039AC6291B1}" srcOrd="0" destOrd="0" presId="urn:microsoft.com/office/officeart/2005/8/layout/hierarchy3"/>
    <dgm:cxn modelId="{D7AF91E5-CDBB-4661-BF20-F6604FB8C84B}" type="presOf" srcId="{496B9AE6-1878-4248-A1C0-78513BB3300C}" destId="{6811950A-D673-4ED5-8670-EDAAEDA0BA2C}" srcOrd="0" destOrd="0" presId="urn:microsoft.com/office/officeart/2005/8/layout/hierarchy3"/>
    <dgm:cxn modelId="{D4AA9F64-B00C-47D9-983E-B81E3F05C57D}" type="presOf" srcId="{8B3055E5-CEB8-4E08-A692-3F52A07F4C50}" destId="{016D8120-84A4-43DE-AF2E-36D16142D466}" srcOrd="0" destOrd="0" presId="urn:microsoft.com/office/officeart/2005/8/layout/hierarchy3"/>
    <dgm:cxn modelId="{46DA2A12-FA0F-4C66-A5CD-31BA029AF698}" srcId="{7F2242D4-7660-4CE9-B764-629D04C43CD6}" destId="{B768A1D1-872E-4276-A7CE-70A30EE27472}" srcOrd="1" destOrd="0" parTransId="{8BC2D27D-77BC-4C9A-B322-7E9FA3A88158}" sibTransId="{22601445-F931-4C4B-B157-807205922C2D}"/>
    <dgm:cxn modelId="{83627314-404C-406E-B20D-41543FA79337}" type="presOf" srcId="{2790B62C-9FD8-436F-97B8-76847E5022B1}" destId="{525EBCE5-E3C5-4EDE-A398-0B0762D4CD1F}" srcOrd="0" destOrd="0" presId="urn:microsoft.com/office/officeart/2005/8/layout/hierarchy3"/>
    <dgm:cxn modelId="{64B6D417-C068-4785-8884-BE44195978E5}" type="presOf" srcId="{597A0741-252C-47A4-B9FE-5A5139AA8CB0}" destId="{53EA1156-CBB4-4831-B7C9-E99C6B3B1697}" srcOrd="0" destOrd="0" presId="urn:microsoft.com/office/officeart/2005/8/layout/hierarchy3"/>
    <dgm:cxn modelId="{F5B69BF1-5DD1-423D-90FC-8A62192FD93D}" srcId="{7E80744A-1496-4B4F-931A-76DE9CFDCE58}" destId="{6F9396CE-CB3E-4566-A555-CB84FB6D8792}" srcOrd="1" destOrd="0" parTransId="{EF30CD3F-F7FA-436C-8437-289418B27CE7}" sibTransId="{D5683D3B-FEC6-4E28-9B7D-1E0BA6B2E902}"/>
    <dgm:cxn modelId="{9D0FA7DA-47DE-4286-AB2B-4917C3D6C0C3}" srcId="{7E80744A-1496-4B4F-931A-76DE9CFDCE58}" destId="{496B9AE6-1878-4248-A1C0-78513BB3300C}" srcOrd="0" destOrd="0" parTransId="{ED3E9C5B-D233-42A0-8859-B36EA479881B}" sibTransId="{586402FB-6459-4176-8C89-B1839021E493}"/>
    <dgm:cxn modelId="{5C3456C1-9F0D-4F93-9ED3-2D7CBA7AFD1D}" type="presOf" srcId="{19D1380D-B075-4A9B-AFEC-0DDB4B8C9FD1}" destId="{0A3A3980-7A45-455E-B7AD-D5AAFADB14AA}" srcOrd="0" destOrd="0" presId="urn:microsoft.com/office/officeart/2005/8/layout/hierarchy3"/>
    <dgm:cxn modelId="{F653FAA9-5CBF-484E-B917-2CA3E671D165}" type="presOf" srcId="{7F2242D4-7660-4CE9-B764-629D04C43CD6}" destId="{AC169F80-A30F-4EB0-ACCC-CCCAB4BFAA99}" srcOrd="0" destOrd="0" presId="urn:microsoft.com/office/officeart/2005/8/layout/hierarchy3"/>
    <dgm:cxn modelId="{613A91C5-B2BD-440E-B6CA-8C37E923AB0A}" type="presOf" srcId="{7E80744A-1496-4B4F-931A-76DE9CFDCE58}" destId="{9AC75062-5002-4C0C-82F2-579760E3CE9A}" srcOrd="1" destOrd="0" presId="urn:microsoft.com/office/officeart/2005/8/layout/hierarchy3"/>
    <dgm:cxn modelId="{2D9AA3F5-E900-4A1C-9FD8-0EEA4710148B}" srcId="{7F2242D4-7660-4CE9-B764-629D04C43CD6}" destId="{3EB09D95-6ED1-41C5-AD39-6A196993DBE4}" srcOrd="2" destOrd="0" parTransId="{CBB7AAC0-ECAB-4EF7-9916-E36E36C6712E}" sibTransId="{800530B9-D98A-4C4E-B8FA-3B85E520FDBD}"/>
    <dgm:cxn modelId="{91748FF7-371F-44EB-B920-2844BC7AB55F}" srcId="{7E80744A-1496-4B4F-931A-76DE9CFDCE58}" destId="{C356AD38-7F7B-411D-9DE9-DE38EB495CC1}" srcOrd="2" destOrd="0" parTransId="{19D1380D-B075-4A9B-AFEC-0DDB4B8C9FD1}" sibTransId="{0A389DE0-1150-4D94-B1CF-821C2CBAD507}"/>
    <dgm:cxn modelId="{F9097E60-F5C1-4BF7-A0E2-6D7A53DF2929}" type="presOf" srcId="{C356AD38-7F7B-411D-9DE9-DE38EB495CC1}" destId="{ECDA06EA-25D8-4AE3-B3D2-DB3BB19F2398}" srcOrd="0" destOrd="0" presId="urn:microsoft.com/office/officeart/2005/8/layout/hierarchy3"/>
    <dgm:cxn modelId="{C77E7DCC-D4F8-4305-B570-60E282D657AD}" type="presOf" srcId="{B768A1D1-872E-4276-A7CE-70A30EE27472}" destId="{F2263C07-A06A-49F5-B404-783AA3BFE853}" srcOrd="0" destOrd="0" presId="urn:microsoft.com/office/officeart/2005/8/layout/hierarchy3"/>
    <dgm:cxn modelId="{356A130F-09C7-4453-B8A3-5F1CAC303057}" srcId="{7F2242D4-7660-4CE9-B764-629D04C43CD6}" destId="{597A0741-252C-47A4-B9FE-5A5139AA8CB0}" srcOrd="0" destOrd="0" parTransId="{2790B62C-9FD8-436F-97B8-76847E5022B1}" sibTransId="{179A3810-39A3-4F55-AC9B-C36683348A84}"/>
    <dgm:cxn modelId="{0271A701-2EAC-481B-A310-874DD888D569}" type="presOf" srcId="{6F9396CE-CB3E-4566-A555-CB84FB6D8792}" destId="{18602847-E196-4F11-8157-E739F78C2CD2}" srcOrd="0" destOrd="0" presId="urn:microsoft.com/office/officeart/2005/8/layout/hierarchy3"/>
    <dgm:cxn modelId="{C7080911-A9F1-43C2-A84A-92A4B9DAC396}" type="presOf" srcId="{3EB09D95-6ED1-41C5-AD39-6A196993DBE4}" destId="{9A52EE93-4580-4AAA-9873-42567D58379B}" srcOrd="0" destOrd="0" presId="urn:microsoft.com/office/officeart/2005/8/layout/hierarchy3"/>
    <dgm:cxn modelId="{DCF0B47B-810C-45B9-9435-8A397EEB3588}" srcId="{8B3055E5-CEB8-4E08-A692-3F52A07F4C50}" destId="{7E80744A-1496-4B4F-931A-76DE9CFDCE58}" srcOrd="0" destOrd="0" parTransId="{85874E7D-CDB5-4973-8CB1-8CFAF5ABA6C5}" sibTransId="{6A3B9B52-3056-45C1-BA4E-D03041560AFD}"/>
    <dgm:cxn modelId="{C108D52B-E60B-4C58-94B5-BE47375F8FD1}" type="presOf" srcId="{7E80744A-1496-4B4F-931A-76DE9CFDCE58}" destId="{01058833-229F-4502-A3F8-CAC5BBFC195D}" srcOrd="0" destOrd="0" presId="urn:microsoft.com/office/officeart/2005/8/layout/hierarchy3"/>
    <dgm:cxn modelId="{F8D0AFE9-004A-4439-AD28-588776137619}" type="presOf" srcId="{7F2242D4-7660-4CE9-B764-629D04C43CD6}" destId="{2FEB9B60-A985-461E-A1C2-2B831395468E}" srcOrd="1" destOrd="0" presId="urn:microsoft.com/office/officeart/2005/8/layout/hierarchy3"/>
    <dgm:cxn modelId="{D7B1C790-B93F-483B-B299-E29300258DA4}" srcId="{8B3055E5-CEB8-4E08-A692-3F52A07F4C50}" destId="{7F2242D4-7660-4CE9-B764-629D04C43CD6}" srcOrd="1" destOrd="0" parTransId="{9FEBC1FF-F607-4B7C-B2FA-5EB6CFABD3A5}" sibTransId="{7B45D268-B7BF-4CCC-8D6C-0BD74E2CDFBD}"/>
    <dgm:cxn modelId="{222F6926-41C6-486B-B88D-9EF7F93B0F83}" type="presOf" srcId="{8BC2D27D-77BC-4C9A-B322-7E9FA3A88158}" destId="{F2DA4EC4-17AB-4777-AD63-D1381FFE6B13}" srcOrd="0" destOrd="0" presId="urn:microsoft.com/office/officeart/2005/8/layout/hierarchy3"/>
    <dgm:cxn modelId="{63CE3017-CBE9-4077-B360-E3394EB7B518}" type="presOf" srcId="{EF30CD3F-F7FA-436C-8437-289418B27CE7}" destId="{8EA9B617-0495-42B7-A392-976BE8AB4936}" srcOrd="0" destOrd="0" presId="urn:microsoft.com/office/officeart/2005/8/layout/hierarchy3"/>
    <dgm:cxn modelId="{52DE8257-4D3C-4A93-99C7-647AFD842964}" type="presParOf" srcId="{016D8120-84A4-43DE-AF2E-36D16142D466}" destId="{4917ADDC-FF10-4249-B148-7427E8AD863F}" srcOrd="0" destOrd="0" presId="urn:microsoft.com/office/officeart/2005/8/layout/hierarchy3"/>
    <dgm:cxn modelId="{4FE15791-6D74-4085-AF57-10C3DF0BC147}" type="presParOf" srcId="{4917ADDC-FF10-4249-B148-7427E8AD863F}" destId="{3582E591-74FA-4F1D-B6D3-FB43434BCCC2}" srcOrd="0" destOrd="0" presId="urn:microsoft.com/office/officeart/2005/8/layout/hierarchy3"/>
    <dgm:cxn modelId="{E80F8606-AEBF-46E9-A77E-10D57A5FBF03}" type="presParOf" srcId="{3582E591-74FA-4F1D-B6D3-FB43434BCCC2}" destId="{01058833-229F-4502-A3F8-CAC5BBFC195D}" srcOrd="0" destOrd="0" presId="urn:microsoft.com/office/officeart/2005/8/layout/hierarchy3"/>
    <dgm:cxn modelId="{527DB57D-0AEE-481D-BC6E-A733E4ECE93F}" type="presParOf" srcId="{3582E591-74FA-4F1D-B6D3-FB43434BCCC2}" destId="{9AC75062-5002-4C0C-82F2-579760E3CE9A}" srcOrd="1" destOrd="0" presId="urn:microsoft.com/office/officeart/2005/8/layout/hierarchy3"/>
    <dgm:cxn modelId="{76CE42CA-B6CF-4C38-AF56-179A909B0904}" type="presParOf" srcId="{4917ADDC-FF10-4249-B148-7427E8AD863F}" destId="{436CABAA-D78C-49B6-BEDD-DAF16F4B7447}" srcOrd="1" destOrd="0" presId="urn:microsoft.com/office/officeart/2005/8/layout/hierarchy3"/>
    <dgm:cxn modelId="{5A65F517-6F24-4DA2-95CE-9D06CB023C16}" type="presParOf" srcId="{436CABAA-D78C-49B6-BEDD-DAF16F4B7447}" destId="{F0FDDEE0-0DD9-4EE2-B7AE-CE0CFD5696E3}" srcOrd="0" destOrd="0" presId="urn:microsoft.com/office/officeart/2005/8/layout/hierarchy3"/>
    <dgm:cxn modelId="{557EEFBD-EB30-45CC-8C98-0B62ABC98B23}" type="presParOf" srcId="{436CABAA-D78C-49B6-BEDD-DAF16F4B7447}" destId="{6811950A-D673-4ED5-8670-EDAAEDA0BA2C}" srcOrd="1" destOrd="0" presId="urn:microsoft.com/office/officeart/2005/8/layout/hierarchy3"/>
    <dgm:cxn modelId="{6E60D2D2-9D1E-45D3-9899-C6BEB197596F}" type="presParOf" srcId="{436CABAA-D78C-49B6-BEDD-DAF16F4B7447}" destId="{8EA9B617-0495-42B7-A392-976BE8AB4936}" srcOrd="2" destOrd="0" presId="urn:microsoft.com/office/officeart/2005/8/layout/hierarchy3"/>
    <dgm:cxn modelId="{C172C2E9-CCFD-4CEE-AFE9-6EE1AC822FFC}" type="presParOf" srcId="{436CABAA-D78C-49B6-BEDD-DAF16F4B7447}" destId="{18602847-E196-4F11-8157-E739F78C2CD2}" srcOrd="3" destOrd="0" presId="urn:microsoft.com/office/officeart/2005/8/layout/hierarchy3"/>
    <dgm:cxn modelId="{FF902E2B-C1A9-4C3A-B066-B151A534662F}" type="presParOf" srcId="{436CABAA-D78C-49B6-BEDD-DAF16F4B7447}" destId="{0A3A3980-7A45-455E-B7AD-D5AAFADB14AA}" srcOrd="4" destOrd="0" presId="urn:microsoft.com/office/officeart/2005/8/layout/hierarchy3"/>
    <dgm:cxn modelId="{1F8D8E2E-5670-43CE-B991-99EFF6644DFD}" type="presParOf" srcId="{436CABAA-D78C-49B6-BEDD-DAF16F4B7447}" destId="{ECDA06EA-25D8-4AE3-B3D2-DB3BB19F2398}" srcOrd="5" destOrd="0" presId="urn:microsoft.com/office/officeart/2005/8/layout/hierarchy3"/>
    <dgm:cxn modelId="{00AD3DB2-0196-4CC8-9603-1A5957086682}" type="presParOf" srcId="{016D8120-84A4-43DE-AF2E-36D16142D466}" destId="{7E8CBAE3-80F0-43B4-9DB8-8D694A401784}" srcOrd="1" destOrd="0" presId="urn:microsoft.com/office/officeart/2005/8/layout/hierarchy3"/>
    <dgm:cxn modelId="{397CF34E-4DED-40A9-917B-8B752AD2CC59}" type="presParOf" srcId="{7E8CBAE3-80F0-43B4-9DB8-8D694A401784}" destId="{A201F061-1921-4BA7-8A09-34648148A1F8}" srcOrd="0" destOrd="0" presId="urn:microsoft.com/office/officeart/2005/8/layout/hierarchy3"/>
    <dgm:cxn modelId="{81A60EFB-9AC0-4F28-81EC-A2C28705C120}" type="presParOf" srcId="{A201F061-1921-4BA7-8A09-34648148A1F8}" destId="{AC169F80-A30F-4EB0-ACCC-CCCAB4BFAA99}" srcOrd="0" destOrd="0" presId="urn:microsoft.com/office/officeart/2005/8/layout/hierarchy3"/>
    <dgm:cxn modelId="{5EDC19E7-6F82-4AB1-AF9F-BD5F272DDAB2}" type="presParOf" srcId="{A201F061-1921-4BA7-8A09-34648148A1F8}" destId="{2FEB9B60-A985-461E-A1C2-2B831395468E}" srcOrd="1" destOrd="0" presId="urn:microsoft.com/office/officeart/2005/8/layout/hierarchy3"/>
    <dgm:cxn modelId="{EC7DDA54-ED34-47B9-8C4A-9794806F43B1}" type="presParOf" srcId="{7E8CBAE3-80F0-43B4-9DB8-8D694A401784}" destId="{1CA46A66-BF0C-499C-99C3-9CB29F7AA556}" srcOrd="1" destOrd="0" presId="urn:microsoft.com/office/officeart/2005/8/layout/hierarchy3"/>
    <dgm:cxn modelId="{9A58D9CA-CD90-4F2C-A406-AC2B62BE1C17}" type="presParOf" srcId="{1CA46A66-BF0C-499C-99C3-9CB29F7AA556}" destId="{525EBCE5-E3C5-4EDE-A398-0B0762D4CD1F}" srcOrd="0" destOrd="0" presId="urn:microsoft.com/office/officeart/2005/8/layout/hierarchy3"/>
    <dgm:cxn modelId="{5D874A2E-C9AC-43A7-9A01-3AB283477414}" type="presParOf" srcId="{1CA46A66-BF0C-499C-99C3-9CB29F7AA556}" destId="{53EA1156-CBB4-4831-B7C9-E99C6B3B1697}" srcOrd="1" destOrd="0" presId="urn:microsoft.com/office/officeart/2005/8/layout/hierarchy3"/>
    <dgm:cxn modelId="{EBC40736-9B97-4E66-85B4-31E91F53E03C}" type="presParOf" srcId="{1CA46A66-BF0C-499C-99C3-9CB29F7AA556}" destId="{F2DA4EC4-17AB-4777-AD63-D1381FFE6B13}" srcOrd="2" destOrd="0" presId="urn:microsoft.com/office/officeart/2005/8/layout/hierarchy3"/>
    <dgm:cxn modelId="{E9C57A87-A814-4BB8-93F3-C38C06206B4E}" type="presParOf" srcId="{1CA46A66-BF0C-499C-99C3-9CB29F7AA556}" destId="{F2263C07-A06A-49F5-B404-783AA3BFE853}" srcOrd="3" destOrd="0" presId="urn:microsoft.com/office/officeart/2005/8/layout/hierarchy3"/>
    <dgm:cxn modelId="{851C53DD-CA84-4248-9A72-889731E3B6E5}" type="presParOf" srcId="{1CA46A66-BF0C-499C-99C3-9CB29F7AA556}" destId="{CCC4EA5C-4AF4-4E9B-9528-7039AC6291B1}" srcOrd="4" destOrd="0" presId="urn:microsoft.com/office/officeart/2005/8/layout/hierarchy3"/>
    <dgm:cxn modelId="{269E1E22-7B5E-4436-A42C-6F06A8336F3B}" type="presParOf" srcId="{1CA46A66-BF0C-499C-99C3-9CB29F7AA556}" destId="{9A52EE93-4580-4AAA-9873-42567D5837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F6F74-BE7C-4B6B-8D2D-ACCF907DD1A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269F9-50B3-4516-8BBB-702D309274D3}">
      <dgm:prSet phldrT="[Text]"/>
      <dgm:spPr>
        <a:xfrm>
          <a:off x="1428433" y="3370"/>
          <a:ext cx="2049214" cy="10246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8637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FE8637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FE8637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FE8637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Kinetic</a:t>
          </a:r>
          <a:endParaRPr lang="en-US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1D6F1074-EB89-4165-9556-261CEC389158}" type="parTrans" cxnId="{7427B1DF-3592-4E8C-AA54-D3F611566B27}">
      <dgm:prSet/>
      <dgm:spPr/>
      <dgm:t>
        <a:bodyPr/>
        <a:lstStyle/>
        <a:p>
          <a:endParaRPr lang="en-US"/>
        </a:p>
      </dgm:t>
    </dgm:pt>
    <dgm:pt modelId="{475B91B7-A470-43D1-A4A0-7E5A365048F3}" type="sibTrans" cxnId="{7427B1DF-3592-4E8C-AA54-D3F611566B27}">
      <dgm:prSet/>
      <dgm:spPr/>
      <dgm:t>
        <a:bodyPr/>
        <a:lstStyle/>
        <a:p>
          <a:endParaRPr lang="en-US"/>
        </a:p>
      </dgm:t>
    </dgm:pt>
    <dgm:pt modelId="{062A14B2-888B-47A9-8753-4E313BE02A03}">
      <dgm:prSet phldrT="[Text]"/>
      <dgm:spPr>
        <a:xfrm>
          <a:off x="1838276" y="1284129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translation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55421DB1-E30D-4D61-839E-9E4430BB2DFD}" type="parTrans" cxnId="{91846BF1-C7D4-4063-B660-3CEC001456C2}">
      <dgm:prSet/>
      <dgm:spPr>
        <a:xfrm>
          <a:off x="1633355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00B384A8-7905-4A0D-A4E7-08E70136B1DA}" type="sibTrans" cxnId="{91846BF1-C7D4-4063-B660-3CEC001456C2}">
      <dgm:prSet/>
      <dgm:spPr/>
      <dgm:t>
        <a:bodyPr/>
        <a:lstStyle/>
        <a:p>
          <a:endParaRPr lang="en-US"/>
        </a:p>
      </dgm:t>
    </dgm:pt>
    <dgm:pt modelId="{856D4DFC-A2E0-47B1-B9FF-F3E9BE7B2039}">
      <dgm:prSet phldrT="[Text]" custT="1"/>
      <dgm:spPr>
        <a:xfrm>
          <a:off x="1838276" y="2564888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rotation</a:t>
          </a:r>
          <a:endParaRPr lang="en-US" sz="2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96FA0C0C-7C63-4987-A365-0E2A2FFDA813}" type="parTrans" cxnId="{82312CCC-0F76-4D53-8164-B1A14B740126}">
      <dgm:prSet/>
      <dgm:spPr>
        <a:xfrm>
          <a:off x="1633355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B210044F-7E40-4955-8FD4-EB3AC68275F8}" type="sibTrans" cxnId="{82312CCC-0F76-4D53-8164-B1A14B740126}">
      <dgm:prSet/>
      <dgm:spPr/>
      <dgm:t>
        <a:bodyPr/>
        <a:lstStyle/>
        <a:p>
          <a:endParaRPr lang="en-US"/>
        </a:p>
      </dgm:t>
    </dgm:pt>
    <dgm:pt modelId="{4D17B656-0CFB-4065-8839-26570EF5C835}">
      <dgm:prSet phldrT="[Text]"/>
      <dgm:spPr>
        <a:xfrm>
          <a:off x="3989951" y="3370"/>
          <a:ext cx="2049214" cy="10246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8637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FE8637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FE8637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FE8637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Potential</a:t>
          </a:r>
          <a:endParaRPr lang="en-US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gm:t>
    </dgm:pt>
    <dgm:pt modelId="{A0036DAC-0481-40A2-9BD6-6429D96470DC}" type="parTrans" cxnId="{A602C85C-17D1-4E91-9B0F-03DA2047167E}">
      <dgm:prSet/>
      <dgm:spPr/>
      <dgm:t>
        <a:bodyPr/>
        <a:lstStyle/>
        <a:p>
          <a:endParaRPr lang="en-US"/>
        </a:p>
      </dgm:t>
    </dgm:pt>
    <dgm:pt modelId="{1686A213-0E4A-4589-955A-F68AB07AB3AE}" type="sibTrans" cxnId="{A602C85C-17D1-4E91-9B0F-03DA2047167E}">
      <dgm:prSet/>
      <dgm:spPr/>
      <dgm:t>
        <a:bodyPr/>
        <a:lstStyle/>
        <a:p>
          <a:endParaRPr lang="en-US"/>
        </a:p>
      </dgm:t>
    </dgm:pt>
    <dgm:pt modelId="{10DF093D-A0BB-411C-86A7-245209A08CC8}">
      <dgm:prSet phldrT="[Text]"/>
      <dgm:spPr>
        <a:xfrm>
          <a:off x="4399794" y="1284129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height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AAD10869-FAE9-4AF4-8E51-0B43478FC2DC}" type="parTrans" cxnId="{D0C8A34D-6450-43E9-A916-12A7257A27D5}">
      <dgm:prSet/>
      <dgm:spPr>
        <a:xfrm>
          <a:off x="4194873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1267D838-C2DC-4BE3-89CA-3628105BFD6C}" type="sibTrans" cxnId="{D0C8A34D-6450-43E9-A916-12A7257A27D5}">
      <dgm:prSet/>
      <dgm:spPr/>
      <dgm:t>
        <a:bodyPr/>
        <a:lstStyle/>
        <a:p>
          <a:endParaRPr lang="en-US"/>
        </a:p>
      </dgm:t>
    </dgm:pt>
    <dgm:pt modelId="{2CA89D8A-6C91-4E5A-A009-BD2F7803B8BA}">
      <dgm:prSet phldrT="[Text]"/>
      <dgm:spPr>
        <a:xfrm>
          <a:off x="4399794" y="2564888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elastic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FEB3C173-FA1B-4B36-B024-36570DEB37DF}" type="parTrans" cxnId="{F0B7C3EF-87E9-4122-8439-62DB8209CF1D}">
      <dgm:prSet/>
      <dgm:spPr>
        <a:xfrm>
          <a:off x="4194873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6A38E91C-7A59-41E1-BA5B-09D3B3706551}" type="sibTrans" cxnId="{F0B7C3EF-87E9-4122-8439-62DB8209CF1D}">
      <dgm:prSet/>
      <dgm:spPr/>
      <dgm:t>
        <a:bodyPr/>
        <a:lstStyle/>
        <a:p>
          <a:endParaRPr lang="en-US"/>
        </a:p>
      </dgm:t>
    </dgm:pt>
    <dgm:pt modelId="{0B5D0DC0-5752-4718-B65E-1AACCE09854E}">
      <dgm:prSet/>
      <dgm:spPr>
        <a:xfrm>
          <a:off x="4399794" y="3845647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Other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FABCA661-699D-4D71-B4DA-51A52AA53EF2}" type="parTrans" cxnId="{FD357AB1-E9C5-4B13-8399-610FCE0EA668}">
      <dgm:prSet/>
      <dgm:spPr>
        <a:xfrm>
          <a:off x="4194873" y="1027977"/>
          <a:ext cx="204921" cy="332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3"/>
              </a:lnTo>
              <a:lnTo>
                <a:pt x="204921" y="3329973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0BA38C56-AAF0-4E55-9D68-E89B5D20375F}" type="sibTrans" cxnId="{FD357AB1-E9C5-4B13-8399-610FCE0EA668}">
      <dgm:prSet/>
      <dgm:spPr/>
      <dgm:t>
        <a:bodyPr/>
        <a:lstStyle/>
        <a:p>
          <a:endParaRPr lang="en-US"/>
        </a:p>
      </dgm:t>
    </dgm:pt>
    <dgm:pt modelId="{D9B79924-05AF-49E8-9CEE-41BCED504870}" type="pres">
      <dgm:prSet presAssocID="{C1CF6F74-BE7C-4B6B-8D2D-ACCF907DD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8C245-5B45-4879-9BAB-8212E55C4BEE}" type="pres">
      <dgm:prSet presAssocID="{1D0269F9-50B3-4516-8BBB-702D309274D3}" presName="root" presStyleCnt="0"/>
      <dgm:spPr/>
    </dgm:pt>
    <dgm:pt modelId="{48914D38-B81F-4E83-9D4C-C8464418019B}" type="pres">
      <dgm:prSet presAssocID="{1D0269F9-50B3-4516-8BBB-702D309274D3}" presName="rootComposite" presStyleCnt="0"/>
      <dgm:spPr/>
    </dgm:pt>
    <dgm:pt modelId="{D4016A64-E030-4754-9AB9-ACFA422AB859}" type="pres">
      <dgm:prSet presAssocID="{1D0269F9-50B3-4516-8BBB-702D309274D3}" presName="rootText" presStyleLbl="node1" presStyleIdx="0" presStyleCnt="2"/>
      <dgm:spPr/>
      <dgm:t>
        <a:bodyPr/>
        <a:lstStyle/>
        <a:p>
          <a:endParaRPr lang="en-US"/>
        </a:p>
      </dgm:t>
    </dgm:pt>
    <dgm:pt modelId="{F59AADBE-E023-4362-B4EE-BA0932C16847}" type="pres">
      <dgm:prSet presAssocID="{1D0269F9-50B3-4516-8BBB-702D309274D3}" presName="rootConnector" presStyleLbl="node1" presStyleIdx="0" presStyleCnt="2"/>
      <dgm:spPr/>
      <dgm:t>
        <a:bodyPr/>
        <a:lstStyle/>
        <a:p>
          <a:endParaRPr lang="en-US"/>
        </a:p>
      </dgm:t>
    </dgm:pt>
    <dgm:pt modelId="{918AD189-E712-4345-B140-14918A8C3E1A}" type="pres">
      <dgm:prSet presAssocID="{1D0269F9-50B3-4516-8BBB-702D309274D3}" presName="childShape" presStyleCnt="0"/>
      <dgm:spPr/>
    </dgm:pt>
    <dgm:pt modelId="{FE969634-3230-4903-8DEA-F14BBC082195}" type="pres">
      <dgm:prSet presAssocID="{55421DB1-E30D-4D61-839E-9E4430BB2DF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D2DCEA90-930B-4812-ABE9-44778CEE425C}" type="pres">
      <dgm:prSet presAssocID="{062A14B2-888B-47A9-8753-4E313BE02A0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CD83-EC11-47AC-B6A1-F1B329697B61}" type="pres">
      <dgm:prSet presAssocID="{96FA0C0C-7C63-4987-A365-0E2A2FFDA813}" presName="Name13" presStyleLbl="parChTrans1D2" presStyleIdx="1" presStyleCnt="5"/>
      <dgm:spPr/>
      <dgm:t>
        <a:bodyPr/>
        <a:lstStyle/>
        <a:p>
          <a:endParaRPr lang="en-US"/>
        </a:p>
      </dgm:t>
    </dgm:pt>
    <dgm:pt modelId="{4A27708D-1F90-4418-B8EA-1E605A6A927D}" type="pres">
      <dgm:prSet presAssocID="{856D4DFC-A2E0-47B1-B9FF-F3E9BE7B2039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05CDD-7D56-4E18-88F9-E29F352E4771}" type="pres">
      <dgm:prSet presAssocID="{4D17B656-0CFB-4065-8839-26570EF5C835}" presName="root" presStyleCnt="0"/>
      <dgm:spPr/>
    </dgm:pt>
    <dgm:pt modelId="{526B2496-313C-4213-AACB-21E3E6B4371C}" type="pres">
      <dgm:prSet presAssocID="{4D17B656-0CFB-4065-8839-26570EF5C835}" presName="rootComposite" presStyleCnt="0"/>
      <dgm:spPr/>
    </dgm:pt>
    <dgm:pt modelId="{4935F243-86D8-40F2-B0A3-3888801BE3FF}" type="pres">
      <dgm:prSet presAssocID="{4D17B656-0CFB-4065-8839-26570EF5C835}" presName="rootText" presStyleLbl="node1" presStyleIdx="1" presStyleCnt="2"/>
      <dgm:spPr/>
      <dgm:t>
        <a:bodyPr/>
        <a:lstStyle/>
        <a:p>
          <a:endParaRPr lang="en-US"/>
        </a:p>
      </dgm:t>
    </dgm:pt>
    <dgm:pt modelId="{1C4E6A0C-251A-4DB4-B372-12C24AD72A7A}" type="pres">
      <dgm:prSet presAssocID="{4D17B656-0CFB-4065-8839-26570EF5C835}" presName="rootConnector" presStyleLbl="node1" presStyleIdx="1" presStyleCnt="2"/>
      <dgm:spPr/>
      <dgm:t>
        <a:bodyPr/>
        <a:lstStyle/>
        <a:p>
          <a:endParaRPr lang="en-US"/>
        </a:p>
      </dgm:t>
    </dgm:pt>
    <dgm:pt modelId="{D31604B4-734C-4DD2-BBF8-072ADB2939ED}" type="pres">
      <dgm:prSet presAssocID="{4D17B656-0CFB-4065-8839-26570EF5C835}" presName="childShape" presStyleCnt="0"/>
      <dgm:spPr/>
    </dgm:pt>
    <dgm:pt modelId="{0AACD1D1-AE38-42AA-AC89-9AF0AB26CC14}" type="pres">
      <dgm:prSet presAssocID="{AAD10869-FAE9-4AF4-8E51-0B43478FC2DC}" presName="Name13" presStyleLbl="parChTrans1D2" presStyleIdx="2" presStyleCnt="5"/>
      <dgm:spPr/>
      <dgm:t>
        <a:bodyPr/>
        <a:lstStyle/>
        <a:p>
          <a:endParaRPr lang="en-US"/>
        </a:p>
      </dgm:t>
    </dgm:pt>
    <dgm:pt modelId="{4B455D97-D254-4F7C-B548-0CCDC6BCE612}" type="pres">
      <dgm:prSet presAssocID="{10DF093D-A0BB-411C-86A7-245209A08CC8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C57D2-2981-4DAD-A8D2-E0B7089601D1}" type="pres">
      <dgm:prSet presAssocID="{FEB3C173-FA1B-4B36-B024-36570DEB37D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71EBED1C-AB16-4B86-B625-1CC1D6CC9108}" type="pres">
      <dgm:prSet presAssocID="{2CA89D8A-6C91-4E5A-A009-BD2F7803B8B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0EDF0-89F8-4983-985F-310E26ABA45E}" type="pres">
      <dgm:prSet presAssocID="{FABCA661-699D-4D71-B4DA-51A52AA53EF2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21032F0-3DBF-4C9A-B1D7-1EAFCB0D5116}" type="pres">
      <dgm:prSet presAssocID="{0B5D0DC0-5752-4718-B65E-1AACCE09854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12CCC-0F76-4D53-8164-B1A14B740126}" srcId="{1D0269F9-50B3-4516-8BBB-702D309274D3}" destId="{856D4DFC-A2E0-47B1-B9FF-F3E9BE7B2039}" srcOrd="1" destOrd="0" parTransId="{96FA0C0C-7C63-4987-A365-0E2A2FFDA813}" sibTransId="{B210044F-7E40-4955-8FD4-EB3AC68275F8}"/>
    <dgm:cxn modelId="{3C7D1396-FFB9-49B6-ABFB-2343830D845F}" type="presOf" srcId="{10DF093D-A0BB-411C-86A7-245209A08CC8}" destId="{4B455D97-D254-4F7C-B548-0CCDC6BCE612}" srcOrd="0" destOrd="0" presId="urn:microsoft.com/office/officeart/2005/8/layout/hierarchy3"/>
    <dgm:cxn modelId="{7427B1DF-3592-4E8C-AA54-D3F611566B27}" srcId="{C1CF6F74-BE7C-4B6B-8D2D-ACCF907DD1AB}" destId="{1D0269F9-50B3-4516-8BBB-702D309274D3}" srcOrd="0" destOrd="0" parTransId="{1D6F1074-EB89-4165-9556-261CEC389158}" sibTransId="{475B91B7-A470-43D1-A4A0-7E5A365048F3}"/>
    <dgm:cxn modelId="{2BFDBC1C-F776-4D9E-A9E0-0FBA3F498BBE}" type="presOf" srcId="{FABCA661-699D-4D71-B4DA-51A52AA53EF2}" destId="{2A30EDF0-89F8-4983-985F-310E26ABA45E}" srcOrd="0" destOrd="0" presId="urn:microsoft.com/office/officeart/2005/8/layout/hierarchy3"/>
    <dgm:cxn modelId="{54863A36-A72E-44B7-8A1E-B1D6AB5287C8}" type="presOf" srcId="{0B5D0DC0-5752-4718-B65E-1AACCE09854E}" destId="{621032F0-3DBF-4C9A-B1D7-1EAFCB0D5116}" srcOrd="0" destOrd="0" presId="urn:microsoft.com/office/officeart/2005/8/layout/hierarchy3"/>
    <dgm:cxn modelId="{8CBCD89A-ECA6-4E4B-8BD6-0FF43A8697D2}" type="presOf" srcId="{AAD10869-FAE9-4AF4-8E51-0B43478FC2DC}" destId="{0AACD1D1-AE38-42AA-AC89-9AF0AB26CC14}" srcOrd="0" destOrd="0" presId="urn:microsoft.com/office/officeart/2005/8/layout/hierarchy3"/>
    <dgm:cxn modelId="{21AD17E9-26E4-4227-A14C-AD361176BD70}" type="presOf" srcId="{856D4DFC-A2E0-47B1-B9FF-F3E9BE7B2039}" destId="{4A27708D-1F90-4418-B8EA-1E605A6A927D}" srcOrd="0" destOrd="0" presId="urn:microsoft.com/office/officeart/2005/8/layout/hierarchy3"/>
    <dgm:cxn modelId="{8D665A73-3CE6-46BB-AA4D-8377853F27AE}" type="presOf" srcId="{4D17B656-0CFB-4065-8839-26570EF5C835}" destId="{1C4E6A0C-251A-4DB4-B372-12C24AD72A7A}" srcOrd="1" destOrd="0" presId="urn:microsoft.com/office/officeart/2005/8/layout/hierarchy3"/>
    <dgm:cxn modelId="{D0C8A34D-6450-43E9-A916-12A7257A27D5}" srcId="{4D17B656-0CFB-4065-8839-26570EF5C835}" destId="{10DF093D-A0BB-411C-86A7-245209A08CC8}" srcOrd="0" destOrd="0" parTransId="{AAD10869-FAE9-4AF4-8E51-0B43478FC2DC}" sibTransId="{1267D838-C2DC-4BE3-89CA-3628105BFD6C}"/>
    <dgm:cxn modelId="{91846BF1-C7D4-4063-B660-3CEC001456C2}" srcId="{1D0269F9-50B3-4516-8BBB-702D309274D3}" destId="{062A14B2-888B-47A9-8753-4E313BE02A03}" srcOrd="0" destOrd="0" parTransId="{55421DB1-E30D-4D61-839E-9E4430BB2DFD}" sibTransId="{00B384A8-7905-4A0D-A4E7-08E70136B1DA}"/>
    <dgm:cxn modelId="{7277E987-54E8-494E-B4F1-8E747ADAAA95}" type="presOf" srcId="{1D0269F9-50B3-4516-8BBB-702D309274D3}" destId="{D4016A64-E030-4754-9AB9-ACFA422AB859}" srcOrd="0" destOrd="0" presId="urn:microsoft.com/office/officeart/2005/8/layout/hierarchy3"/>
    <dgm:cxn modelId="{B12ADF5F-9197-4913-BC60-2A6321DFEE16}" type="presOf" srcId="{2CA89D8A-6C91-4E5A-A009-BD2F7803B8BA}" destId="{71EBED1C-AB16-4B86-B625-1CC1D6CC9108}" srcOrd="0" destOrd="0" presId="urn:microsoft.com/office/officeart/2005/8/layout/hierarchy3"/>
    <dgm:cxn modelId="{5D300EFF-5F8A-4406-B667-6B2D09C9B2BE}" type="presOf" srcId="{55421DB1-E30D-4D61-839E-9E4430BB2DFD}" destId="{FE969634-3230-4903-8DEA-F14BBC082195}" srcOrd="0" destOrd="0" presId="urn:microsoft.com/office/officeart/2005/8/layout/hierarchy3"/>
    <dgm:cxn modelId="{21E8CC58-4BC4-4997-94C4-EC7B99CFC4E3}" type="presOf" srcId="{C1CF6F74-BE7C-4B6B-8D2D-ACCF907DD1AB}" destId="{D9B79924-05AF-49E8-9CEE-41BCED504870}" srcOrd="0" destOrd="0" presId="urn:microsoft.com/office/officeart/2005/8/layout/hierarchy3"/>
    <dgm:cxn modelId="{F0B7C3EF-87E9-4122-8439-62DB8209CF1D}" srcId="{4D17B656-0CFB-4065-8839-26570EF5C835}" destId="{2CA89D8A-6C91-4E5A-A009-BD2F7803B8BA}" srcOrd="1" destOrd="0" parTransId="{FEB3C173-FA1B-4B36-B024-36570DEB37DF}" sibTransId="{6A38E91C-7A59-41E1-BA5B-09D3B3706551}"/>
    <dgm:cxn modelId="{6EE2BFC5-BD30-4BB9-9252-3F6B665DA4A3}" type="presOf" srcId="{4D17B656-0CFB-4065-8839-26570EF5C835}" destId="{4935F243-86D8-40F2-B0A3-3888801BE3FF}" srcOrd="0" destOrd="0" presId="urn:microsoft.com/office/officeart/2005/8/layout/hierarchy3"/>
    <dgm:cxn modelId="{A631B7AF-59F1-45EA-9CBF-F5F82A07BA78}" type="presOf" srcId="{96FA0C0C-7C63-4987-A365-0E2A2FFDA813}" destId="{0C42CD83-EC11-47AC-B6A1-F1B329697B61}" srcOrd="0" destOrd="0" presId="urn:microsoft.com/office/officeart/2005/8/layout/hierarchy3"/>
    <dgm:cxn modelId="{064FE1D3-0103-4964-B883-BF67116B40A1}" type="presOf" srcId="{062A14B2-888B-47A9-8753-4E313BE02A03}" destId="{D2DCEA90-930B-4812-ABE9-44778CEE425C}" srcOrd="0" destOrd="0" presId="urn:microsoft.com/office/officeart/2005/8/layout/hierarchy3"/>
    <dgm:cxn modelId="{0CD3EFB3-4DC1-468B-9F11-E8C6440E9889}" type="presOf" srcId="{FEB3C173-FA1B-4B36-B024-36570DEB37DF}" destId="{33DC57D2-2981-4DAD-A8D2-E0B7089601D1}" srcOrd="0" destOrd="0" presId="urn:microsoft.com/office/officeart/2005/8/layout/hierarchy3"/>
    <dgm:cxn modelId="{FD357AB1-E9C5-4B13-8399-610FCE0EA668}" srcId="{4D17B656-0CFB-4065-8839-26570EF5C835}" destId="{0B5D0DC0-5752-4718-B65E-1AACCE09854E}" srcOrd="2" destOrd="0" parTransId="{FABCA661-699D-4D71-B4DA-51A52AA53EF2}" sibTransId="{0BA38C56-AAF0-4E55-9D68-E89B5D20375F}"/>
    <dgm:cxn modelId="{2DED8A8B-97A4-4C77-8942-DB6203594D83}" type="presOf" srcId="{1D0269F9-50B3-4516-8BBB-702D309274D3}" destId="{F59AADBE-E023-4362-B4EE-BA0932C16847}" srcOrd="1" destOrd="0" presId="urn:microsoft.com/office/officeart/2005/8/layout/hierarchy3"/>
    <dgm:cxn modelId="{A602C85C-17D1-4E91-9B0F-03DA2047167E}" srcId="{C1CF6F74-BE7C-4B6B-8D2D-ACCF907DD1AB}" destId="{4D17B656-0CFB-4065-8839-26570EF5C835}" srcOrd="1" destOrd="0" parTransId="{A0036DAC-0481-40A2-9BD6-6429D96470DC}" sibTransId="{1686A213-0E4A-4589-955A-F68AB07AB3AE}"/>
    <dgm:cxn modelId="{27190CCA-20BF-4CB8-8354-B83BB8D8C289}" type="presParOf" srcId="{D9B79924-05AF-49E8-9CEE-41BCED504870}" destId="{B2E8C245-5B45-4879-9BAB-8212E55C4BEE}" srcOrd="0" destOrd="0" presId="urn:microsoft.com/office/officeart/2005/8/layout/hierarchy3"/>
    <dgm:cxn modelId="{5E57F55C-8F07-43A0-A5B5-A60CDC8CAF9E}" type="presParOf" srcId="{B2E8C245-5B45-4879-9BAB-8212E55C4BEE}" destId="{48914D38-B81F-4E83-9D4C-C8464418019B}" srcOrd="0" destOrd="0" presId="urn:microsoft.com/office/officeart/2005/8/layout/hierarchy3"/>
    <dgm:cxn modelId="{D6132F62-31F0-4022-ACE0-D2E286E40CEF}" type="presParOf" srcId="{48914D38-B81F-4E83-9D4C-C8464418019B}" destId="{D4016A64-E030-4754-9AB9-ACFA422AB859}" srcOrd="0" destOrd="0" presId="urn:microsoft.com/office/officeart/2005/8/layout/hierarchy3"/>
    <dgm:cxn modelId="{546CBAEE-E815-474E-A90F-F30A24EA49A5}" type="presParOf" srcId="{48914D38-B81F-4E83-9D4C-C8464418019B}" destId="{F59AADBE-E023-4362-B4EE-BA0932C16847}" srcOrd="1" destOrd="0" presId="urn:microsoft.com/office/officeart/2005/8/layout/hierarchy3"/>
    <dgm:cxn modelId="{DDE4E6DB-1527-416C-AC21-11C14281F480}" type="presParOf" srcId="{B2E8C245-5B45-4879-9BAB-8212E55C4BEE}" destId="{918AD189-E712-4345-B140-14918A8C3E1A}" srcOrd="1" destOrd="0" presId="urn:microsoft.com/office/officeart/2005/8/layout/hierarchy3"/>
    <dgm:cxn modelId="{D70FECF7-1481-4BCD-8ADB-E92A383C9B5E}" type="presParOf" srcId="{918AD189-E712-4345-B140-14918A8C3E1A}" destId="{FE969634-3230-4903-8DEA-F14BBC082195}" srcOrd="0" destOrd="0" presId="urn:microsoft.com/office/officeart/2005/8/layout/hierarchy3"/>
    <dgm:cxn modelId="{4E9BCB75-4904-4BC7-8E52-1F662D888D39}" type="presParOf" srcId="{918AD189-E712-4345-B140-14918A8C3E1A}" destId="{D2DCEA90-930B-4812-ABE9-44778CEE425C}" srcOrd="1" destOrd="0" presId="urn:microsoft.com/office/officeart/2005/8/layout/hierarchy3"/>
    <dgm:cxn modelId="{AA9A947F-702D-47A0-95E7-AE4A602587A3}" type="presParOf" srcId="{918AD189-E712-4345-B140-14918A8C3E1A}" destId="{0C42CD83-EC11-47AC-B6A1-F1B329697B61}" srcOrd="2" destOrd="0" presId="urn:microsoft.com/office/officeart/2005/8/layout/hierarchy3"/>
    <dgm:cxn modelId="{3B469016-4D48-461C-A2D9-7B459846C5BC}" type="presParOf" srcId="{918AD189-E712-4345-B140-14918A8C3E1A}" destId="{4A27708D-1F90-4418-B8EA-1E605A6A927D}" srcOrd="3" destOrd="0" presId="urn:microsoft.com/office/officeart/2005/8/layout/hierarchy3"/>
    <dgm:cxn modelId="{F2B1DB5C-3B30-4F32-8FA1-18C1C39BB97A}" type="presParOf" srcId="{D9B79924-05AF-49E8-9CEE-41BCED504870}" destId="{19E05CDD-7D56-4E18-88F9-E29F352E4771}" srcOrd="1" destOrd="0" presId="urn:microsoft.com/office/officeart/2005/8/layout/hierarchy3"/>
    <dgm:cxn modelId="{FBB60885-B54B-4BE4-BBC9-A7FB1038687B}" type="presParOf" srcId="{19E05CDD-7D56-4E18-88F9-E29F352E4771}" destId="{526B2496-313C-4213-AACB-21E3E6B4371C}" srcOrd="0" destOrd="0" presId="urn:microsoft.com/office/officeart/2005/8/layout/hierarchy3"/>
    <dgm:cxn modelId="{11ED4CFF-1581-4E07-B490-71915EAED9B0}" type="presParOf" srcId="{526B2496-313C-4213-AACB-21E3E6B4371C}" destId="{4935F243-86D8-40F2-B0A3-3888801BE3FF}" srcOrd="0" destOrd="0" presId="urn:microsoft.com/office/officeart/2005/8/layout/hierarchy3"/>
    <dgm:cxn modelId="{9A421FC2-53F2-4713-A643-33E6EF43A013}" type="presParOf" srcId="{526B2496-313C-4213-AACB-21E3E6B4371C}" destId="{1C4E6A0C-251A-4DB4-B372-12C24AD72A7A}" srcOrd="1" destOrd="0" presId="urn:microsoft.com/office/officeart/2005/8/layout/hierarchy3"/>
    <dgm:cxn modelId="{DB290A3E-974A-4401-8825-032B343E1C09}" type="presParOf" srcId="{19E05CDD-7D56-4E18-88F9-E29F352E4771}" destId="{D31604B4-734C-4DD2-BBF8-072ADB2939ED}" srcOrd="1" destOrd="0" presId="urn:microsoft.com/office/officeart/2005/8/layout/hierarchy3"/>
    <dgm:cxn modelId="{EA61F81F-7160-41C2-9E64-4FFF81731459}" type="presParOf" srcId="{D31604B4-734C-4DD2-BBF8-072ADB2939ED}" destId="{0AACD1D1-AE38-42AA-AC89-9AF0AB26CC14}" srcOrd="0" destOrd="0" presId="urn:microsoft.com/office/officeart/2005/8/layout/hierarchy3"/>
    <dgm:cxn modelId="{E7913293-E84E-4352-AA7D-8131C89A28B5}" type="presParOf" srcId="{D31604B4-734C-4DD2-BBF8-072ADB2939ED}" destId="{4B455D97-D254-4F7C-B548-0CCDC6BCE612}" srcOrd="1" destOrd="0" presId="urn:microsoft.com/office/officeart/2005/8/layout/hierarchy3"/>
    <dgm:cxn modelId="{22CF0F9F-E9C2-4EB9-A569-09B8BC372C94}" type="presParOf" srcId="{D31604B4-734C-4DD2-BBF8-072ADB2939ED}" destId="{33DC57D2-2981-4DAD-A8D2-E0B7089601D1}" srcOrd="2" destOrd="0" presId="urn:microsoft.com/office/officeart/2005/8/layout/hierarchy3"/>
    <dgm:cxn modelId="{A420E823-65F2-4454-8F07-E969352255C0}" type="presParOf" srcId="{D31604B4-734C-4DD2-BBF8-072ADB2939ED}" destId="{71EBED1C-AB16-4B86-B625-1CC1D6CC9108}" srcOrd="3" destOrd="0" presId="urn:microsoft.com/office/officeart/2005/8/layout/hierarchy3"/>
    <dgm:cxn modelId="{137938EC-967D-4186-B098-277BB65252A2}" type="presParOf" srcId="{D31604B4-734C-4DD2-BBF8-072ADB2939ED}" destId="{2A30EDF0-89F8-4983-985F-310E26ABA45E}" srcOrd="4" destOrd="0" presId="urn:microsoft.com/office/officeart/2005/8/layout/hierarchy3"/>
    <dgm:cxn modelId="{DEB1B6EC-8F69-495D-B58B-70C3C95F82BC}" type="presParOf" srcId="{D31604B4-734C-4DD2-BBF8-072ADB2939ED}" destId="{621032F0-3DBF-4C9A-B1D7-1EAFCB0D51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58CB3-57CE-4F0C-9467-AF181989D9B8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5AAE9-A999-4B02-8035-BBE859BF189E}">
      <dgm:prSet phldrT="[Text]"/>
      <dgm:spPr/>
      <dgm:t>
        <a:bodyPr/>
        <a:lstStyle/>
        <a:p>
          <a:r>
            <a:rPr lang="en-US" dirty="0" smtClean="0"/>
            <a:t>+Kinetic Energy of Rotation</a:t>
          </a:r>
          <a:endParaRPr lang="en-US" dirty="0"/>
        </a:p>
      </dgm:t>
    </dgm:pt>
    <dgm:pt modelId="{978BA566-3722-451A-AFCE-D31FEC9405AD}" type="sibTrans" cxnId="{B0D2538A-8DDA-4871-B041-05706142FEA4}">
      <dgm:prSet/>
      <dgm:spPr/>
      <dgm:t>
        <a:bodyPr/>
        <a:lstStyle/>
        <a:p>
          <a:endParaRPr lang="en-US"/>
        </a:p>
      </dgm:t>
    </dgm:pt>
    <dgm:pt modelId="{54D9DAE5-4C57-468F-ADC7-EC54EA67E87E}" type="parTrans" cxnId="{B0D2538A-8DDA-4871-B041-05706142FEA4}">
      <dgm:prSet/>
      <dgm:spPr/>
      <dgm:t>
        <a:bodyPr/>
        <a:lstStyle/>
        <a:p>
          <a:endParaRPr lang="en-US"/>
        </a:p>
      </dgm:t>
    </dgm:pt>
    <dgm:pt modelId="{D0353A10-3BDE-4015-BCE0-88721DBDE7D0}">
      <dgm:prSet phldrT="[Text]"/>
      <dgm:spPr/>
      <dgm:t>
        <a:bodyPr/>
        <a:lstStyle/>
        <a:p>
          <a:r>
            <a:rPr lang="en-US" dirty="0" smtClean="0"/>
            <a:t>Larger Moment </a:t>
          </a:r>
        </a:p>
        <a:p>
          <a:r>
            <a:rPr lang="en-US" dirty="0" smtClean="0"/>
            <a:t>of Inertia</a:t>
          </a:r>
          <a:endParaRPr lang="en-US" dirty="0"/>
        </a:p>
      </dgm:t>
    </dgm:pt>
    <dgm:pt modelId="{1AC45657-30C0-48F4-8E8D-FC9EEF6FD121}" type="sibTrans" cxnId="{FD8B7384-3EFB-437D-B9CF-A0E55C3B0098}">
      <dgm:prSet/>
      <dgm:spPr/>
      <dgm:t>
        <a:bodyPr/>
        <a:lstStyle/>
        <a:p>
          <a:endParaRPr lang="en-US"/>
        </a:p>
      </dgm:t>
    </dgm:pt>
    <dgm:pt modelId="{08945F16-7026-4FB3-8407-FD27F8042574}" type="parTrans" cxnId="{FD8B7384-3EFB-437D-B9CF-A0E55C3B0098}">
      <dgm:prSet/>
      <dgm:spPr/>
      <dgm:t>
        <a:bodyPr/>
        <a:lstStyle/>
        <a:p>
          <a:endParaRPr lang="en-US"/>
        </a:p>
      </dgm:t>
    </dgm:pt>
    <dgm:pt modelId="{C2231728-61A0-477A-85AA-6EFB680DCE95}">
      <dgm:prSet phldrT="[Text]"/>
      <dgm:spPr/>
      <dgm:t>
        <a:bodyPr/>
        <a:lstStyle/>
        <a:p>
          <a:r>
            <a:rPr lang="en-US" dirty="0" smtClean="0"/>
            <a:t>Spin Faster</a:t>
          </a:r>
          <a:endParaRPr lang="en-US" dirty="0"/>
        </a:p>
      </dgm:t>
    </dgm:pt>
    <dgm:pt modelId="{0C0EA43C-076E-4E1E-94A8-D3EDA4D1F65C}" type="sibTrans" cxnId="{3CD24FAA-0ABA-4737-A346-D14A3556A0EB}">
      <dgm:prSet/>
      <dgm:spPr/>
      <dgm:t>
        <a:bodyPr/>
        <a:lstStyle/>
        <a:p>
          <a:endParaRPr lang="en-US"/>
        </a:p>
      </dgm:t>
    </dgm:pt>
    <dgm:pt modelId="{EA2D58FC-1409-4BA4-8140-BEE4C01A1247}" type="parTrans" cxnId="{3CD24FAA-0ABA-4737-A346-D14A3556A0EB}">
      <dgm:prSet/>
      <dgm:spPr/>
      <dgm:t>
        <a:bodyPr/>
        <a:lstStyle/>
        <a:p>
          <a:endParaRPr lang="en-US"/>
        </a:p>
      </dgm:t>
    </dgm:pt>
    <dgm:pt modelId="{A8FD77CA-43C6-40B7-B097-C906B8097B24}" type="pres">
      <dgm:prSet presAssocID="{7D258CB3-57CE-4F0C-9467-AF181989D9B8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FB3B0D5-EF1A-409F-85D4-A4EB3F2A7165}" type="pres">
      <dgm:prSet presAssocID="{66F5AAE9-A999-4B02-8035-BBE859BF189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9B24C628-C40B-49C4-8D4A-3AC46FCFDECD}" type="pres">
      <dgm:prSet presAssocID="{C2231728-61A0-477A-85AA-6EFB680DCE95}" presName="Accent" presStyleLbl="node1" presStyleIdx="1" presStyleCnt="2"/>
      <dgm:spPr/>
    </dgm:pt>
    <dgm:pt modelId="{7957D9BA-8B30-4739-9743-410C1C962459}" type="pres">
      <dgm:prSet presAssocID="{C2231728-61A0-477A-85AA-6EFB680DCE95}" presName="Image1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4BC035-2EB8-4D38-A569-EAC29942E665}" type="pres">
      <dgm:prSet presAssocID="{C2231728-61A0-477A-85AA-6EFB680DCE95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56A0-4928-48F7-8B44-F4876A8FF119}" type="pres">
      <dgm:prSet presAssocID="{D0353A10-3BDE-4015-BCE0-88721DBDE7D0}" presName="Image2" presStyleCnt="0"/>
      <dgm:spPr/>
    </dgm:pt>
    <dgm:pt modelId="{340B49B9-6B01-4501-803A-BCD31EA88EE0}" type="pres">
      <dgm:prSet presAssocID="{D0353A10-3BDE-4015-BCE0-88721DBDE7D0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56CC7EC-3FBD-46D4-9468-91086F7AE0C8}" type="pres">
      <dgm:prSet presAssocID="{D0353A10-3BDE-4015-BCE0-88721DBDE7D0}" presName="Child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B7384-3EFB-437D-B9CF-A0E55C3B0098}" srcId="{66F5AAE9-A999-4B02-8035-BBE859BF189E}" destId="{D0353A10-3BDE-4015-BCE0-88721DBDE7D0}" srcOrd="1" destOrd="0" parTransId="{08945F16-7026-4FB3-8407-FD27F8042574}" sibTransId="{1AC45657-30C0-48F4-8E8D-FC9EEF6FD121}"/>
    <dgm:cxn modelId="{DE01127D-B726-4E6E-BE17-6D0156507AE2}" type="presOf" srcId="{66F5AAE9-A999-4B02-8035-BBE859BF189E}" destId="{4FB3B0D5-EF1A-409F-85D4-A4EB3F2A7165}" srcOrd="0" destOrd="0" presId="urn:microsoft.com/office/officeart/2011/layout/RadialPictureList"/>
    <dgm:cxn modelId="{33321AD7-F83B-407B-BC83-382510FB0685}" type="presOf" srcId="{D0353A10-3BDE-4015-BCE0-88721DBDE7D0}" destId="{D56CC7EC-3FBD-46D4-9468-91086F7AE0C8}" srcOrd="0" destOrd="0" presId="urn:microsoft.com/office/officeart/2011/layout/RadialPictureList"/>
    <dgm:cxn modelId="{9ABF5939-C686-4EF8-B7AD-3BA8A530393E}" type="presOf" srcId="{7D258CB3-57CE-4F0C-9467-AF181989D9B8}" destId="{A8FD77CA-43C6-40B7-B097-C906B8097B24}" srcOrd="0" destOrd="0" presId="urn:microsoft.com/office/officeart/2011/layout/RadialPictureList"/>
    <dgm:cxn modelId="{31F0950F-6A22-4CD5-877B-942B811017E4}" type="presOf" srcId="{C2231728-61A0-477A-85AA-6EFB680DCE95}" destId="{6B4BC035-2EB8-4D38-A569-EAC29942E665}" srcOrd="0" destOrd="0" presId="urn:microsoft.com/office/officeart/2011/layout/RadialPictureList"/>
    <dgm:cxn modelId="{3CD24FAA-0ABA-4737-A346-D14A3556A0EB}" srcId="{66F5AAE9-A999-4B02-8035-BBE859BF189E}" destId="{C2231728-61A0-477A-85AA-6EFB680DCE95}" srcOrd="0" destOrd="0" parTransId="{EA2D58FC-1409-4BA4-8140-BEE4C01A1247}" sibTransId="{0C0EA43C-076E-4E1E-94A8-D3EDA4D1F65C}"/>
    <dgm:cxn modelId="{B0D2538A-8DDA-4871-B041-05706142FEA4}" srcId="{7D258CB3-57CE-4F0C-9467-AF181989D9B8}" destId="{66F5AAE9-A999-4B02-8035-BBE859BF189E}" srcOrd="0" destOrd="0" parTransId="{54D9DAE5-4C57-468F-ADC7-EC54EA67E87E}" sibTransId="{978BA566-3722-451A-AFCE-D31FEC9405AD}"/>
    <dgm:cxn modelId="{1933D270-7A4C-4A88-AE11-C893AE093A9E}" type="presParOf" srcId="{A8FD77CA-43C6-40B7-B097-C906B8097B24}" destId="{4FB3B0D5-EF1A-409F-85D4-A4EB3F2A7165}" srcOrd="0" destOrd="0" presId="urn:microsoft.com/office/officeart/2011/layout/RadialPictureList"/>
    <dgm:cxn modelId="{712F45DF-F747-43A0-9891-89E8B7B13C64}" type="presParOf" srcId="{A8FD77CA-43C6-40B7-B097-C906B8097B24}" destId="{9B24C628-C40B-49C4-8D4A-3AC46FCFDECD}" srcOrd="1" destOrd="0" presId="urn:microsoft.com/office/officeart/2011/layout/RadialPictureList"/>
    <dgm:cxn modelId="{082AE870-DCAD-438A-B02D-14627B84857B}" type="presParOf" srcId="{A8FD77CA-43C6-40B7-B097-C906B8097B24}" destId="{7957D9BA-8B30-4739-9743-410C1C962459}" srcOrd="2" destOrd="0" presId="urn:microsoft.com/office/officeart/2011/layout/RadialPictureList"/>
    <dgm:cxn modelId="{CBB74028-FF9F-44B7-BF9A-EB517452E601}" type="presParOf" srcId="{A8FD77CA-43C6-40B7-B097-C906B8097B24}" destId="{6B4BC035-2EB8-4D38-A569-EAC29942E665}" srcOrd="3" destOrd="0" presId="urn:microsoft.com/office/officeart/2011/layout/RadialPictureList"/>
    <dgm:cxn modelId="{6902E63A-449F-47B0-BDF1-C8CBD8019FFA}" type="presParOf" srcId="{A8FD77CA-43C6-40B7-B097-C906B8097B24}" destId="{A20A56A0-4928-48F7-8B44-F4876A8FF119}" srcOrd="4" destOrd="0" presId="urn:microsoft.com/office/officeart/2011/layout/RadialPictureList"/>
    <dgm:cxn modelId="{966CDB12-AA07-40A9-85F7-DFEA244C79F2}" type="presParOf" srcId="{A20A56A0-4928-48F7-8B44-F4876A8FF119}" destId="{340B49B9-6B01-4501-803A-BCD31EA88EE0}" srcOrd="0" destOrd="0" presId="urn:microsoft.com/office/officeart/2011/layout/RadialPictureList"/>
    <dgm:cxn modelId="{7F42630E-3EDF-4203-8C5A-C6FA30502D7C}" type="presParOf" srcId="{A8FD77CA-43C6-40B7-B097-C906B8097B24}" destId="{D56CC7EC-3FBD-46D4-9468-91086F7AE0C8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58833-229F-4502-A3F8-CAC5BBFC195D}">
      <dsp:nvSpPr>
        <dsp:cNvPr id="0" name=""/>
        <dsp:cNvSpPr/>
      </dsp:nvSpPr>
      <dsp:spPr>
        <a:xfrm>
          <a:off x="1428433" y="3370"/>
          <a:ext cx="2049214" cy="10246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Translation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(A to B)</a:t>
          </a:r>
          <a:endParaRPr lang="en-US" sz="2700" kern="1200" dirty="0"/>
        </a:p>
      </dsp:txBody>
      <dsp:txXfrm>
        <a:off x="1458443" y="33380"/>
        <a:ext cx="1989194" cy="964587"/>
      </dsp:txXfrm>
    </dsp:sp>
    <dsp:sp modelId="{F0FDDEE0-0DD9-4EE2-B7AE-CE0CFD5696E3}">
      <dsp:nvSpPr>
        <dsp:cNvPr id="0" name=""/>
        <dsp:cNvSpPr/>
      </dsp:nvSpPr>
      <dsp:spPr>
        <a:xfrm>
          <a:off x="1633355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1950A-D673-4ED5-8670-EDAAEDA0BA2C}">
      <dsp:nvSpPr>
        <dsp:cNvPr id="0" name=""/>
        <dsp:cNvSpPr/>
      </dsp:nvSpPr>
      <dsp:spPr>
        <a:xfrm>
          <a:off x="1838276" y="1284129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Force</a:t>
          </a:r>
          <a:endParaRPr lang="en-US" sz="2100" kern="1200" dirty="0"/>
        </a:p>
      </dsp:txBody>
      <dsp:txXfrm>
        <a:off x="1868286" y="1314139"/>
        <a:ext cx="1579351" cy="964587"/>
      </dsp:txXfrm>
    </dsp:sp>
    <dsp:sp modelId="{8EA9B617-0495-42B7-A392-976BE8AB4936}">
      <dsp:nvSpPr>
        <dsp:cNvPr id="0" name=""/>
        <dsp:cNvSpPr/>
      </dsp:nvSpPr>
      <dsp:spPr>
        <a:xfrm>
          <a:off x="1633355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02847-E196-4F11-8157-E739F78C2CD2}">
      <dsp:nvSpPr>
        <dsp:cNvPr id="0" name=""/>
        <dsp:cNvSpPr/>
      </dsp:nvSpPr>
      <dsp:spPr>
        <a:xfrm>
          <a:off x="1838276" y="2564888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Momentum</a:t>
          </a:r>
          <a:endParaRPr lang="en-US" sz="2100" kern="1200" dirty="0"/>
        </a:p>
      </dsp:txBody>
      <dsp:txXfrm>
        <a:off x="1868286" y="2594898"/>
        <a:ext cx="1579351" cy="964587"/>
      </dsp:txXfrm>
    </dsp:sp>
    <dsp:sp modelId="{0A3A3980-7A45-455E-B7AD-D5AAFADB14AA}">
      <dsp:nvSpPr>
        <dsp:cNvPr id="0" name=""/>
        <dsp:cNvSpPr/>
      </dsp:nvSpPr>
      <dsp:spPr>
        <a:xfrm>
          <a:off x="1633355" y="1027977"/>
          <a:ext cx="204921" cy="332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3"/>
              </a:lnTo>
              <a:lnTo>
                <a:pt x="204921" y="332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A06EA-25D8-4AE3-B3D2-DB3BB19F2398}">
      <dsp:nvSpPr>
        <dsp:cNvPr id="0" name=""/>
        <dsp:cNvSpPr/>
      </dsp:nvSpPr>
      <dsp:spPr>
        <a:xfrm>
          <a:off x="1838276" y="3845647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Kinetic Energy of Translation</a:t>
          </a:r>
          <a:endParaRPr lang="en-US" sz="2100" kern="1200" dirty="0"/>
        </a:p>
      </dsp:txBody>
      <dsp:txXfrm>
        <a:off x="1868286" y="3875657"/>
        <a:ext cx="1579351" cy="964587"/>
      </dsp:txXfrm>
    </dsp:sp>
    <dsp:sp modelId="{AC169F80-A30F-4EB0-ACCC-CCCAB4BFAA99}">
      <dsp:nvSpPr>
        <dsp:cNvPr id="0" name=""/>
        <dsp:cNvSpPr/>
      </dsp:nvSpPr>
      <dsp:spPr>
        <a:xfrm>
          <a:off x="3989951" y="3370"/>
          <a:ext cx="2049214" cy="10246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Rotation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(Spin)</a:t>
          </a:r>
          <a:endParaRPr lang="en-US" sz="2700" kern="1200" dirty="0"/>
        </a:p>
      </dsp:txBody>
      <dsp:txXfrm>
        <a:off x="4019961" y="33380"/>
        <a:ext cx="1989194" cy="964587"/>
      </dsp:txXfrm>
    </dsp:sp>
    <dsp:sp modelId="{525EBCE5-E3C5-4EDE-A398-0B0762D4CD1F}">
      <dsp:nvSpPr>
        <dsp:cNvPr id="0" name=""/>
        <dsp:cNvSpPr/>
      </dsp:nvSpPr>
      <dsp:spPr>
        <a:xfrm>
          <a:off x="4194873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1156-CBB4-4831-B7C9-E99C6B3B1697}">
      <dsp:nvSpPr>
        <dsp:cNvPr id="0" name=""/>
        <dsp:cNvSpPr/>
      </dsp:nvSpPr>
      <dsp:spPr>
        <a:xfrm>
          <a:off x="4399794" y="1284129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Torque</a:t>
          </a:r>
          <a:endParaRPr lang="en-US" sz="2100" kern="1200" dirty="0"/>
        </a:p>
      </dsp:txBody>
      <dsp:txXfrm>
        <a:off x="4429804" y="1314139"/>
        <a:ext cx="1579351" cy="964587"/>
      </dsp:txXfrm>
    </dsp:sp>
    <dsp:sp modelId="{F2DA4EC4-17AB-4777-AD63-D1381FFE6B13}">
      <dsp:nvSpPr>
        <dsp:cNvPr id="0" name=""/>
        <dsp:cNvSpPr/>
      </dsp:nvSpPr>
      <dsp:spPr>
        <a:xfrm>
          <a:off x="4194873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3C07-A06A-49F5-B404-783AA3BFE853}">
      <dsp:nvSpPr>
        <dsp:cNvPr id="0" name=""/>
        <dsp:cNvSpPr/>
      </dsp:nvSpPr>
      <dsp:spPr>
        <a:xfrm>
          <a:off x="4399794" y="2564888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Angular Momentum</a:t>
          </a:r>
          <a:endParaRPr lang="en-US" sz="2100" kern="1200" dirty="0"/>
        </a:p>
      </dsp:txBody>
      <dsp:txXfrm>
        <a:off x="4429804" y="2594898"/>
        <a:ext cx="1579351" cy="964587"/>
      </dsp:txXfrm>
    </dsp:sp>
    <dsp:sp modelId="{CCC4EA5C-4AF4-4E9B-9528-7039AC6291B1}">
      <dsp:nvSpPr>
        <dsp:cNvPr id="0" name=""/>
        <dsp:cNvSpPr/>
      </dsp:nvSpPr>
      <dsp:spPr>
        <a:xfrm>
          <a:off x="4194873" y="1027977"/>
          <a:ext cx="204921" cy="332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3"/>
              </a:lnTo>
              <a:lnTo>
                <a:pt x="204921" y="3329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2EE93-4580-4AAA-9873-42567D58379B}">
      <dsp:nvSpPr>
        <dsp:cNvPr id="0" name=""/>
        <dsp:cNvSpPr/>
      </dsp:nvSpPr>
      <dsp:spPr>
        <a:xfrm>
          <a:off x="4399794" y="3845647"/>
          <a:ext cx="1639371" cy="10246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Kinetic Energy of Rotation</a:t>
          </a:r>
          <a:endParaRPr lang="en-US" sz="2100" kern="1200" dirty="0"/>
        </a:p>
      </dsp:txBody>
      <dsp:txXfrm>
        <a:off x="4429804" y="3875657"/>
        <a:ext cx="1579351" cy="96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16A64-E030-4754-9AB9-ACFA422AB859}">
      <dsp:nvSpPr>
        <dsp:cNvPr id="0" name=""/>
        <dsp:cNvSpPr/>
      </dsp:nvSpPr>
      <dsp:spPr>
        <a:xfrm>
          <a:off x="1428433" y="3370"/>
          <a:ext cx="2049214" cy="10246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8637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FE8637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FE8637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FE8637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Kinetic</a:t>
          </a:r>
          <a:endParaRPr lang="en-US" sz="3400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1458443" y="33380"/>
        <a:ext cx="1989194" cy="964587"/>
      </dsp:txXfrm>
    </dsp:sp>
    <dsp:sp modelId="{FE969634-3230-4903-8DEA-F14BBC082195}">
      <dsp:nvSpPr>
        <dsp:cNvPr id="0" name=""/>
        <dsp:cNvSpPr/>
      </dsp:nvSpPr>
      <dsp:spPr>
        <a:xfrm>
          <a:off x="1633355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CEA90-930B-4812-ABE9-44778CEE425C}">
      <dsp:nvSpPr>
        <dsp:cNvPr id="0" name=""/>
        <dsp:cNvSpPr/>
      </dsp:nvSpPr>
      <dsp:spPr>
        <a:xfrm>
          <a:off x="1838276" y="1284129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translation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1868286" y="1314139"/>
        <a:ext cx="1579351" cy="964587"/>
      </dsp:txXfrm>
    </dsp:sp>
    <dsp:sp modelId="{0C42CD83-EC11-47AC-B6A1-F1B329697B61}">
      <dsp:nvSpPr>
        <dsp:cNvPr id="0" name=""/>
        <dsp:cNvSpPr/>
      </dsp:nvSpPr>
      <dsp:spPr>
        <a:xfrm>
          <a:off x="1633355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7708D-1F90-4418-B8EA-1E605A6A927D}">
      <dsp:nvSpPr>
        <dsp:cNvPr id="0" name=""/>
        <dsp:cNvSpPr/>
      </dsp:nvSpPr>
      <dsp:spPr>
        <a:xfrm>
          <a:off x="1838276" y="2564888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rotation</a:t>
          </a:r>
          <a:endParaRPr lang="en-US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1868286" y="2594898"/>
        <a:ext cx="1579351" cy="964587"/>
      </dsp:txXfrm>
    </dsp:sp>
    <dsp:sp modelId="{4935F243-86D8-40F2-B0A3-3888801BE3FF}">
      <dsp:nvSpPr>
        <dsp:cNvPr id="0" name=""/>
        <dsp:cNvSpPr/>
      </dsp:nvSpPr>
      <dsp:spPr>
        <a:xfrm>
          <a:off x="3989951" y="3370"/>
          <a:ext cx="2049214" cy="10246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E8637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FE8637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FE8637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FE8637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entury Schoolbook"/>
              <a:ea typeface="+mn-ea"/>
              <a:cs typeface="+mn-cs"/>
            </a:rPr>
            <a:t>Potential</a:t>
          </a:r>
          <a:endParaRPr lang="en-US" sz="3400" kern="1200" dirty="0">
            <a:solidFill>
              <a:sysClr val="window" lastClr="FFFFFF"/>
            </a:solidFill>
            <a:latin typeface="Century Schoolbook"/>
            <a:ea typeface="+mn-ea"/>
            <a:cs typeface="+mn-cs"/>
          </a:endParaRPr>
        </a:p>
      </dsp:txBody>
      <dsp:txXfrm>
        <a:off x="4019961" y="33380"/>
        <a:ext cx="1989194" cy="964587"/>
      </dsp:txXfrm>
    </dsp:sp>
    <dsp:sp modelId="{0AACD1D1-AE38-42AA-AC89-9AF0AB26CC14}">
      <dsp:nvSpPr>
        <dsp:cNvPr id="0" name=""/>
        <dsp:cNvSpPr/>
      </dsp:nvSpPr>
      <dsp:spPr>
        <a:xfrm>
          <a:off x="4194873" y="1027977"/>
          <a:ext cx="204921" cy="76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55"/>
              </a:lnTo>
              <a:lnTo>
                <a:pt x="204921" y="768455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5D97-D254-4F7C-B548-0CCDC6BCE612}">
      <dsp:nvSpPr>
        <dsp:cNvPr id="0" name=""/>
        <dsp:cNvSpPr/>
      </dsp:nvSpPr>
      <dsp:spPr>
        <a:xfrm>
          <a:off x="4399794" y="1284129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height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4429804" y="1314139"/>
        <a:ext cx="1579351" cy="964587"/>
      </dsp:txXfrm>
    </dsp:sp>
    <dsp:sp modelId="{33DC57D2-2981-4DAD-A8D2-E0B7089601D1}">
      <dsp:nvSpPr>
        <dsp:cNvPr id="0" name=""/>
        <dsp:cNvSpPr/>
      </dsp:nvSpPr>
      <dsp:spPr>
        <a:xfrm>
          <a:off x="4194873" y="1027977"/>
          <a:ext cx="204921" cy="204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4"/>
              </a:lnTo>
              <a:lnTo>
                <a:pt x="204921" y="2049214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ED1C-AB16-4B86-B625-1CC1D6CC9108}">
      <dsp:nvSpPr>
        <dsp:cNvPr id="0" name=""/>
        <dsp:cNvSpPr/>
      </dsp:nvSpPr>
      <dsp:spPr>
        <a:xfrm>
          <a:off x="4399794" y="2564888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elastic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4429804" y="2594898"/>
        <a:ext cx="1579351" cy="964587"/>
      </dsp:txXfrm>
    </dsp:sp>
    <dsp:sp modelId="{2A30EDF0-89F8-4983-985F-310E26ABA45E}">
      <dsp:nvSpPr>
        <dsp:cNvPr id="0" name=""/>
        <dsp:cNvSpPr/>
      </dsp:nvSpPr>
      <dsp:spPr>
        <a:xfrm>
          <a:off x="4194873" y="1027977"/>
          <a:ext cx="204921" cy="332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3"/>
              </a:lnTo>
              <a:lnTo>
                <a:pt x="204921" y="3329973"/>
              </a:lnTo>
            </a:path>
          </a:pathLst>
        </a:custGeom>
        <a:noFill/>
        <a:ln w="25400" cap="flat" cmpd="sng" algn="ctr">
          <a:solidFill>
            <a:srgbClr val="FE863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32F0-3DBF-4C9A-B1D7-1EAFCB0D5116}">
      <dsp:nvSpPr>
        <dsp:cNvPr id="0" name=""/>
        <dsp:cNvSpPr/>
      </dsp:nvSpPr>
      <dsp:spPr>
        <a:xfrm>
          <a:off x="4399794" y="3845647"/>
          <a:ext cx="1639371" cy="10246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E863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>Other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4429804" y="3875657"/>
        <a:ext cx="1579351" cy="96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3B0D5-EF1A-409F-85D4-A4EB3F2A7165}">
      <dsp:nvSpPr>
        <dsp:cNvPr id="0" name=""/>
        <dsp:cNvSpPr/>
      </dsp:nvSpPr>
      <dsp:spPr>
        <a:xfrm>
          <a:off x="2037536" y="1189588"/>
          <a:ext cx="2139517" cy="2139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+Kinetic Energy of Rotation</a:t>
          </a:r>
          <a:endParaRPr lang="en-US" sz="2600" kern="1200" dirty="0"/>
        </a:p>
      </dsp:txBody>
      <dsp:txXfrm>
        <a:off x="2350861" y="1502918"/>
        <a:ext cx="1512867" cy="1512891"/>
      </dsp:txXfrm>
    </dsp:sp>
    <dsp:sp modelId="{9B24C628-C40B-49C4-8D4A-3AC46FCFDECD}">
      <dsp:nvSpPr>
        <dsp:cNvPr id="0" name=""/>
        <dsp:cNvSpPr/>
      </dsp:nvSpPr>
      <dsp:spPr>
        <a:xfrm>
          <a:off x="934250" y="0"/>
          <a:ext cx="4312562" cy="449580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7D9BA-8B30-4739-9743-410C1C962459}">
      <dsp:nvSpPr>
        <dsp:cNvPr id="0" name=""/>
        <dsp:cNvSpPr/>
      </dsp:nvSpPr>
      <dsp:spPr>
        <a:xfrm>
          <a:off x="4368281" y="712584"/>
          <a:ext cx="1146125" cy="114642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BC035-2EB8-4D38-A569-EAC29942E665}">
      <dsp:nvSpPr>
        <dsp:cNvPr id="0" name=""/>
        <dsp:cNvSpPr/>
      </dsp:nvSpPr>
      <dsp:spPr>
        <a:xfrm>
          <a:off x="5608780" y="727420"/>
          <a:ext cx="1534169" cy="110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Spin Faster</a:t>
          </a:r>
          <a:endParaRPr lang="en-US" sz="2400" kern="1200" dirty="0"/>
        </a:p>
      </dsp:txBody>
      <dsp:txXfrm>
        <a:off x="5608780" y="727420"/>
        <a:ext cx="1534169" cy="1109563"/>
      </dsp:txXfrm>
    </dsp:sp>
    <dsp:sp modelId="{340B49B9-6B01-4501-803A-BCD31EA88EE0}">
      <dsp:nvSpPr>
        <dsp:cNvPr id="0" name=""/>
        <dsp:cNvSpPr/>
      </dsp:nvSpPr>
      <dsp:spPr>
        <a:xfrm>
          <a:off x="4368281" y="2528437"/>
          <a:ext cx="1146125" cy="11464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CC7EC-3FBD-46D4-9468-91086F7AE0C8}">
      <dsp:nvSpPr>
        <dsp:cNvPr id="0" name=""/>
        <dsp:cNvSpPr/>
      </dsp:nvSpPr>
      <dsp:spPr>
        <a:xfrm>
          <a:off x="5608780" y="2543274"/>
          <a:ext cx="1534169" cy="110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Larger Moment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 smtClean="0"/>
            <a:t>of Inertia</a:t>
          </a:r>
          <a:endParaRPr lang="en-US" sz="2400" kern="1200" dirty="0"/>
        </a:p>
      </dsp:txBody>
      <dsp:txXfrm>
        <a:off x="5608780" y="2543274"/>
        <a:ext cx="1534169" cy="1109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88F9-C600-4504-A93E-DEC079874A8F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97BA-F2C2-4C30-9DF5-6B71BC77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1689-0694-45A4-A2B7-15148AA85E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JONATHAN ABBOTT ESP SPLASH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5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FFF39D"/>
                </a:solidFill>
              </a:rPr>
              <a:pPr/>
              <a:t>9/1/2011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8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117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9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8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5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C75F9B-BC58-4D5B-A0C2-5979C3A48D4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B15B73-961A-4B69-88DB-5E2534E18C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C7F889-7475-47C1-8A34-22E7A91113D3}" type="datetimeFigureOut">
              <a:rPr lang="en-US" smtClean="0">
                <a:solidFill>
                  <a:srgbClr val="575F6D"/>
                </a:solidFill>
              </a:rPr>
              <a:pPr/>
              <a:t>9/1/2011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hyperlink" Target="http://www.flickr.com/photos/question_everything/3893514933/in/photostre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flickr.com/photos/question_everything/3893946197/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youtu.be/YUKeY_NubFM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http://youtu.be/AQLtcEAG9v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008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 Side Of Mechanics: Day 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Rotation: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Angular Momentum 	Torque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Jonathan Abbott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we will discuss another type of kinetic energy: </a:t>
            </a:r>
            <a:r>
              <a:rPr lang="en-US" b="1" dirty="0" smtClean="0"/>
              <a:t>Rotational Kinetic Energy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360764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7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faster I spin, the more kinetic energy</a:t>
            </a:r>
          </a:p>
          <a:p>
            <a:r>
              <a:rPr lang="en-US" dirty="0" smtClean="0"/>
              <a:t>The greater my moment of inertia, the more kinetic energy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355362"/>
              </p:ext>
            </p:extLst>
          </p:nvPr>
        </p:nvGraphicFramePr>
        <p:xfrm>
          <a:off x="457200" y="24384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KE</a:t>
            </a:r>
            <a:r>
              <a:rPr lang="en-US" b="1" baseline="-25000" dirty="0" err="1" smtClean="0"/>
              <a:t>r</a:t>
            </a:r>
            <a:r>
              <a:rPr lang="en-US" b="1" dirty="0" smtClean="0"/>
              <a:t> = ½ I (w)</a:t>
            </a:r>
            <a:r>
              <a:rPr lang="en-US" b="1" baseline="30000" dirty="0" smtClean="0"/>
              <a:t>2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 is the </a:t>
            </a:r>
            <a:r>
              <a:rPr lang="en-US" b="1" dirty="0" smtClean="0"/>
              <a:t>moment of inertia</a:t>
            </a:r>
          </a:p>
          <a:p>
            <a:r>
              <a:rPr lang="en-US" b="1" dirty="0" smtClean="0"/>
              <a:t>w </a:t>
            </a:r>
            <a:r>
              <a:rPr lang="en-US" dirty="0" smtClean="0"/>
              <a:t>is the </a:t>
            </a:r>
            <a:r>
              <a:rPr lang="en-US" b="1" dirty="0" smtClean="0"/>
              <a:t>angular velocity </a:t>
            </a:r>
            <a:r>
              <a:rPr lang="en-US" dirty="0" smtClean="0"/>
              <a:t>(or</a:t>
            </a:r>
            <a:r>
              <a:rPr lang="en-US" b="1" dirty="0" smtClean="0"/>
              <a:t> angular speed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2749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l.yimg.com/g/images/buddyicon.jpg#">
            <a:hlinkClick r:id="rId3" tooltip="view pro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-23018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6383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Oooh</a:t>
            </a:r>
            <a:r>
              <a:rPr lang="en-US" dirty="0" smtClean="0"/>
              <a:t>, looks a lot like </a:t>
            </a:r>
            <a:r>
              <a:rPr lang="en-US" dirty="0" err="1" smtClean="0"/>
              <a:t>KE</a:t>
            </a:r>
            <a:r>
              <a:rPr lang="en-US" baseline="-25000" dirty="0" err="1" smtClean="0"/>
              <a:t>t</a:t>
            </a:r>
            <a:r>
              <a:rPr lang="en-US" dirty="0" smtClean="0"/>
              <a:t>= ½ m v</a:t>
            </a:r>
            <a:r>
              <a:rPr lang="en-US" baseline="30000" dirty="0" smtClean="0"/>
              <a:t>2</a:t>
            </a:r>
            <a:r>
              <a:rPr lang="en-US" baseline="-25000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5696129"/>
            <a:ext cx="2057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http://www.flickr.com/photos/cfarivar/2143702841/</a:t>
            </a:r>
          </a:p>
        </p:txBody>
      </p:sp>
    </p:spTree>
    <p:extLst>
      <p:ext uri="{BB962C8B-B14F-4D97-AF65-F5344CB8AC3E}">
        <p14:creationId xmlns:p14="http://schemas.microsoft.com/office/powerpoint/2010/main" val="21249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303" y="1552697"/>
            <a:ext cx="7467600" cy="4873752"/>
          </a:xfrm>
        </p:spPr>
        <p:txBody>
          <a:bodyPr/>
          <a:lstStyle/>
          <a:p>
            <a:r>
              <a:rPr lang="en-US" dirty="0" smtClean="0"/>
              <a:t>Curl your fingers in the way in the way the object rotates.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1055721">
            <a:off x="6938884" y="2517643"/>
            <a:ext cx="2229939" cy="3795724"/>
            <a:chOff x="5474412" y="2527104"/>
            <a:chExt cx="2229939" cy="3795724"/>
          </a:xfrm>
        </p:grpSpPr>
        <p:sp>
          <p:nvSpPr>
            <p:cNvPr id="4" name="Flowchart: Direct Access Storage 3"/>
            <p:cNvSpPr/>
            <p:nvPr/>
          </p:nvSpPr>
          <p:spPr>
            <a:xfrm rot="15452049">
              <a:off x="6152363" y="4770840"/>
              <a:ext cx="874037" cy="2229939"/>
            </a:xfrm>
            <a:prstGeom prst="flowChartMagneticDrum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760848" y="2527104"/>
              <a:ext cx="685800" cy="3048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324600" y="5885809"/>
              <a:ext cx="838200" cy="2101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3046220">
            <a:off x="47412" y="2889057"/>
            <a:ext cx="2662210" cy="3795724"/>
            <a:chOff x="1189913" y="1719344"/>
            <a:chExt cx="2662210" cy="3795724"/>
          </a:xfrm>
        </p:grpSpPr>
        <p:grpSp>
          <p:nvGrpSpPr>
            <p:cNvPr id="23" name="Group 22"/>
            <p:cNvGrpSpPr/>
            <p:nvPr/>
          </p:nvGrpSpPr>
          <p:grpSpPr>
            <a:xfrm rot="19189488">
              <a:off x="1189913" y="1719344"/>
              <a:ext cx="2229939" cy="3795724"/>
              <a:chOff x="1973049" y="2679504"/>
              <a:chExt cx="2229939" cy="3795724"/>
            </a:xfrm>
          </p:grpSpPr>
          <p:sp>
            <p:nvSpPr>
              <p:cNvPr id="20" name="Flowchart: Direct Access Storage 19"/>
              <p:cNvSpPr/>
              <p:nvPr/>
            </p:nvSpPr>
            <p:spPr>
              <a:xfrm rot="15452049">
                <a:off x="2651000" y="4923240"/>
                <a:ext cx="874037" cy="2229939"/>
              </a:xfrm>
              <a:prstGeom prst="flowChartMagneticDrum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2259485" y="2679504"/>
                <a:ext cx="685800" cy="30480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rot="19189488" flipV="1">
              <a:off x="3013923" y="4609050"/>
              <a:ext cx="838200" cy="21019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89133" y="4733400"/>
            <a:ext cx="1813334" cy="2124600"/>
            <a:chOff x="3589133" y="4733400"/>
            <a:chExt cx="1813334" cy="2124600"/>
          </a:xfrm>
        </p:grpSpPr>
        <p:sp>
          <p:nvSpPr>
            <p:cNvPr id="25" name="Oval 24"/>
            <p:cNvSpPr/>
            <p:nvPr/>
          </p:nvSpPr>
          <p:spPr>
            <a:xfrm>
              <a:off x="4038600" y="5191635"/>
              <a:ext cx="914400" cy="914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latin typeface="Constantia"/>
                </a:rPr>
                <a:t>•</a:t>
              </a:r>
              <a:endParaRPr lang="en-US" sz="6000" dirty="0"/>
            </a:p>
          </p:txBody>
        </p:sp>
        <p:sp>
          <p:nvSpPr>
            <p:cNvPr id="28" name="Circular Arrow 27"/>
            <p:cNvSpPr/>
            <p:nvPr/>
          </p:nvSpPr>
          <p:spPr>
            <a:xfrm flipH="1">
              <a:off x="3589133" y="4733400"/>
              <a:ext cx="1813334" cy="2124600"/>
            </a:xfrm>
            <a:prstGeom prst="circularArrow">
              <a:avLst>
                <a:gd name="adj1" fmla="val 0"/>
                <a:gd name="adj2" fmla="val 1665776"/>
                <a:gd name="adj3" fmla="val 20467760"/>
                <a:gd name="adj4" fmla="val 10555588"/>
                <a:gd name="adj5" fmla="val 550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4435066" y="2447400"/>
            <a:ext cx="1813334" cy="2124600"/>
            <a:chOff x="3589133" y="4733400"/>
            <a:chExt cx="1813334" cy="2124600"/>
          </a:xfrm>
        </p:grpSpPr>
        <p:sp>
          <p:nvSpPr>
            <p:cNvPr id="32" name="Oval 31"/>
            <p:cNvSpPr/>
            <p:nvPr/>
          </p:nvSpPr>
          <p:spPr>
            <a:xfrm>
              <a:off x="4038600" y="5191635"/>
              <a:ext cx="914400" cy="914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onstantia"/>
                </a:rPr>
                <a:t>X</a:t>
              </a:r>
              <a:endParaRPr lang="en-US" sz="2400" dirty="0"/>
            </a:p>
          </p:txBody>
        </p:sp>
        <p:sp>
          <p:nvSpPr>
            <p:cNvPr id="33" name="Circular Arrow 32"/>
            <p:cNvSpPr/>
            <p:nvPr/>
          </p:nvSpPr>
          <p:spPr>
            <a:xfrm flipH="1">
              <a:off x="3589133" y="4733400"/>
              <a:ext cx="1813334" cy="2124600"/>
            </a:xfrm>
            <a:prstGeom prst="circularArrow">
              <a:avLst>
                <a:gd name="adj1" fmla="val 0"/>
                <a:gd name="adj2" fmla="val 1665776"/>
                <a:gd name="adj3" fmla="val 20467760"/>
                <a:gd name="adj4" fmla="val 10555588"/>
                <a:gd name="adj5" fmla="val 550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12640" y="3845839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“Into the page”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05200" y="61076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“Out of the page”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789" y="4953000"/>
            <a:ext cx="176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longer arrow means it is spinning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arm3.static.flickr.com/2505/3893514933_9a2c5d0600_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407" t="30380" r="45536" b="8130"/>
          <a:stretch/>
        </p:blipFill>
        <p:spPr bwMode="auto">
          <a:xfrm>
            <a:off x="2132695" y="1621691"/>
            <a:ext cx="4324633" cy="496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3448922" y="5410200"/>
            <a:ext cx="997162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02" y="2129841"/>
            <a:ext cx="4871198" cy="449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Let’s do some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41248"/>
            <a:ext cx="7467600" cy="4873752"/>
          </a:xfrm>
        </p:spPr>
        <p:txBody>
          <a:bodyPr/>
          <a:lstStyle/>
          <a:p>
            <a:r>
              <a:rPr lang="en-US" dirty="0" smtClean="0"/>
              <a:t>Curl your fingers and figure out which way to point with your thumb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794"/>
            <a:ext cx="52625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5"/>
              </a:rPr>
              <a:t>www.flickr.com/photos/question_everything/3893946197/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2937" y="31219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X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0173" y="4495800"/>
            <a:ext cx="377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chemeClr val="accent4"/>
                </a:solidFill>
                <a:latin typeface="Constantia"/>
              </a:rPr>
              <a:t>•</a:t>
            </a:r>
            <a:endParaRPr lang="en-US" sz="4800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3258"/>
            <a:ext cx="6447838" cy="31202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0800" y="2826603"/>
            <a:ext cx="581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Constantia"/>
              </a:rPr>
              <a:t>•</a:t>
            </a:r>
            <a:endParaRPr lang="en-US" sz="4400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199" y="2845638"/>
            <a:ext cx="3171818" cy="415617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962774" y="1621691"/>
            <a:ext cx="10042" cy="15964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3" grpId="1"/>
      <p:bldP spid="15" grpId="0"/>
      <p:bldP spid="15" grpId="1"/>
      <p:bldP spid="16" grpId="2"/>
      <p:bldP spid="1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Recap: Two ways to balance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2743200" y="2057400"/>
            <a:ext cx="3657600" cy="1828800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Continuum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2286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dirty="0" smtClean="0"/>
              <a:t>Countersteering</a:t>
            </a:r>
          </a:p>
          <a:p>
            <a:pPr algn="ctr"/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057400"/>
            <a:ext cx="2286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Twist body</a:t>
            </a:r>
          </a:p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200400"/>
            <a:ext cx="2286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Point of Contact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3276600"/>
            <a:ext cx="2286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Shape of </a:t>
            </a:r>
          </a:p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828800" y="4267200"/>
            <a:ext cx="2209800" cy="1371600"/>
          </a:xfrm>
          <a:prstGeom prst="wedgeRoundRectCallout">
            <a:avLst>
              <a:gd name="adj1" fmla="val -72557"/>
              <a:gd name="adj2" fmla="val -65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105400" y="4267200"/>
            <a:ext cx="2209800" cy="1371600"/>
          </a:xfrm>
          <a:prstGeom prst="wedgeRoundRectCallout">
            <a:avLst>
              <a:gd name="adj1" fmla="val 69397"/>
              <a:gd name="adj2" fmla="val -68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20" name="32-Point Star 19"/>
          <p:cNvSpPr/>
          <p:nvPr/>
        </p:nvSpPr>
        <p:spPr>
          <a:xfrm>
            <a:off x="2743200" y="5638800"/>
            <a:ext cx="3657600" cy="1219200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Use both techniques to balance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Balance Beams: using your ARMS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34144" y="990600"/>
            <a:ext cx="8991600" cy="4873752"/>
          </a:xfrm>
        </p:spPr>
        <p:txBody>
          <a:bodyPr/>
          <a:lstStyle/>
          <a:p>
            <a:r>
              <a:rPr lang="en-US" dirty="0" smtClean="0"/>
              <a:t>Twisting your arms on way twists you body the other way.</a:t>
            </a:r>
          </a:p>
          <a:p>
            <a:r>
              <a:rPr lang="en-US" dirty="0" smtClean="0"/>
              <a:t>As your body twists, there is friction at your point of contact.</a:t>
            </a:r>
          </a:p>
          <a:p>
            <a:r>
              <a:rPr lang="en-US" dirty="0" smtClean="0"/>
              <a:t>This friction:</a:t>
            </a:r>
          </a:p>
          <a:p>
            <a:pPr lvl="1"/>
            <a:r>
              <a:rPr lang="en-US" dirty="0" smtClean="0"/>
              <a:t>1. Causes rotation (stay upright)</a:t>
            </a:r>
          </a:p>
          <a:p>
            <a:pPr lvl="1"/>
            <a:r>
              <a:rPr lang="en-US" dirty="0" smtClean="0"/>
              <a:t>2. Causes translation (shift over to “countersteer”)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1650"/>
            <a:ext cx="30099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019" y="3105150"/>
            <a:ext cx="3371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3276600"/>
            <a:ext cx="28940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8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“Countersteering”- a correction of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that you are too far one way, twist back.</a:t>
            </a:r>
          </a:p>
          <a:p>
            <a:r>
              <a:rPr lang="en-US" dirty="0" smtClean="0"/>
              <a:t>You will not be upright momentarily.</a:t>
            </a:r>
          </a:p>
          <a:p>
            <a:r>
              <a:rPr lang="en-US" dirty="0" smtClean="0"/>
              <a:t>Eventually twist upright once your center of mass has shifted far enough over.</a:t>
            </a: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" y="2988954"/>
            <a:ext cx="3044952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24" y="2950836"/>
            <a:ext cx="3044952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762" y="2971800"/>
            <a:ext cx="3044952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2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/>
          <a:lstStyle/>
          <a:p>
            <a:r>
              <a:rPr lang="en-US" dirty="0" smtClean="0"/>
              <a:t>Why might a long pole with weights at the end help someone to balance?</a:t>
            </a:r>
          </a:p>
          <a:p>
            <a:r>
              <a:rPr lang="en-US" dirty="0" smtClean="0"/>
              <a:t>Increase moment of inertia proportionally faster than increasing mass. This way, it takes longer to twist and fall- giving you more time for balance corrections.</a:t>
            </a:r>
          </a:p>
          <a:p>
            <a:endParaRPr lang="en-US" dirty="0"/>
          </a:p>
        </p:txBody>
      </p:sp>
      <p:pic>
        <p:nvPicPr>
          <p:cNvPr id="2050" name="Picture 2" descr="C:\Users\Jonathan Abb\AppData\Local\Microsoft\Windows\Temporary Internet Files\Content.IE5\AWFLAF2R\MC9000371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060571" cy="29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Technically it’s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it’s easiest to balance with a long beam, it is possible to balance even without hands.</a:t>
            </a:r>
          </a:p>
          <a:p>
            <a:r>
              <a:rPr lang="en-US" dirty="0" smtClean="0"/>
              <a:t> (Yes, wear a helmet)…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3756660"/>
            <a:ext cx="1054339" cy="2719375"/>
            <a:chOff x="3429000" y="3691233"/>
            <a:chExt cx="1054339" cy="2719375"/>
          </a:xfrm>
        </p:grpSpPr>
        <p:pic>
          <p:nvPicPr>
            <p:cNvPr id="3075" name="Picture 3" descr="C:\Users\Jonathan Abb\AppData\Local\Microsoft\Windows\Temporary Internet Files\Content.IE5\R62K8YX7\MC90023791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733800"/>
              <a:ext cx="1027568" cy="2676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Jonathan Abb\AppData\Local\Microsoft\Windows\Temporary Internet Files\Content.IE5\4XN5LL1J\MC900320466[1]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66"/>
            <a:stretch/>
          </p:blipFill>
          <p:spPr bwMode="auto">
            <a:xfrm rot="1734306" flipH="1">
              <a:off x="3698636" y="3691233"/>
              <a:ext cx="784703" cy="60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83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1000" decel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56598 -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924800" cy="4873752"/>
          </a:xfrm>
        </p:spPr>
        <p:txBody>
          <a:bodyPr/>
          <a:lstStyle/>
          <a:p>
            <a:r>
              <a:rPr lang="en-US" dirty="0" smtClean="0"/>
              <a:t>What type of </a:t>
            </a:r>
            <a:r>
              <a:rPr lang="en-US" i="1" dirty="0" smtClean="0"/>
              <a:t>motion</a:t>
            </a:r>
            <a:r>
              <a:rPr lang="en-US" dirty="0" smtClean="0"/>
              <a:t> did we talk about last week? Hint: it starts with a “T”.</a:t>
            </a:r>
          </a:p>
          <a:p>
            <a:pPr lvl="1"/>
            <a:r>
              <a:rPr lang="en-US" b="1" dirty="0" smtClean="0"/>
              <a:t>Translation</a:t>
            </a:r>
            <a:r>
              <a:rPr lang="en-US" dirty="0" smtClean="0"/>
              <a:t>: move from one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point to another</a:t>
            </a:r>
          </a:p>
          <a:p>
            <a:r>
              <a:rPr lang="en-US" dirty="0" smtClean="0"/>
              <a:t>What was </a:t>
            </a:r>
            <a:r>
              <a:rPr lang="en-US" b="1" dirty="0" smtClean="0"/>
              <a:t>momentum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omentum = mass * velocity</a:t>
            </a:r>
          </a:p>
          <a:p>
            <a:pPr lvl="1"/>
            <a:r>
              <a:rPr lang="en-US" b="1" dirty="0" smtClean="0"/>
              <a:t>p = m * v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types of energy did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mechanical energy </a:t>
            </a:r>
            <a:r>
              <a:rPr lang="en-US" dirty="0" smtClean="0"/>
              <a:t>include?</a:t>
            </a:r>
          </a:p>
          <a:p>
            <a:pPr lvl="1"/>
            <a:r>
              <a:rPr lang="en-US" b="1" dirty="0" smtClean="0"/>
              <a:t>Kinetic</a:t>
            </a:r>
          </a:p>
          <a:p>
            <a:pPr lvl="1"/>
            <a:r>
              <a:rPr lang="en-US" b="1" dirty="0" smtClean="0"/>
              <a:t>Potential</a:t>
            </a:r>
            <a:endParaRPr lang="en-US" b="1" dirty="0"/>
          </a:p>
        </p:txBody>
      </p:sp>
      <p:sp>
        <p:nvSpPr>
          <p:cNvPr id="5" name="Freeform 4"/>
          <p:cNvSpPr/>
          <p:nvPr/>
        </p:nvSpPr>
        <p:spPr>
          <a:xfrm>
            <a:off x="5715000" y="5021107"/>
            <a:ext cx="2978244" cy="1836893"/>
          </a:xfrm>
          <a:custGeom>
            <a:avLst/>
            <a:gdLst>
              <a:gd name="connsiteX0" fmla="*/ 0 w 2010228"/>
              <a:gd name="connsiteY0" fmla="*/ 14514 h 2131181"/>
              <a:gd name="connsiteX1" fmla="*/ 246743 w 2010228"/>
              <a:gd name="connsiteY1" fmla="*/ 87086 h 2131181"/>
              <a:gd name="connsiteX2" fmla="*/ 391885 w 2010228"/>
              <a:gd name="connsiteY2" fmla="*/ 478971 h 2131181"/>
              <a:gd name="connsiteX3" fmla="*/ 449943 w 2010228"/>
              <a:gd name="connsiteY3" fmla="*/ 1132114 h 2131181"/>
              <a:gd name="connsiteX4" fmla="*/ 653143 w 2010228"/>
              <a:gd name="connsiteY4" fmla="*/ 1727200 h 2131181"/>
              <a:gd name="connsiteX5" fmla="*/ 928914 w 2010228"/>
              <a:gd name="connsiteY5" fmla="*/ 2032000 h 2131181"/>
              <a:gd name="connsiteX6" fmla="*/ 1349828 w 2010228"/>
              <a:gd name="connsiteY6" fmla="*/ 2075543 h 2131181"/>
              <a:gd name="connsiteX7" fmla="*/ 1756228 w 2010228"/>
              <a:gd name="connsiteY7" fmla="*/ 1698171 h 2131181"/>
              <a:gd name="connsiteX8" fmla="*/ 1959428 w 2010228"/>
              <a:gd name="connsiteY8" fmla="*/ 1117600 h 2131181"/>
              <a:gd name="connsiteX9" fmla="*/ 2002971 w 2010228"/>
              <a:gd name="connsiteY9" fmla="*/ 464457 h 2131181"/>
              <a:gd name="connsiteX10" fmla="*/ 2002971 w 2010228"/>
              <a:gd name="connsiteY10" fmla="*/ 29028 h 2131181"/>
              <a:gd name="connsiteX11" fmla="*/ 2002971 w 2010228"/>
              <a:gd name="connsiteY11" fmla="*/ 0 h 2131181"/>
              <a:gd name="connsiteX0" fmla="*/ 0 w 2010228"/>
              <a:gd name="connsiteY0" fmla="*/ 156028 h 2272695"/>
              <a:gd name="connsiteX1" fmla="*/ 246743 w 2010228"/>
              <a:gd name="connsiteY1" fmla="*/ 228600 h 2272695"/>
              <a:gd name="connsiteX2" fmla="*/ 395514 w 2010228"/>
              <a:gd name="connsiteY2" fmla="*/ 174171 h 2272695"/>
              <a:gd name="connsiteX3" fmla="*/ 449943 w 2010228"/>
              <a:gd name="connsiteY3" fmla="*/ 1273628 h 2272695"/>
              <a:gd name="connsiteX4" fmla="*/ 653143 w 2010228"/>
              <a:gd name="connsiteY4" fmla="*/ 1868714 h 2272695"/>
              <a:gd name="connsiteX5" fmla="*/ 928914 w 2010228"/>
              <a:gd name="connsiteY5" fmla="*/ 2173514 h 2272695"/>
              <a:gd name="connsiteX6" fmla="*/ 1349828 w 2010228"/>
              <a:gd name="connsiteY6" fmla="*/ 2217057 h 2272695"/>
              <a:gd name="connsiteX7" fmla="*/ 1756228 w 2010228"/>
              <a:gd name="connsiteY7" fmla="*/ 1839685 h 2272695"/>
              <a:gd name="connsiteX8" fmla="*/ 1959428 w 2010228"/>
              <a:gd name="connsiteY8" fmla="*/ 1259114 h 2272695"/>
              <a:gd name="connsiteX9" fmla="*/ 2002971 w 2010228"/>
              <a:gd name="connsiteY9" fmla="*/ 605971 h 2272695"/>
              <a:gd name="connsiteX10" fmla="*/ 2002971 w 2010228"/>
              <a:gd name="connsiteY10" fmla="*/ 170542 h 2272695"/>
              <a:gd name="connsiteX11" fmla="*/ 2002971 w 2010228"/>
              <a:gd name="connsiteY11" fmla="*/ 141514 h 2272695"/>
              <a:gd name="connsiteX0" fmla="*/ 0 w 2010228"/>
              <a:gd name="connsiteY0" fmla="*/ 442081 h 2558748"/>
              <a:gd name="connsiteX1" fmla="*/ 243114 w 2010228"/>
              <a:gd name="connsiteY1" fmla="*/ 3024 h 2558748"/>
              <a:gd name="connsiteX2" fmla="*/ 395514 w 2010228"/>
              <a:gd name="connsiteY2" fmla="*/ 460224 h 2558748"/>
              <a:gd name="connsiteX3" fmla="*/ 449943 w 2010228"/>
              <a:gd name="connsiteY3" fmla="*/ 1559681 h 2558748"/>
              <a:gd name="connsiteX4" fmla="*/ 653143 w 2010228"/>
              <a:gd name="connsiteY4" fmla="*/ 2154767 h 2558748"/>
              <a:gd name="connsiteX5" fmla="*/ 928914 w 2010228"/>
              <a:gd name="connsiteY5" fmla="*/ 2459567 h 2558748"/>
              <a:gd name="connsiteX6" fmla="*/ 1349828 w 2010228"/>
              <a:gd name="connsiteY6" fmla="*/ 2503110 h 2558748"/>
              <a:gd name="connsiteX7" fmla="*/ 1756228 w 2010228"/>
              <a:gd name="connsiteY7" fmla="*/ 2125738 h 2558748"/>
              <a:gd name="connsiteX8" fmla="*/ 1959428 w 2010228"/>
              <a:gd name="connsiteY8" fmla="*/ 1545167 h 2558748"/>
              <a:gd name="connsiteX9" fmla="*/ 2002971 w 2010228"/>
              <a:gd name="connsiteY9" fmla="*/ 892024 h 2558748"/>
              <a:gd name="connsiteX10" fmla="*/ 2002971 w 2010228"/>
              <a:gd name="connsiteY10" fmla="*/ 456595 h 2558748"/>
              <a:gd name="connsiteX11" fmla="*/ 2002971 w 2010228"/>
              <a:gd name="connsiteY11" fmla="*/ 427567 h 2558748"/>
              <a:gd name="connsiteX0" fmla="*/ 0 w 1995714"/>
              <a:gd name="connsiteY0" fmla="*/ 2419 h 2710543"/>
              <a:gd name="connsiteX1" fmla="*/ 228600 w 1995714"/>
              <a:gd name="connsiteY1" fmla="*/ 154819 h 2710543"/>
              <a:gd name="connsiteX2" fmla="*/ 381000 w 1995714"/>
              <a:gd name="connsiteY2" fmla="*/ 612019 h 2710543"/>
              <a:gd name="connsiteX3" fmla="*/ 435429 w 1995714"/>
              <a:gd name="connsiteY3" fmla="*/ 1711476 h 2710543"/>
              <a:gd name="connsiteX4" fmla="*/ 638629 w 1995714"/>
              <a:gd name="connsiteY4" fmla="*/ 2306562 h 2710543"/>
              <a:gd name="connsiteX5" fmla="*/ 914400 w 1995714"/>
              <a:gd name="connsiteY5" fmla="*/ 2611362 h 2710543"/>
              <a:gd name="connsiteX6" fmla="*/ 1335314 w 1995714"/>
              <a:gd name="connsiteY6" fmla="*/ 2654905 h 2710543"/>
              <a:gd name="connsiteX7" fmla="*/ 1741714 w 1995714"/>
              <a:gd name="connsiteY7" fmla="*/ 2277533 h 2710543"/>
              <a:gd name="connsiteX8" fmla="*/ 1944914 w 1995714"/>
              <a:gd name="connsiteY8" fmla="*/ 1696962 h 2710543"/>
              <a:gd name="connsiteX9" fmla="*/ 1988457 w 1995714"/>
              <a:gd name="connsiteY9" fmla="*/ 1043819 h 2710543"/>
              <a:gd name="connsiteX10" fmla="*/ 1988457 w 1995714"/>
              <a:gd name="connsiteY10" fmla="*/ 608390 h 2710543"/>
              <a:gd name="connsiteX11" fmla="*/ 1988457 w 1995714"/>
              <a:gd name="connsiteY11" fmla="*/ 579362 h 2710543"/>
              <a:gd name="connsiteX0" fmla="*/ 0 w 1995714"/>
              <a:gd name="connsiteY0" fmla="*/ 2419 h 2710543"/>
              <a:gd name="connsiteX1" fmla="*/ 228600 w 1995714"/>
              <a:gd name="connsiteY1" fmla="*/ 154819 h 2710543"/>
              <a:gd name="connsiteX2" fmla="*/ 381000 w 1995714"/>
              <a:gd name="connsiteY2" fmla="*/ 612019 h 2710543"/>
              <a:gd name="connsiteX3" fmla="*/ 435429 w 1995714"/>
              <a:gd name="connsiteY3" fmla="*/ 1711476 h 2710543"/>
              <a:gd name="connsiteX4" fmla="*/ 638629 w 1995714"/>
              <a:gd name="connsiteY4" fmla="*/ 2306562 h 2710543"/>
              <a:gd name="connsiteX5" fmla="*/ 914400 w 1995714"/>
              <a:gd name="connsiteY5" fmla="*/ 2611362 h 2710543"/>
              <a:gd name="connsiteX6" fmla="*/ 1335314 w 1995714"/>
              <a:gd name="connsiteY6" fmla="*/ 2654905 h 2710543"/>
              <a:gd name="connsiteX7" fmla="*/ 1741714 w 1995714"/>
              <a:gd name="connsiteY7" fmla="*/ 2277533 h 2710543"/>
              <a:gd name="connsiteX8" fmla="*/ 1944914 w 1995714"/>
              <a:gd name="connsiteY8" fmla="*/ 1696962 h 2710543"/>
              <a:gd name="connsiteX9" fmla="*/ 1988457 w 1995714"/>
              <a:gd name="connsiteY9" fmla="*/ 1043819 h 2710543"/>
              <a:gd name="connsiteX10" fmla="*/ 1988457 w 1995714"/>
              <a:gd name="connsiteY10" fmla="*/ 608390 h 2710543"/>
              <a:gd name="connsiteX11" fmla="*/ 1988457 w 1995714"/>
              <a:gd name="connsiteY11" fmla="*/ 579362 h 2710543"/>
              <a:gd name="connsiteX12" fmla="*/ 1959429 w 1995714"/>
              <a:gd name="connsiteY12" fmla="*/ 579363 h 2710543"/>
              <a:gd name="connsiteX0" fmla="*/ 0 w 2749247"/>
              <a:gd name="connsiteY0" fmla="*/ 2419 h 2710543"/>
              <a:gd name="connsiteX1" fmla="*/ 228600 w 2749247"/>
              <a:gd name="connsiteY1" fmla="*/ 154819 h 2710543"/>
              <a:gd name="connsiteX2" fmla="*/ 381000 w 2749247"/>
              <a:gd name="connsiteY2" fmla="*/ 612019 h 2710543"/>
              <a:gd name="connsiteX3" fmla="*/ 435429 w 2749247"/>
              <a:gd name="connsiteY3" fmla="*/ 1711476 h 2710543"/>
              <a:gd name="connsiteX4" fmla="*/ 638629 w 2749247"/>
              <a:gd name="connsiteY4" fmla="*/ 2306562 h 2710543"/>
              <a:gd name="connsiteX5" fmla="*/ 914400 w 2749247"/>
              <a:gd name="connsiteY5" fmla="*/ 2611362 h 2710543"/>
              <a:gd name="connsiteX6" fmla="*/ 1335314 w 2749247"/>
              <a:gd name="connsiteY6" fmla="*/ 2654905 h 2710543"/>
              <a:gd name="connsiteX7" fmla="*/ 1741714 w 2749247"/>
              <a:gd name="connsiteY7" fmla="*/ 2277533 h 2710543"/>
              <a:gd name="connsiteX8" fmla="*/ 1944914 w 2749247"/>
              <a:gd name="connsiteY8" fmla="*/ 1696962 h 2710543"/>
              <a:gd name="connsiteX9" fmla="*/ 1988457 w 2749247"/>
              <a:gd name="connsiteY9" fmla="*/ 1043819 h 2710543"/>
              <a:gd name="connsiteX10" fmla="*/ 1988457 w 2749247"/>
              <a:gd name="connsiteY10" fmla="*/ 608390 h 2710543"/>
              <a:gd name="connsiteX11" fmla="*/ 1988457 w 2749247"/>
              <a:gd name="connsiteY11" fmla="*/ 579362 h 2710543"/>
              <a:gd name="connsiteX12" fmla="*/ 2743200 w 27492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1988457 w 2596847"/>
              <a:gd name="connsiteY11" fmla="*/ 579362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057400 w 2596847"/>
              <a:gd name="connsiteY11" fmla="*/ 688220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209800 w 2596847"/>
              <a:gd name="connsiteY11" fmla="*/ 612020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438400 w 2596847"/>
              <a:gd name="connsiteY11" fmla="*/ 612020 h 2710543"/>
              <a:gd name="connsiteX12" fmla="*/ 2590800 w 2596847"/>
              <a:gd name="connsiteY12" fmla="*/ 612020 h 2710543"/>
              <a:gd name="connsiteX0" fmla="*/ 0 w 2444447"/>
              <a:gd name="connsiteY0" fmla="*/ 2419 h 2710543"/>
              <a:gd name="connsiteX1" fmla="*/ 228600 w 2444447"/>
              <a:gd name="connsiteY1" fmla="*/ 154819 h 2710543"/>
              <a:gd name="connsiteX2" fmla="*/ 381000 w 2444447"/>
              <a:gd name="connsiteY2" fmla="*/ 612019 h 2710543"/>
              <a:gd name="connsiteX3" fmla="*/ 435429 w 2444447"/>
              <a:gd name="connsiteY3" fmla="*/ 1711476 h 2710543"/>
              <a:gd name="connsiteX4" fmla="*/ 638629 w 2444447"/>
              <a:gd name="connsiteY4" fmla="*/ 2306562 h 2710543"/>
              <a:gd name="connsiteX5" fmla="*/ 914400 w 2444447"/>
              <a:gd name="connsiteY5" fmla="*/ 2611362 h 2710543"/>
              <a:gd name="connsiteX6" fmla="*/ 1335314 w 2444447"/>
              <a:gd name="connsiteY6" fmla="*/ 2654905 h 2710543"/>
              <a:gd name="connsiteX7" fmla="*/ 1741714 w 2444447"/>
              <a:gd name="connsiteY7" fmla="*/ 2277533 h 2710543"/>
              <a:gd name="connsiteX8" fmla="*/ 1944914 w 2444447"/>
              <a:gd name="connsiteY8" fmla="*/ 1696962 h 2710543"/>
              <a:gd name="connsiteX9" fmla="*/ 1988457 w 2444447"/>
              <a:gd name="connsiteY9" fmla="*/ 1043819 h 2710543"/>
              <a:gd name="connsiteX10" fmla="*/ 1988457 w 2444447"/>
              <a:gd name="connsiteY10" fmla="*/ 608390 h 2710543"/>
              <a:gd name="connsiteX11" fmla="*/ 2438400 w 2444447"/>
              <a:gd name="connsiteY11" fmla="*/ 612020 h 2710543"/>
              <a:gd name="connsiteX12" fmla="*/ 2438400 w 2444447"/>
              <a:gd name="connsiteY12" fmla="*/ 2669420 h 2710543"/>
              <a:gd name="connsiteX0" fmla="*/ 81643 w 2526090"/>
              <a:gd name="connsiteY0" fmla="*/ 29028 h 2737152"/>
              <a:gd name="connsiteX1" fmla="*/ 38100 w 2526090"/>
              <a:gd name="connsiteY1" fmla="*/ 25400 h 2737152"/>
              <a:gd name="connsiteX2" fmla="*/ 310243 w 2526090"/>
              <a:gd name="connsiteY2" fmla="*/ 181428 h 2737152"/>
              <a:gd name="connsiteX3" fmla="*/ 462643 w 2526090"/>
              <a:gd name="connsiteY3" fmla="*/ 638628 h 2737152"/>
              <a:gd name="connsiteX4" fmla="*/ 517072 w 2526090"/>
              <a:gd name="connsiteY4" fmla="*/ 1738085 h 2737152"/>
              <a:gd name="connsiteX5" fmla="*/ 720272 w 2526090"/>
              <a:gd name="connsiteY5" fmla="*/ 2333171 h 2737152"/>
              <a:gd name="connsiteX6" fmla="*/ 996043 w 2526090"/>
              <a:gd name="connsiteY6" fmla="*/ 2637971 h 2737152"/>
              <a:gd name="connsiteX7" fmla="*/ 1416957 w 2526090"/>
              <a:gd name="connsiteY7" fmla="*/ 2681514 h 2737152"/>
              <a:gd name="connsiteX8" fmla="*/ 1823357 w 2526090"/>
              <a:gd name="connsiteY8" fmla="*/ 2304142 h 2737152"/>
              <a:gd name="connsiteX9" fmla="*/ 2026557 w 2526090"/>
              <a:gd name="connsiteY9" fmla="*/ 1723571 h 2737152"/>
              <a:gd name="connsiteX10" fmla="*/ 2070100 w 2526090"/>
              <a:gd name="connsiteY10" fmla="*/ 1070428 h 2737152"/>
              <a:gd name="connsiteX11" fmla="*/ 2070100 w 2526090"/>
              <a:gd name="connsiteY11" fmla="*/ 634999 h 2737152"/>
              <a:gd name="connsiteX12" fmla="*/ 2520043 w 2526090"/>
              <a:gd name="connsiteY12" fmla="*/ 638629 h 2737152"/>
              <a:gd name="connsiteX13" fmla="*/ 2520043 w 2526090"/>
              <a:gd name="connsiteY13" fmla="*/ 2696029 h 2737152"/>
              <a:gd name="connsiteX0" fmla="*/ 7257 w 2451704"/>
              <a:gd name="connsiteY0" fmla="*/ 406399 h 3114523"/>
              <a:gd name="connsiteX1" fmla="*/ 312057 w 2451704"/>
              <a:gd name="connsiteY1" fmla="*/ 25400 h 3114523"/>
              <a:gd name="connsiteX2" fmla="*/ 235857 w 2451704"/>
              <a:gd name="connsiteY2" fmla="*/ 558799 h 3114523"/>
              <a:gd name="connsiteX3" fmla="*/ 388257 w 2451704"/>
              <a:gd name="connsiteY3" fmla="*/ 1015999 h 3114523"/>
              <a:gd name="connsiteX4" fmla="*/ 442686 w 2451704"/>
              <a:gd name="connsiteY4" fmla="*/ 2115456 h 3114523"/>
              <a:gd name="connsiteX5" fmla="*/ 645886 w 2451704"/>
              <a:gd name="connsiteY5" fmla="*/ 2710542 h 3114523"/>
              <a:gd name="connsiteX6" fmla="*/ 921657 w 2451704"/>
              <a:gd name="connsiteY6" fmla="*/ 3015342 h 3114523"/>
              <a:gd name="connsiteX7" fmla="*/ 1342571 w 2451704"/>
              <a:gd name="connsiteY7" fmla="*/ 3058885 h 3114523"/>
              <a:gd name="connsiteX8" fmla="*/ 1748971 w 2451704"/>
              <a:gd name="connsiteY8" fmla="*/ 2681513 h 3114523"/>
              <a:gd name="connsiteX9" fmla="*/ 1952171 w 2451704"/>
              <a:gd name="connsiteY9" fmla="*/ 2100942 h 3114523"/>
              <a:gd name="connsiteX10" fmla="*/ 1995714 w 2451704"/>
              <a:gd name="connsiteY10" fmla="*/ 1447799 h 3114523"/>
              <a:gd name="connsiteX11" fmla="*/ 1995714 w 2451704"/>
              <a:gd name="connsiteY11" fmla="*/ 1012370 h 3114523"/>
              <a:gd name="connsiteX12" fmla="*/ 2445657 w 2451704"/>
              <a:gd name="connsiteY12" fmla="*/ 1016000 h 3114523"/>
              <a:gd name="connsiteX13" fmla="*/ 2445657 w 2451704"/>
              <a:gd name="connsiteY13" fmla="*/ 3073400 h 3114523"/>
              <a:gd name="connsiteX0" fmla="*/ 7257 w 2299304"/>
              <a:gd name="connsiteY0" fmla="*/ 3644901 h 3644901"/>
              <a:gd name="connsiteX1" fmla="*/ 159657 w 2299304"/>
              <a:gd name="connsiteY1" fmla="*/ 444500 h 3644901"/>
              <a:gd name="connsiteX2" fmla="*/ 83457 w 2299304"/>
              <a:gd name="connsiteY2" fmla="*/ 977899 h 3644901"/>
              <a:gd name="connsiteX3" fmla="*/ 235857 w 2299304"/>
              <a:gd name="connsiteY3" fmla="*/ 1435099 h 3644901"/>
              <a:gd name="connsiteX4" fmla="*/ 290286 w 2299304"/>
              <a:gd name="connsiteY4" fmla="*/ 2534556 h 3644901"/>
              <a:gd name="connsiteX5" fmla="*/ 493486 w 2299304"/>
              <a:gd name="connsiteY5" fmla="*/ 3129642 h 3644901"/>
              <a:gd name="connsiteX6" fmla="*/ 769257 w 2299304"/>
              <a:gd name="connsiteY6" fmla="*/ 3434442 h 3644901"/>
              <a:gd name="connsiteX7" fmla="*/ 1190171 w 2299304"/>
              <a:gd name="connsiteY7" fmla="*/ 3477985 h 3644901"/>
              <a:gd name="connsiteX8" fmla="*/ 1596571 w 2299304"/>
              <a:gd name="connsiteY8" fmla="*/ 3100613 h 3644901"/>
              <a:gd name="connsiteX9" fmla="*/ 1799771 w 2299304"/>
              <a:gd name="connsiteY9" fmla="*/ 2520042 h 3644901"/>
              <a:gd name="connsiteX10" fmla="*/ 1843314 w 2299304"/>
              <a:gd name="connsiteY10" fmla="*/ 1866899 h 3644901"/>
              <a:gd name="connsiteX11" fmla="*/ 1843314 w 2299304"/>
              <a:gd name="connsiteY11" fmla="*/ 1431470 h 3644901"/>
              <a:gd name="connsiteX12" fmla="*/ 2293257 w 2299304"/>
              <a:gd name="connsiteY12" fmla="*/ 1435100 h 3644901"/>
              <a:gd name="connsiteX13" fmla="*/ 2293257 w 2299304"/>
              <a:gd name="connsiteY13" fmla="*/ 3492500 h 3644901"/>
              <a:gd name="connsiteX0" fmla="*/ 12700 w 2304747"/>
              <a:gd name="connsiteY0" fmla="*/ 3111500 h 3111500"/>
              <a:gd name="connsiteX1" fmla="*/ 12700 w 2304747"/>
              <a:gd name="connsiteY1" fmla="*/ 444500 h 3111500"/>
              <a:gd name="connsiteX2" fmla="*/ 88900 w 2304747"/>
              <a:gd name="connsiteY2" fmla="*/ 444498 h 3111500"/>
              <a:gd name="connsiteX3" fmla="*/ 241300 w 2304747"/>
              <a:gd name="connsiteY3" fmla="*/ 901698 h 3111500"/>
              <a:gd name="connsiteX4" fmla="*/ 295729 w 2304747"/>
              <a:gd name="connsiteY4" fmla="*/ 2001155 h 3111500"/>
              <a:gd name="connsiteX5" fmla="*/ 498929 w 2304747"/>
              <a:gd name="connsiteY5" fmla="*/ 2596241 h 3111500"/>
              <a:gd name="connsiteX6" fmla="*/ 774700 w 2304747"/>
              <a:gd name="connsiteY6" fmla="*/ 2901041 h 3111500"/>
              <a:gd name="connsiteX7" fmla="*/ 1195614 w 2304747"/>
              <a:gd name="connsiteY7" fmla="*/ 2944584 h 3111500"/>
              <a:gd name="connsiteX8" fmla="*/ 1602014 w 2304747"/>
              <a:gd name="connsiteY8" fmla="*/ 2567212 h 3111500"/>
              <a:gd name="connsiteX9" fmla="*/ 1805214 w 2304747"/>
              <a:gd name="connsiteY9" fmla="*/ 1986641 h 3111500"/>
              <a:gd name="connsiteX10" fmla="*/ 1848757 w 2304747"/>
              <a:gd name="connsiteY10" fmla="*/ 1333498 h 3111500"/>
              <a:gd name="connsiteX11" fmla="*/ 1848757 w 2304747"/>
              <a:gd name="connsiteY11" fmla="*/ 898069 h 3111500"/>
              <a:gd name="connsiteX12" fmla="*/ 2298700 w 2304747"/>
              <a:gd name="connsiteY12" fmla="*/ 901699 h 3111500"/>
              <a:gd name="connsiteX13" fmla="*/ 2298700 w 2304747"/>
              <a:gd name="connsiteY13" fmla="*/ 2959099 h 3111500"/>
              <a:gd name="connsiteX0" fmla="*/ 165099 w 2457146"/>
              <a:gd name="connsiteY0" fmla="*/ 3263901 h 3263901"/>
              <a:gd name="connsiteX1" fmla="*/ 12700 w 2457146"/>
              <a:gd name="connsiteY1" fmla="*/ 444500 h 3263901"/>
              <a:gd name="connsiteX2" fmla="*/ 241299 w 2457146"/>
              <a:gd name="connsiteY2" fmla="*/ 596899 h 3263901"/>
              <a:gd name="connsiteX3" fmla="*/ 393699 w 2457146"/>
              <a:gd name="connsiteY3" fmla="*/ 1054099 h 3263901"/>
              <a:gd name="connsiteX4" fmla="*/ 448128 w 2457146"/>
              <a:gd name="connsiteY4" fmla="*/ 2153556 h 3263901"/>
              <a:gd name="connsiteX5" fmla="*/ 651328 w 2457146"/>
              <a:gd name="connsiteY5" fmla="*/ 2748642 h 3263901"/>
              <a:gd name="connsiteX6" fmla="*/ 927099 w 2457146"/>
              <a:gd name="connsiteY6" fmla="*/ 3053442 h 3263901"/>
              <a:gd name="connsiteX7" fmla="*/ 1348013 w 2457146"/>
              <a:gd name="connsiteY7" fmla="*/ 3096985 h 3263901"/>
              <a:gd name="connsiteX8" fmla="*/ 1754413 w 2457146"/>
              <a:gd name="connsiteY8" fmla="*/ 2719613 h 3263901"/>
              <a:gd name="connsiteX9" fmla="*/ 1957613 w 2457146"/>
              <a:gd name="connsiteY9" fmla="*/ 2139042 h 3263901"/>
              <a:gd name="connsiteX10" fmla="*/ 2001156 w 2457146"/>
              <a:gd name="connsiteY10" fmla="*/ 1485899 h 3263901"/>
              <a:gd name="connsiteX11" fmla="*/ 2001156 w 2457146"/>
              <a:gd name="connsiteY11" fmla="*/ 1050470 h 3263901"/>
              <a:gd name="connsiteX12" fmla="*/ 2451099 w 2457146"/>
              <a:gd name="connsiteY12" fmla="*/ 1054100 h 3263901"/>
              <a:gd name="connsiteX13" fmla="*/ 2451099 w 2457146"/>
              <a:gd name="connsiteY13" fmla="*/ 3111500 h 3263901"/>
              <a:gd name="connsiteX0" fmla="*/ 165099 w 2457146"/>
              <a:gd name="connsiteY0" fmla="*/ 2819401 h 2819401"/>
              <a:gd name="connsiteX1" fmla="*/ 12700 w 2457146"/>
              <a:gd name="connsiteY1" fmla="*/ 0 h 2819401"/>
              <a:gd name="connsiteX2" fmla="*/ 241299 w 2457146"/>
              <a:gd name="connsiteY2" fmla="*/ 152399 h 2819401"/>
              <a:gd name="connsiteX3" fmla="*/ 393699 w 2457146"/>
              <a:gd name="connsiteY3" fmla="*/ 609599 h 2819401"/>
              <a:gd name="connsiteX4" fmla="*/ 448128 w 2457146"/>
              <a:gd name="connsiteY4" fmla="*/ 1709056 h 2819401"/>
              <a:gd name="connsiteX5" fmla="*/ 651328 w 2457146"/>
              <a:gd name="connsiteY5" fmla="*/ 2304142 h 2819401"/>
              <a:gd name="connsiteX6" fmla="*/ 927099 w 2457146"/>
              <a:gd name="connsiteY6" fmla="*/ 2608942 h 2819401"/>
              <a:gd name="connsiteX7" fmla="*/ 1348013 w 2457146"/>
              <a:gd name="connsiteY7" fmla="*/ 2652485 h 2819401"/>
              <a:gd name="connsiteX8" fmla="*/ 1754413 w 2457146"/>
              <a:gd name="connsiteY8" fmla="*/ 2275113 h 2819401"/>
              <a:gd name="connsiteX9" fmla="*/ 1957613 w 2457146"/>
              <a:gd name="connsiteY9" fmla="*/ 1694542 h 2819401"/>
              <a:gd name="connsiteX10" fmla="*/ 2001156 w 2457146"/>
              <a:gd name="connsiteY10" fmla="*/ 1041399 h 2819401"/>
              <a:gd name="connsiteX11" fmla="*/ 2001156 w 2457146"/>
              <a:gd name="connsiteY11" fmla="*/ 605970 h 2819401"/>
              <a:gd name="connsiteX12" fmla="*/ 2451099 w 2457146"/>
              <a:gd name="connsiteY12" fmla="*/ 609600 h 2819401"/>
              <a:gd name="connsiteX13" fmla="*/ 2451099 w 2457146"/>
              <a:gd name="connsiteY13" fmla="*/ 2667000 h 2819401"/>
              <a:gd name="connsiteX0" fmla="*/ 12700 w 2457146"/>
              <a:gd name="connsiteY0" fmla="*/ 2743201 h 2743201"/>
              <a:gd name="connsiteX1" fmla="*/ 12700 w 2457146"/>
              <a:gd name="connsiteY1" fmla="*/ 0 h 2743201"/>
              <a:gd name="connsiteX2" fmla="*/ 241299 w 2457146"/>
              <a:gd name="connsiteY2" fmla="*/ 152399 h 2743201"/>
              <a:gd name="connsiteX3" fmla="*/ 393699 w 2457146"/>
              <a:gd name="connsiteY3" fmla="*/ 609599 h 2743201"/>
              <a:gd name="connsiteX4" fmla="*/ 448128 w 2457146"/>
              <a:gd name="connsiteY4" fmla="*/ 1709056 h 2743201"/>
              <a:gd name="connsiteX5" fmla="*/ 651328 w 2457146"/>
              <a:gd name="connsiteY5" fmla="*/ 2304142 h 2743201"/>
              <a:gd name="connsiteX6" fmla="*/ 927099 w 2457146"/>
              <a:gd name="connsiteY6" fmla="*/ 2608942 h 2743201"/>
              <a:gd name="connsiteX7" fmla="*/ 1348013 w 2457146"/>
              <a:gd name="connsiteY7" fmla="*/ 2652485 h 2743201"/>
              <a:gd name="connsiteX8" fmla="*/ 1754413 w 2457146"/>
              <a:gd name="connsiteY8" fmla="*/ 2275113 h 2743201"/>
              <a:gd name="connsiteX9" fmla="*/ 1957613 w 2457146"/>
              <a:gd name="connsiteY9" fmla="*/ 1694542 h 2743201"/>
              <a:gd name="connsiteX10" fmla="*/ 2001156 w 2457146"/>
              <a:gd name="connsiteY10" fmla="*/ 1041399 h 2743201"/>
              <a:gd name="connsiteX11" fmla="*/ 2001156 w 2457146"/>
              <a:gd name="connsiteY11" fmla="*/ 605970 h 2743201"/>
              <a:gd name="connsiteX12" fmla="*/ 2451099 w 2457146"/>
              <a:gd name="connsiteY12" fmla="*/ 609600 h 2743201"/>
              <a:gd name="connsiteX13" fmla="*/ 2451099 w 2457146"/>
              <a:gd name="connsiteY13" fmla="*/ 2667000 h 2743201"/>
              <a:gd name="connsiteX0" fmla="*/ 12700 w 2457147"/>
              <a:gd name="connsiteY0" fmla="*/ 27432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01156 w 2457147"/>
              <a:gd name="connsiteY11" fmla="*/ 605970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01156 w 2457147"/>
              <a:gd name="connsiteY11" fmla="*/ 605970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1982961 w 2457147"/>
              <a:gd name="connsiteY11" fmla="*/ 808074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1982961 w 2457147"/>
              <a:gd name="connsiteY11" fmla="*/ 808074 h 2895601"/>
              <a:gd name="connsiteX12" fmla="*/ 2457147 w 2457147"/>
              <a:gd name="connsiteY12" fmla="*/ 808074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26069 w 2457147"/>
              <a:gd name="connsiteY11" fmla="*/ 808074 h 2895601"/>
              <a:gd name="connsiteX12" fmla="*/ 2457147 w 2457147"/>
              <a:gd name="connsiteY12" fmla="*/ 808074 h 2895601"/>
              <a:gd name="connsiteX13" fmla="*/ 2451100 w 2457147"/>
              <a:gd name="connsiteY13" fmla="*/ 2895601 h 289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7147" h="2895601">
                <a:moveTo>
                  <a:pt x="12700" y="2895601"/>
                </a:moveTo>
                <a:cubicBezTo>
                  <a:pt x="5443" y="2894996"/>
                  <a:pt x="0" y="444500"/>
                  <a:pt x="12700" y="0"/>
                </a:cubicBezTo>
                <a:cubicBezTo>
                  <a:pt x="243114" y="19957"/>
                  <a:pt x="177799" y="50799"/>
                  <a:pt x="241299" y="152399"/>
                </a:cubicBezTo>
                <a:cubicBezTo>
                  <a:pt x="304799" y="253999"/>
                  <a:pt x="359227" y="350156"/>
                  <a:pt x="393699" y="609599"/>
                </a:cubicBezTo>
                <a:cubicBezTo>
                  <a:pt x="428171" y="869042"/>
                  <a:pt x="405190" y="1426632"/>
                  <a:pt x="448128" y="1709056"/>
                </a:cubicBezTo>
                <a:cubicBezTo>
                  <a:pt x="491066" y="1991480"/>
                  <a:pt x="571500" y="2154161"/>
                  <a:pt x="651328" y="2304142"/>
                </a:cubicBezTo>
                <a:cubicBezTo>
                  <a:pt x="731156" y="2454123"/>
                  <a:pt x="810985" y="2550885"/>
                  <a:pt x="927099" y="2608942"/>
                </a:cubicBezTo>
                <a:cubicBezTo>
                  <a:pt x="1043213" y="2666999"/>
                  <a:pt x="1210127" y="2708123"/>
                  <a:pt x="1348013" y="2652485"/>
                </a:cubicBezTo>
                <a:cubicBezTo>
                  <a:pt x="1485899" y="2596847"/>
                  <a:pt x="1652813" y="2434770"/>
                  <a:pt x="1754413" y="2275113"/>
                </a:cubicBezTo>
                <a:cubicBezTo>
                  <a:pt x="1856013" y="2115456"/>
                  <a:pt x="1916489" y="1900161"/>
                  <a:pt x="1957613" y="1694542"/>
                </a:cubicBezTo>
                <a:cubicBezTo>
                  <a:pt x="1998737" y="1488923"/>
                  <a:pt x="1989747" y="1189144"/>
                  <a:pt x="2001156" y="1041399"/>
                </a:cubicBezTo>
                <a:cubicBezTo>
                  <a:pt x="2012565" y="893654"/>
                  <a:pt x="2026069" y="808074"/>
                  <a:pt x="2026069" y="808074"/>
                </a:cubicBezTo>
                <a:lnTo>
                  <a:pt x="2457147" y="808074"/>
                </a:lnTo>
                <a:cubicBezTo>
                  <a:pt x="2452309" y="803236"/>
                  <a:pt x="2457147" y="2895601"/>
                  <a:pt x="2451100" y="2895601"/>
                </a:cubicBezTo>
              </a:path>
            </a:pathLst>
          </a:custGeom>
          <a:solidFill>
            <a:srgbClr val="FE8637"/>
          </a:soli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 rot="249973">
            <a:off x="5696155" y="4505909"/>
            <a:ext cx="297557" cy="530102"/>
            <a:chOff x="914400" y="2971800"/>
            <a:chExt cx="304800" cy="579119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914400" y="3352800"/>
              <a:ext cx="228600" cy="76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990600" y="3352800"/>
              <a:ext cx="228600" cy="76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rot="5400000">
              <a:off x="952500" y="3162300"/>
              <a:ext cx="2286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066800" y="3048000"/>
              <a:ext cx="76200" cy="76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990600" y="3124200"/>
              <a:ext cx="76200" cy="76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143000" y="3124200"/>
              <a:ext cx="76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990600" y="3048000"/>
              <a:ext cx="76200" cy="762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al 13"/>
            <p:cNvSpPr/>
            <p:nvPr/>
          </p:nvSpPr>
          <p:spPr>
            <a:xfrm>
              <a:off x="1021081" y="2971800"/>
              <a:ext cx="91440" cy="9144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14400" y="3505200"/>
              <a:ext cx="304800" cy="0"/>
            </a:xfrm>
            <a:prstGeom prst="lin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Oval 15"/>
            <p:cNvSpPr/>
            <p:nvPr/>
          </p:nvSpPr>
          <p:spPr>
            <a:xfrm>
              <a:off x="944881" y="3505200"/>
              <a:ext cx="45719" cy="4571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143000" y="3505200"/>
              <a:ext cx="45719" cy="4571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:\Users\jabbott\AppData\Local\Microsoft\Windows\Temporary Internet Files\Content.IE5\35MDNY0B\MP9004428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06" y="2133600"/>
            <a:ext cx="3188938" cy="21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putting spin on a bowling ball relate to </a:t>
            </a:r>
            <a:r>
              <a:rPr lang="en-US" i="1" dirty="0" smtClean="0"/>
              <a:t>all </a:t>
            </a:r>
            <a:r>
              <a:rPr lang="en-US" dirty="0" smtClean="0"/>
              <a:t>we have talked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8580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friction</a:t>
            </a:r>
            <a:r>
              <a:rPr lang="en-US" dirty="0" smtClean="0"/>
              <a:t> between the ball and the alley is a force and a torque on the ball.</a:t>
            </a:r>
            <a:endParaRPr lang="en-US" dirty="0"/>
          </a:p>
          <a:p>
            <a:r>
              <a:rPr lang="en-US" dirty="0" smtClean="0"/>
              <a:t>The friction is a </a:t>
            </a:r>
            <a:r>
              <a:rPr lang="en-US" b="1" dirty="0" smtClean="0"/>
              <a:t>force</a:t>
            </a:r>
            <a:r>
              <a:rPr lang="en-US" dirty="0" smtClean="0"/>
              <a:t> in that it changes the </a:t>
            </a:r>
            <a:r>
              <a:rPr lang="en-US" b="1" dirty="0" smtClean="0"/>
              <a:t>translational motion </a:t>
            </a:r>
            <a:r>
              <a:rPr lang="en-US" dirty="0" smtClean="0"/>
              <a:t>of the ball (makes it slow down or curve)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momentum</a:t>
            </a:r>
            <a:r>
              <a:rPr lang="en-US" dirty="0" smtClean="0"/>
              <a:t> and </a:t>
            </a:r>
            <a:r>
              <a:rPr lang="en-US" b="1" dirty="0" smtClean="0"/>
              <a:t>kinetic energy of translation</a:t>
            </a:r>
            <a:r>
              <a:rPr lang="en-US" dirty="0" smtClean="0"/>
              <a:t> change.</a:t>
            </a:r>
          </a:p>
          <a:p>
            <a:r>
              <a:rPr lang="en-US" dirty="0" smtClean="0"/>
              <a:t>The friction is a </a:t>
            </a:r>
            <a:r>
              <a:rPr lang="en-US" b="1" dirty="0" smtClean="0"/>
              <a:t>torque</a:t>
            </a:r>
            <a:r>
              <a:rPr lang="en-US" dirty="0" smtClean="0"/>
              <a:t> on the ball because the ball’s </a:t>
            </a:r>
            <a:r>
              <a:rPr lang="en-US" b="1" dirty="0" smtClean="0"/>
              <a:t>rotation</a:t>
            </a:r>
            <a:r>
              <a:rPr lang="en-US" dirty="0" smtClean="0"/>
              <a:t> changes over time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angular momentum </a:t>
            </a:r>
            <a:r>
              <a:rPr lang="en-US" dirty="0" smtClean="0"/>
              <a:t>and </a:t>
            </a:r>
            <a:r>
              <a:rPr lang="en-US" b="1" dirty="0" smtClean="0"/>
              <a:t>kinetic energy of rotation</a:t>
            </a:r>
            <a:r>
              <a:rPr lang="en-US" dirty="0" smtClean="0"/>
              <a:t> change.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youtu.be/YUKeY_NubFM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Jonathan Abb\AppData\Local\Microsoft\Windows\Temporary Internet Files\Content.IE5\AWFLAF2R\MC9004370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5908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Angular Momentum</a:t>
            </a:r>
            <a:br>
              <a:rPr lang="en-US" dirty="0" smtClean="0"/>
            </a:br>
            <a:r>
              <a:rPr lang="en-US" dirty="0" smtClean="0"/>
              <a:t>Spinning Chairs –dizzy but much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see angular momentum is </a:t>
            </a:r>
            <a:r>
              <a:rPr lang="en-US" b="1" dirty="0" smtClean="0"/>
              <a:t>conserved</a:t>
            </a:r>
            <a:r>
              <a:rPr lang="en-US" dirty="0" smtClean="0"/>
              <a:t> by pulling your arms in as you spin around in a chair.</a:t>
            </a:r>
          </a:p>
          <a:p>
            <a:r>
              <a:rPr lang="en-US" dirty="0" smtClean="0"/>
              <a:t>This is like an ice skater who does a spin and pulls in to spin faster.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youtu.be/AQLtcEAG9v0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Users\Jonathan Abb\AppData\Local\Microsoft\Windows\Temporary Internet Files\Content.IE5\QYKNB9KP\MC9002123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3845603"/>
            <a:ext cx="3199486" cy="27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nathan Abb\AppData\Local\Microsoft\Windows\Temporary Internet Files\Content.IE5\AWFLAF2R\MC90043391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4191000"/>
            <a:ext cx="2415540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4038600" cy="240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Momentum applies to Unicycling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difficult to start rotating.</a:t>
            </a:r>
          </a:p>
          <a:p>
            <a:r>
              <a:rPr lang="en-US" dirty="0" smtClean="0"/>
              <a:t>One you start a turn you just keep spinning!</a:t>
            </a:r>
          </a:p>
          <a:p>
            <a:r>
              <a:rPr lang="en-US" dirty="0" smtClean="0"/>
              <a:t>Think about spinning on a pogo-stick.</a:t>
            </a:r>
          </a:p>
          <a:p>
            <a:r>
              <a:rPr lang="en-US" dirty="0" smtClean="0"/>
              <a:t>There is such a thing as spinning on a unicycling!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34AD5C-F69E-4433-8578-B00C2905D0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2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</a:t>
            </a:r>
            <a:r>
              <a:rPr lang="en-US" dirty="0" smtClean="0">
                <a:sym typeface="Wingdings" pitchFamily="2" charset="2"/>
              </a:rPr>
              <a:t> Rotation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977983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miley Face 4"/>
          <p:cNvSpPr/>
          <p:nvPr/>
        </p:nvSpPr>
        <p:spPr>
          <a:xfrm>
            <a:off x="457200" y="26670"/>
            <a:ext cx="914400" cy="914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960" y="1600200"/>
            <a:ext cx="82296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Torque is a force that causes </a:t>
            </a:r>
            <a:r>
              <a:rPr lang="en-US" i="1" dirty="0" smtClean="0"/>
              <a:t>rotation.</a:t>
            </a:r>
          </a:p>
          <a:p>
            <a:r>
              <a:rPr lang="en-US" dirty="0" smtClean="0"/>
              <a:t>In which of the following pictures, would there be torque about the axis?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06982-B6F8-4D0E-9184-AEC1AE511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221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53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085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7"/>
          </p:cNvCxnSpPr>
          <p:nvPr/>
        </p:nvCxnSpPr>
        <p:spPr>
          <a:xfrm rot="5400000" flipH="1" flipV="1">
            <a:off x="2437279" y="3771900"/>
            <a:ext cx="877421" cy="8012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819106" y="3848894"/>
            <a:ext cx="99218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570878" y="3467100"/>
            <a:ext cx="877421" cy="8012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torque when…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The force has a </a:t>
            </a:r>
            <a:r>
              <a:rPr lang="en-US" b="1" dirty="0" smtClean="0">
                <a:solidFill>
                  <a:srgbClr val="FF0000"/>
                </a:solidFill>
              </a:rPr>
              <a:t>tangential</a:t>
            </a:r>
            <a:r>
              <a:rPr lang="en-US" dirty="0" smtClean="0"/>
              <a:t> (not just </a:t>
            </a:r>
            <a:r>
              <a:rPr lang="en-US" b="1" dirty="0" smtClean="0">
                <a:solidFill>
                  <a:schemeClr val="accent2"/>
                </a:solidFill>
              </a:rPr>
              <a:t>radial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component).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06982-B6F8-4D0E-9184-AEC1AE511E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53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4572000" y="3124200"/>
            <a:ext cx="12192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4343400"/>
            <a:ext cx="1219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970020" y="3717926"/>
            <a:ext cx="1219200" cy="158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44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21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43434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08520" y="5151120"/>
            <a:ext cx="182880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3012" y="3733800"/>
            <a:ext cx="839788" cy="838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691154" y="3733006"/>
            <a:ext cx="1219200" cy="158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Diabolo</a:t>
            </a:r>
            <a:r>
              <a:rPr lang="en-US" dirty="0"/>
              <a:t> </a:t>
            </a:r>
            <a:r>
              <a:rPr lang="en-US" dirty="0" smtClean="0"/>
              <a:t>and Torque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541" t="7459" r="15816" b="9388"/>
          <a:stretch>
            <a:fillRect/>
          </a:stretch>
        </p:blipFill>
        <p:spPr bwMode="auto">
          <a:xfrm>
            <a:off x="1752600" y="14478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34AD5C-F69E-4433-8578-B00C2905D0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2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Torque in action:</a:t>
            </a:r>
            <a:br>
              <a:rPr lang="en-US" dirty="0" smtClean="0"/>
            </a:br>
            <a:r>
              <a:rPr lang="en-US" dirty="0" smtClean="0"/>
              <a:t>Try to stop on a Unicycle and you roll!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I try to stop immediately on a unicycle, I will not only fall forward, but I also will begin to roll forward.</a:t>
            </a:r>
          </a:p>
          <a:p>
            <a:r>
              <a:rPr lang="en-US" dirty="0" smtClean="0"/>
              <a:t>Hence I would land face first.</a:t>
            </a:r>
          </a:p>
          <a:p>
            <a:r>
              <a:rPr lang="en-US" dirty="0" smtClean="0"/>
              <a:t>Or I would “dismount,” land on my feet, and catch the seat :D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3505200"/>
            <a:ext cx="1295400" cy="2590800"/>
            <a:chOff x="914400" y="4724400"/>
            <a:chExt cx="685800" cy="1371600"/>
          </a:xfrm>
        </p:grpSpPr>
        <p:sp>
          <p:nvSpPr>
            <p:cNvPr id="4" name="Oval 3"/>
            <p:cNvSpPr/>
            <p:nvPr/>
          </p:nvSpPr>
          <p:spPr>
            <a:xfrm>
              <a:off x="914400" y="5410200"/>
              <a:ext cx="685800" cy="6858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257300" y="4724400"/>
              <a:ext cx="0" cy="10287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181100" y="4724400"/>
              <a:ext cx="190500" cy="1411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81000" y="6096000"/>
            <a:ext cx="411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5800" y="6096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1600" y="3048000"/>
            <a:ext cx="673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</a:t>
            </a:r>
            <a:r>
              <a:rPr lang="en-US" b="1" dirty="0" smtClean="0"/>
              <a:t>torque</a:t>
            </a:r>
            <a:r>
              <a:rPr lang="en-US" dirty="0" smtClean="0"/>
              <a:t> from friction that causes the object to rotate.</a:t>
            </a:r>
          </a:p>
        </p:txBody>
      </p:sp>
    </p:spTree>
    <p:extLst>
      <p:ext uri="{BB962C8B-B14F-4D97-AF65-F5344CB8AC3E}">
        <p14:creationId xmlns:p14="http://schemas.microsoft.com/office/powerpoint/2010/main" val="35079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958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0 L 0.48455 0.01505 C 0.52465 0.03171 0.54583 0.04838 0.55711 0.06157 L 0.57916 0.1 " pathEditMode="relative" rAng="0" ptsTypes="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moment of inertia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mass, but for rotation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75" y="1600200"/>
            <a:ext cx="2877225" cy="4784223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676400"/>
            <a:ext cx="4038600" cy="4572000"/>
          </a:xfrm>
        </p:spPr>
        <p:txBody>
          <a:bodyPr/>
          <a:lstStyle/>
          <a:p>
            <a:r>
              <a:rPr lang="en-US" dirty="0" smtClean="0"/>
              <a:t>Find the shape with  the largest and smallest moment of inertia</a:t>
            </a:r>
          </a:p>
          <a:p>
            <a:r>
              <a:rPr lang="en-US" dirty="0" smtClean="0"/>
              <a:t>Each shape has the same mass. A shaded shape means the mass is evenly distributed across the shape.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733800" y="4800600"/>
            <a:ext cx="1295400" cy="1219200"/>
          </a:xfrm>
          <a:prstGeom prst="wedgeRectCallout">
            <a:avLst>
              <a:gd name="adj1" fmla="val 74461"/>
              <a:gd name="adj2" fmla="val -3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Largest: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ass is far from center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8001000" y="2819400"/>
            <a:ext cx="1177290" cy="1143000"/>
          </a:xfrm>
          <a:prstGeom prst="wedgeRectCallout">
            <a:avLst>
              <a:gd name="adj1" fmla="val -70038"/>
              <a:gd name="adj2" fmla="val -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Smallest: mass is near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62074"/>
                <a:ext cx="3657600" cy="4572000"/>
              </a:xfrm>
            </p:spPr>
            <p:txBody>
              <a:bodyPr/>
              <a:lstStyle/>
              <a:p>
                <a:r>
                  <a:rPr lang="en-US" dirty="0" smtClean="0"/>
                  <a:t>I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So the moment of inertia is: </a:t>
                </a:r>
              </a:p>
              <a:p>
                <a:pPr lvl="1"/>
                <a:r>
                  <a:rPr lang="en-US" dirty="0" smtClean="0"/>
                  <a:t>bigger with more mass</a:t>
                </a:r>
              </a:p>
              <a:p>
                <a:pPr lvl="1"/>
                <a:r>
                  <a:rPr lang="en-US" dirty="0" smtClean="0"/>
                  <a:t>much bigger as the distance from the center increases.</a:t>
                </a:r>
              </a:p>
              <a:p>
                <a:r>
                  <a:rPr lang="en-US" dirty="0" smtClean="0"/>
                  <a:t>Practice with the figure on the right.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62074"/>
                <a:ext cx="3657600" cy="4572000"/>
              </a:xfrm>
              <a:blipFill rotWithShape="1">
                <a:blip r:embed="rId2"/>
                <a:stretch>
                  <a:fillRect l="-667" t="-12933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 flipH="1">
            <a:off x="4648200" y="787034"/>
            <a:ext cx="3703320" cy="4775566"/>
            <a:chOff x="5486400" y="1600200"/>
            <a:chExt cx="3017520" cy="4038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35980" y="2057400"/>
              <a:ext cx="2217420" cy="3124200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486400" y="1600200"/>
              <a:ext cx="899160" cy="914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5 kg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772400" y="4827270"/>
              <a:ext cx="731520" cy="7315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2 kg</a:t>
              </a:r>
              <a:endParaRPr lang="en-US" sz="1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781800" y="3318510"/>
              <a:ext cx="182880" cy="1828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477000" y="1676400"/>
              <a:ext cx="940350" cy="1295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35140" y="191666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385560" y="3886200"/>
              <a:ext cx="1310640" cy="1752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65225" y="4812268"/>
              <a:ext cx="493986" cy="31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 m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95400" y="5791200"/>
                <a:ext cx="5643020" cy="505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I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=5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=38</m:t>
                    </m:r>
                  </m:oMath>
                </a14:m>
                <a:r>
                  <a:rPr lang="en-US" dirty="0" smtClean="0"/>
                  <a:t> kg m</a:t>
                </a:r>
                <a:r>
                  <a:rPr lang="en-US" baseline="30000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91200"/>
                <a:ext cx="5643020" cy="505267"/>
              </a:xfrm>
              <a:prstGeom prst="rect">
                <a:avLst/>
              </a:prstGeom>
              <a:blipFill rotWithShape="1">
                <a:blip r:embed="rId3"/>
                <a:stretch>
                  <a:fillRect l="-1730" t="-116867" b="-17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718</TotalTime>
  <Words>845</Words>
  <Application>Microsoft Office PowerPoint</Application>
  <PresentationFormat>On-screen Show (4:3)</PresentationFormat>
  <Paragraphs>137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Oriel</vt:lpstr>
      <vt:lpstr>1_Oriel</vt:lpstr>
      <vt:lpstr>Fun Side Of Mechanics: Day 5  Rotation:   Angular Momentum  Torque</vt:lpstr>
      <vt:lpstr>Review from last week</vt:lpstr>
      <vt:lpstr>Translation  Rotation</vt:lpstr>
      <vt:lpstr>Torque!</vt:lpstr>
      <vt:lpstr>There is torque when…</vt:lpstr>
      <vt:lpstr>Diabolo and Torque</vt:lpstr>
      <vt:lpstr>Torque in action: Try to stop on a Unicycle and you roll!</vt:lpstr>
      <vt:lpstr>moment of inertia  (mass, but for rotation)</vt:lpstr>
      <vt:lpstr>moment of inertia</vt:lpstr>
      <vt:lpstr>Now we will discuss another type of kinetic energy: Rotational Kinetic Energy</vt:lpstr>
      <vt:lpstr>Rotational Kinetic Energy</vt:lpstr>
      <vt:lpstr>Rotational Kinetic Energy</vt:lpstr>
      <vt:lpstr>Angular Velocity</vt:lpstr>
      <vt:lpstr>Let’s do some practice</vt:lpstr>
      <vt:lpstr>Recap: Two ways to balance</vt:lpstr>
      <vt:lpstr>Balance Beams: using your ARMS</vt:lpstr>
      <vt:lpstr>The “Countersteering”- a correction of rotation</vt:lpstr>
      <vt:lpstr>Quick Question:</vt:lpstr>
      <vt:lpstr>Technically it’s possible</vt:lpstr>
      <vt:lpstr>How might putting spin on a bowling ball relate to all we have talked about?</vt:lpstr>
      <vt:lpstr>Conservation of Angular Momentum Spinning Chairs –dizzy but much fun</vt:lpstr>
      <vt:lpstr>Angular Momentum applies to Unicycling too!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Side Of Mechanics: Day 5  Rotation:   Angular Momentum  Torque</dc:title>
  <dc:creator>Jonathan Abbott</dc:creator>
  <cp:lastModifiedBy>jabbott</cp:lastModifiedBy>
  <cp:revision>48</cp:revision>
  <dcterms:created xsi:type="dcterms:W3CDTF">2011-08-04T23:13:17Z</dcterms:created>
  <dcterms:modified xsi:type="dcterms:W3CDTF">2011-09-01T17:29:52Z</dcterms:modified>
</cp:coreProperties>
</file>