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13302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Each presenter will have a UTF coach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Coordinate clothes, comb your hair, wear appropriate, only wear heels you can walk in, get your clothes checked by the UTF's the day before (dress pants/skirts, nice button down shirts/blouses, ties/jackets optional)</a:t>
            </a:r>
            <a:br>
              <a:rPr lang="en"/>
            </a:br>
            <a:r>
              <a:rPr lang="en"/>
              <a:t>http://washingtonprogram.ucdavis.edu/BusinessCasualWomen.htm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Should reinforce what you're saying, graphics should require minimal explanation, outline at bottom, understand your graphs, images will be much larger on actual screen so  make sure they're sharp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Gestures should have a purpose. Tone and facial expressions should match content.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Did you guys notice anything missing from these slides? CITATIONS!!!!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438"/>
            <a:ext cx="1827407" cy="6859503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6859503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Presentation Skills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23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Brought to you by</a:t>
            </a:r>
          </a:p>
          <a:p>
            <a:r>
              <a:rPr lang="en-US" dirty="0" smtClean="0"/>
              <a:t>your friendly neighborhood UTFS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4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Presentation Details</a:t>
            </a:r>
          </a:p>
          <a:p>
            <a:pPr lvl="0" rtl="0">
              <a:buNone/>
            </a:pPr>
            <a:r>
              <a:rPr lang="en"/>
              <a:t>Before Presentation Day</a:t>
            </a:r>
          </a:p>
          <a:p>
            <a:pPr lvl="0" rtl="0">
              <a:buNone/>
            </a:pPr>
            <a:r>
              <a:rPr lang="en"/>
              <a:t>Presentation Tips</a:t>
            </a:r>
          </a:p>
          <a:p>
            <a:pPr>
              <a:buNone/>
            </a:pPr>
            <a:r>
              <a:rPr lang="en"/>
              <a:t>Questions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561774" y="6290325"/>
            <a:ext cx="8125025" cy="400079"/>
          </a:xfrm>
          <a:prstGeom prst="rect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D9D9D9"/>
                </a:solidFill>
              </a:rPr>
              <a:t>Presentation </a:t>
            </a:r>
            <a:r>
              <a:rPr lang="en" dirty="0" smtClean="0">
                <a:solidFill>
                  <a:srgbClr val="D9D9D9"/>
                </a:solidFill>
              </a:rPr>
              <a:t>Detail</a:t>
            </a:r>
            <a:r>
              <a:rPr lang="en-US" dirty="0" smtClean="0">
                <a:solidFill>
                  <a:srgbClr val="D9D9D9"/>
                </a:solidFill>
              </a:rPr>
              <a:t>s              </a:t>
            </a:r>
            <a:r>
              <a:rPr lang="en" dirty="0" smtClean="0">
                <a:solidFill>
                  <a:srgbClr val="D9D9D9"/>
                </a:solidFill>
              </a:rPr>
              <a:t>Before </a:t>
            </a:r>
            <a:r>
              <a:rPr lang="en" dirty="0">
                <a:solidFill>
                  <a:srgbClr val="D9D9D9"/>
                </a:solidFill>
              </a:rPr>
              <a:t>Presentation </a:t>
            </a:r>
            <a:r>
              <a:rPr lang="en" dirty="0" smtClean="0">
                <a:solidFill>
                  <a:srgbClr val="D9D9D9"/>
                </a:solidFill>
              </a:rPr>
              <a:t>Day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dirty="0" smtClean="0">
                <a:solidFill>
                  <a:srgbClr val="D9D9D9"/>
                </a:solidFill>
              </a:rPr>
              <a:t>Presentation Tips</a:t>
            </a:r>
            <a:r>
              <a:rPr lang="en-US" dirty="0">
                <a:solidFill>
                  <a:srgbClr val="D9D9D9"/>
                </a:solidFill>
              </a:rPr>
              <a:t>	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dirty="0" smtClean="0">
                <a:solidFill>
                  <a:srgbClr val="D9D9D9"/>
                </a:solidFill>
              </a:rPr>
              <a:t>Questions</a:t>
            </a:r>
            <a:endParaRPr lang="en" dirty="0">
              <a:solidFill>
                <a:srgbClr val="D9D9D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Presentation Details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363452"/>
            <a:ext cx="8229600" cy="495517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Wednesday November </a:t>
            </a:r>
            <a:r>
              <a:rPr lang="en" dirty="0" smtClean="0"/>
              <a:t>2</a:t>
            </a:r>
            <a:r>
              <a:rPr lang="en-US" dirty="0" smtClean="0"/>
              <a:t>8</a:t>
            </a:r>
            <a:r>
              <a:rPr lang="en" dirty="0" smtClean="0"/>
              <a:t> </a:t>
            </a:r>
            <a:r>
              <a:rPr lang="en" dirty="0"/>
              <a:t>at 7PM in </a:t>
            </a:r>
            <a:r>
              <a:rPr lang="en" dirty="0" smtClean="0"/>
              <a:t>32-1</a:t>
            </a:r>
            <a:r>
              <a:rPr lang="en-US" dirty="0" smtClean="0"/>
              <a:t>23</a:t>
            </a:r>
            <a:endParaRPr lang="en" dirty="0"/>
          </a:p>
          <a:p>
            <a:pPr lvl="0" indent="457200" rtl="0">
              <a:buNone/>
            </a:pPr>
            <a:r>
              <a:rPr lang="en" dirty="0"/>
              <a:t>(3 days after Thanksgiving weekend)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pPr lvl="0" rtl="0">
              <a:buNone/>
            </a:pPr>
            <a:r>
              <a:rPr lang="en" dirty="0"/>
              <a:t>Presenters and Q&amp;A call at 6PM</a:t>
            </a:r>
          </a:p>
          <a:p>
            <a:pPr lvl="0" rtl="0">
              <a:buNone/>
            </a:pPr>
            <a:r>
              <a:rPr lang="en" dirty="0"/>
              <a:t>Everyone else call at 6:30PM</a:t>
            </a:r>
          </a:p>
        </p:txBody>
      </p:sp>
      <p:sp>
        <p:nvSpPr>
          <p:cNvPr id="86" name="Shape 86"/>
          <p:cNvSpPr/>
          <p:nvPr/>
        </p:nvSpPr>
        <p:spPr>
          <a:xfrm>
            <a:off x="493375" y="6315275"/>
            <a:ext cx="2088600" cy="444000"/>
          </a:xfrm>
          <a:prstGeom prst="rect">
            <a:avLst/>
          </a:prstGeom>
          <a:solidFill>
            <a:srgbClr val="274E13"/>
          </a:solidFill>
          <a:ln w="19050" cap="flat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476125" y="6290325"/>
            <a:ext cx="8210675" cy="400079"/>
          </a:xfrm>
          <a:prstGeom prst="rect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b="1" dirty="0">
                <a:solidFill>
                  <a:srgbClr val="D9D9D9"/>
                </a:solidFill>
              </a:rPr>
              <a:t>Presentation </a:t>
            </a:r>
            <a:r>
              <a:rPr lang="en" b="1" dirty="0" smtClean="0">
                <a:solidFill>
                  <a:srgbClr val="D9D9D9"/>
                </a:solidFill>
              </a:rPr>
              <a:t>Details</a:t>
            </a:r>
            <a:r>
              <a:rPr lang="en-US" b="1" dirty="0" smtClean="0">
                <a:solidFill>
                  <a:srgbClr val="D9D9D9"/>
                </a:solidFill>
              </a:rPr>
              <a:t>              </a:t>
            </a:r>
            <a:r>
              <a:rPr lang="en" dirty="0" smtClean="0">
                <a:solidFill>
                  <a:srgbClr val="D9D9D9"/>
                </a:solidFill>
              </a:rPr>
              <a:t>Before </a:t>
            </a:r>
            <a:r>
              <a:rPr lang="en" dirty="0">
                <a:solidFill>
                  <a:srgbClr val="D9D9D9"/>
                </a:solidFill>
              </a:rPr>
              <a:t>Presentation </a:t>
            </a:r>
            <a:r>
              <a:rPr lang="en" dirty="0" smtClean="0">
                <a:solidFill>
                  <a:srgbClr val="D9D9D9"/>
                </a:solidFill>
              </a:rPr>
              <a:t>Day</a:t>
            </a:r>
            <a:r>
              <a:rPr lang="en-US" dirty="0" smtClean="0">
                <a:solidFill>
                  <a:srgbClr val="D9D9D9"/>
                </a:solidFill>
              </a:rPr>
              <a:t>              </a:t>
            </a:r>
            <a:r>
              <a:rPr lang="en" dirty="0" smtClean="0">
                <a:solidFill>
                  <a:srgbClr val="D9D9D9"/>
                </a:solidFill>
              </a:rPr>
              <a:t>Presentation Tips</a:t>
            </a:r>
            <a:r>
              <a:rPr lang="en-US" dirty="0" smtClean="0">
                <a:solidFill>
                  <a:srgbClr val="D9D9D9"/>
                </a:solidFill>
              </a:rPr>
              <a:t>              </a:t>
            </a:r>
            <a:r>
              <a:rPr lang="en" dirty="0" smtClean="0">
                <a:solidFill>
                  <a:srgbClr val="D9D9D9"/>
                </a:solidFill>
              </a:rPr>
              <a:t>Questions</a:t>
            </a:r>
            <a:endParaRPr lang="en" dirty="0">
              <a:solidFill>
                <a:srgbClr val="D9D9D9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53225" y="2568029"/>
            <a:ext cx="6191850" cy="2523103"/>
            <a:chOff x="1053225" y="2638593"/>
            <a:chExt cx="6191850" cy="2523103"/>
          </a:xfrm>
        </p:grpSpPr>
        <p:sp>
          <p:nvSpPr>
            <p:cNvPr id="85" name="Shape 85"/>
            <p:cNvSpPr/>
            <p:nvPr/>
          </p:nvSpPr>
          <p:spPr>
            <a:xfrm>
              <a:off x="1053225" y="2638593"/>
              <a:ext cx="6191850" cy="2523103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sp>
          <p:nvSpPr>
            <p:cNvPr id="2" name="TextBox 1"/>
            <p:cNvSpPr txBox="1"/>
            <p:nvPr/>
          </p:nvSpPr>
          <p:spPr>
            <a:xfrm>
              <a:off x="3721985" y="4692548"/>
              <a:ext cx="89962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32-123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Preparation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80434" cy="2800736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Choose Q&amp;A and presenters ASAP</a:t>
            </a:r>
          </a:p>
          <a:p>
            <a:pPr lvl="0" rtl="0">
              <a:buNone/>
            </a:pPr>
            <a:r>
              <a:rPr lang="en" dirty="0"/>
              <a:t>Write speech a few days before</a:t>
            </a:r>
          </a:p>
          <a:p>
            <a:pPr lvl="0" rtl="0">
              <a:buNone/>
            </a:pPr>
            <a:r>
              <a:rPr lang="en" dirty="0"/>
              <a:t>Memorize your speech (notecards can help)</a:t>
            </a:r>
          </a:p>
          <a:p>
            <a:pPr lvl="0" rtl="0">
              <a:buNone/>
            </a:pPr>
            <a:r>
              <a:rPr lang="en" dirty="0" smtClean="0"/>
              <a:t>Practice</a:t>
            </a:r>
            <a:r>
              <a:rPr lang="en-US" dirty="0" smtClean="0"/>
              <a:t> in 32-155:</a:t>
            </a:r>
            <a:r>
              <a:rPr lang="en" dirty="0" smtClean="0"/>
              <a:t> </a:t>
            </a:r>
            <a:r>
              <a:rPr lang="en" dirty="0"/>
              <a:t>5PM-midnight on </a:t>
            </a:r>
            <a:r>
              <a:rPr lang="en" dirty="0" smtClean="0"/>
              <a:t>Mon</a:t>
            </a:r>
            <a:r>
              <a:rPr lang="en-US" dirty="0" smtClean="0"/>
              <a:t>day</a:t>
            </a:r>
          </a:p>
          <a:p>
            <a:pPr lvl="0" rtl="0">
              <a:buNone/>
            </a:pPr>
            <a:r>
              <a:rPr lang="en-US" dirty="0"/>
              <a:t>	</a:t>
            </a:r>
            <a:r>
              <a:rPr lang="en-US" dirty="0" smtClean="0"/>
              <a:t>	      		     </a:t>
            </a:r>
            <a:r>
              <a:rPr lang="en" dirty="0" smtClean="0"/>
              <a:t>6pm-midnight </a:t>
            </a:r>
            <a:r>
              <a:rPr lang="en" dirty="0"/>
              <a:t>on </a:t>
            </a:r>
            <a:r>
              <a:rPr lang="en" dirty="0" smtClean="0"/>
              <a:t>Tues</a:t>
            </a:r>
            <a:r>
              <a:rPr lang="en-US" dirty="0" smtClean="0"/>
              <a:t>day</a:t>
            </a:r>
            <a:endParaRPr lang="en" dirty="0"/>
          </a:p>
        </p:txBody>
      </p:sp>
      <p:sp>
        <p:nvSpPr>
          <p:cNvPr id="94" name="Shape 94"/>
          <p:cNvSpPr/>
          <p:nvPr/>
        </p:nvSpPr>
        <p:spPr>
          <a:xfrm>
            <a:off x="6567100" y="1677075"/>
            <a:ext cx="1068748" cy="10739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5" name="Shape 95"/>
          <p:cNvSpPr/>
          <p:nvPr/>
        </p:nvSpPr>
        <p:spPr>
          <a:xfrm>
            <a:off x="2680700" y="6298425"/>
            <a:ext cx="2450399" cy="444000"/>
          </a:xfrm>
          <a:prstGeom prst="rect">
            <a:avLst/>
          </a:prstGeom>
          <a:solidFill>
            <a:srgbClr val="274E13"/>
          </a:solidFill>
          <a:ln w="19050" cap="flat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476125" y="6290325"/>
            <a:ext cx="8210675" cy="400079"/>
          </a:xfrm>
          <a:prstGeom prst="rect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Details</a:t>
            </a:r>
            <a:r>
              <a:rPr lang="en-US" dirty="0" smtClean="0">
                <a:solidFill>
                  <a:srgbClr val="666666"/>
                </a:solidFill>
              </a:rPr>
              <a:t>              </a:t>
            </a:r>
            <a:r>
              <a:rPr lang="en" b="1" dirty="0" smtClean="0">
                <a:solidFill>
                  <a:srgbClr val="D9D9D9"/>
                </a:solidFill>
              </a:rPr>
              <a:t>Before </a:t>
            </a:r>
            <a:r>
              <a:rPr lang="en" b="1" dirty="0">
                <a:solidFill>
                  <a:srgbClr val="D9D9D9"/>
                </a:solidFill>
              </a:rPr>
              <a:t>Presentation </a:t>
            </a:r>
            <a:r>
              <a:rPr lang="en" b="1" dirty="0" smtClean="0">
                <a:solidFill>
                  <a:srgbClr val="D9D9D9"/>
                </a:solidFill>
              </a:rPr>
              <a:t>Day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dirty="0" smtClean="0">
                <a:solidFill>
                  <a:srgbClr val="D9D9D9"/>
                </a:solidFill>
              </a:rPr>
              <a:t>Presentation Tips</a:t>
            </a:r>
            <a:r>
              <a:rPr lang="en-US" dirty="0" smtClean="0">
                <a:solidFill>
                  <a:srgbClr val="D9D9D9"/>
                </a:solidFill>
              </a:rPr>
              <a:t>              </a:t>
            </a:r>
            <a:r>
              <a:rPr lang="en" dirty="0" smtClean="0">
                <a:solidFill>
                  <a:srgbClr val="D9D9D9"/>
                </a:solidFill>
              </a:rPr>
              <a:t>Questions</a:t>
            </a:r>
            <a:endParaRPr lang="en" dirty="0">
              <a:solidFill>
                <a:srgbClr val="D9D9D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Clothing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Business casual for everyone (including non-speakers)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Only wear shoes you can walk in properly</a:t>
            </a:r>
          </a:p>
          <a:p>
            <a:endParaRPr lang="en"/>
          </a:p>
          <a:p>
            <a:endParaRPr lang="en"/>
          </a:p>
        </p:txBody>
      </p:sp>
      <p:sp>
        <p:nvSpPr>
          <p:cNvPr id="103" name="Shape 103"/>
          <p:cNvSpPr/>
          <p:nvPr/>
        </p:nvSpPr>
        <p:spPr>
          <a:xfrm>
            <a:off x="4616073" y="1066800"/>
            <a:ext cx="3977080" cy="47030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4" name="Shape 104"/>
          <p:cNvSpPr/>
          <p:nvPr/>
        </p:nvSpPr>
        <p:spPr>
          <a:xfrm>
            <a:off x="2821050" y="6298425"/>
            <a:ext cx="2088600" cy="444000"/>
          </a:xfrm>
          <a:prstGeom prst="rect">
            <a:avLst/>
          </a:prstGeom>
          <a:solidFill>
            <a:srgbClr val="274E13"/>
          </a:solidFill>
          <a:ln w="19050" cap="flat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2680700" y="6298425"/>
            <a:ext cx="2450399" cy="444000"/>
          </a:xfrm>
          <a:prstGeom prst="rect">
            <a:avLst/>
          </a:prstGeom>
          <a:solidFill>
            <a:srgbClr val="274E13"/>
          </a:solidFill>
          <a:ln w="19050" cap="flat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476125" y="6290325"/>
            <a:ext cx="8210675" cy="400079"/>
          </a:xfrm>
          <a:prstGeom prst="rect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Details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b="1" dirty="0" smtClean="0">
                <a:solidFill>
                  <a:srgbClr val="D9D9D9"/>
                </a:solidFill>
              </a:rPr>
              <a:t>Before </a:t>
            </a:r>
            <a:r>
              <a:rPr lang="en" b="1" dirty="0">
                <a:solidFill>
                  <a:srgbClr val="D9D9D9"/>
                </a:solidFill>
              </a:rPr>
              <a:t>Presentation </a:t>
            </a:r>
            <a:r>
              <a:rPr lang="en" b="1" dirty="0" smtClean="0">
                <a:solidFill>
                  <a:srgbClr val="D9D9D9"/>
                </a:solidFill>
              </a:rPr>
              <a:t>Day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dirty="0" smtClean="0">
                <a:solidFill>
                  <a:srgbClr val="D9D9D9"/>
                </a:solidFill>
              </a:rPr>
              <a:t>Presentation Tips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dirty="0" smtClean="0">
                <a:solidFill>
                  <a:srgbClr val="D9D9D9"/>
                </a:solidFill>
              </a:rPr>
              <a:t>Questions</a:t>
            </a:r>
            <a:endParaRPr lang="en" dirty="0">
              <a:solidFill>
                <a:srgbClr val="D9D9D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5373477" y="6298425"/>
            <a:ext cx="1891200" cy="444000"/>
          </a:xfrm>
          <a:prstGeom prst="rect">
            <a:avLst/>
          </a:prstGeom>
          <a:solidFill>
            <a:srgbClr val="274E13"/>
          </a:solidFill>
          <a:ln w="19050" cap="flat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476125" y="6290325"/>
            <a:ext cx="8210675" cy="400079"/>
          </a:xfrm>
          <a:prstGeom prst="rect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Details</a:t>
            </a:r>
            <a:r>
              <a:rPr lang="en-US" dirty="0" smtClean="0">
                <a:solidFill>
                  <a:srgbClr val="666666"/>
                </a:solidFill>
              </a:rPr>
              <a:t>              </a:t>
            </a:r>
            <a:r>
              <a:rPr lang="en" dirty="0" smtClean="0">
                <a:solidFill>
                  <a:srgbClr val="666666"/>
                </a:solidFill>
              </a:rPr>
              <a:t>Before </a:t>
            </a: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Day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b="1" dirty="0" smtClean="0">
                <a:solidFill>
                  <a:srgbClr val="D9D9D9"/>
                </a:solidFill>
              </a:rPr>
              <a:t>Presentation Tips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dirty="0" smtClean="0">
                <a:solidFill>
                  <a:srgbClr val="D9D9D9"/>
                </a:solidFill>
              </a:rPr>
              <a:t>Questions</a:t>
            </a:r>
            <a:endParaRPr lang="en" dirty="0">
              <a:solidFill>
                <a:srgbClr val="D9D9D9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Slides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493748"/>
            <a:ext cx="2998799" cy="1987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Minimal text</a:t>
            </a:r>
          </a:p>
          <a:p>
            <a:pPr lvl="0" rtl="0">
              <a:buNone/>
            </a:pPr>
            <a:r>
              <a:rPr lang="en"/>
              <a:t>Key points only</a:t>
            </a:r>
          </a:p>
          <a:p>
            <a:pPr lvl="0" rtl="0">
              <a:buNone/>
            </a:pPr>
            <a:r>
              <a:rPr lang="en"/>
              <a:t>Legible graphs</a:t>
            </a:r>
          </a:p>
        </p:txBody>
      </p:sp>
      <p:sp>
        <p:nvSpPr>
          <p:cNvPr id="115" name="Shape 115"/>
          <p:cNvSpPr/>
          <p:nvPr/>
        </p:nvSpPr>
        <p:spPr>
          <a:xfrm>
            <a:off x="476125" y="3751815"/>
            <a:ext cx="2963683" cy="22215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6" name="Shape 116"/>
          <p:cNvSpPr/>
          <p:nvPr/>
        </p:nvSpPr>
        <p:spPr>
          <a:xfrm>
            <a:off x="3547057" y="207776"/>
            <a:ext cx="5320495" cy="388132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7" name="Shape 117"/>
          <p:cNvSpPr txBox="1"/>
          <p:nvPr/>
        </p:nvSpPr>
        <p:spPr>
          <a:xfrm>
            <a:off x="3539750" y="5580875"/>
            <a:ext cx="1916400" cy="456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1800">
                <a:solidFill>
                  <a:srgbClr val="EFEFEF"/>
                </a:solidFill>
              </a:rPr>
              <a:t>This is not good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5538507" y="5003025"/>
            <a:ext cx="1459800" cy="456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>
                <a:solidFill>
                  <a:srgbClr val="F3F3F3"/>
                </a:solidFill>
              </a:rPr>
              <a:t>This is good</a:t>
            </a:r>
          </a:p>
        </p:txBody>
      </p:sp>
      <p:sp>
        <p:nvSpPr>
          <p:cNvPr id="119" name="Shape 119"/>
          <p:cNvSpPr/>
          <p:nvPr/>
        </p:nvSpPr>
        <p:spPr>
          <a:xfrm>
            <a:off x="6065750" y="4167000"/>
            <a:ext cx="349799" cy="745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3710150" y="5268425"/>
            <a:ext cx="1018799" cy="31919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5373477" y="6298425"/>
            <a:ext cx="1891200" cy="444000"/>
          </a:xfrm>
          <a:prstGeom prst="rect">
            <a:avLst/>
          </a:prstGeom>
          <a:solidFill>
            <a:srgbClr val="274E13"/>
          </a:solidFill>
          <a:ln w="19050" cap="flat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Bad Presenting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Looking at the screen behind you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Pacing (Simple Harmonic Oscillation)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Smile inappropriately 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Talk too fast</a:t>
            </a:r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Ums/uhs/likes/stuff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Stupid jokes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Sarcasm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Up-talking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Hands in pocket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Playing with jewelry/hair</a:t>
            </a:r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Don't wing it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76125" y="6298425"/>
            <a:ext cx="8210675" cy="400079"/>
          </a:xfrm>
          <a:prstGeom prst="rect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Details</a:t>
            </a:r>
            <a:r>
              <a:rPr lang="en-US" dirty="0" smtClean="0">
                <a:solidFill>
                  <a:srgbClr val="666666"/>
                </a:solidFill>
              </a:rPr>
              <a:t>              </a:t>
            </a:r>
            <a:r>
              <a:rPr lang="en" dirty="0" smtClean="0">
                <a:solidFill>
                  <a:srgbClr val="666666"/>
                </a:solidFill>
              </a:rPr>
              <a:t>Before </a:t>
            </a: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Day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 </a:t>
            </a:r>
            <a:r>
              <a:rPr lang="en" b="1" dirty="0" smtClean="0">
                <a:solidFill>
                  <a:srgbClr val="D9D9D9"/>
                </a:solidFill>
              </a:rPr>
              <a:t>Presentation Tips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dirty="0" smtClean="0">
                <a:solidFill>
                  <a:srgbClr val="D9D9D9"/>
                </a:solidFill>
              </a:rPr>
              <a:t>Questions</a:t>
            </a:r>
            <a:endParaRPr lang="en" dirty="0">
              <a:solidFill>
                <a:srgbClr val="D9D9D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5373477" y="6298425"/>
            <a:ext cx="1891200" cy="444000"/>
          </a:xfrm>
          <a:prstGeom prst="rect">
            <a:avLst/>
          </a:prstGeom>
          <a:solidFill>
            <a:srgbClr val="274E13"/>
          </a:solidFill>
          <a:ln w="19050" cap="flat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Good Presenting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2436517"/>
            <a:ext cx="4108800" cy="26108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Look at audience</a:t>
            </a:r>
          </a:p>
          <a:p>
            <a:pPr lvl="0" rtl="0">
              <a:buNone/>
            </a:pPr>
            <a:r>
              <a:rPr lang="en"/>
              <a:t>Control your motion</a:t>
            </a:r>
          </a:p>
          <a:p>
            <a:pPr lvl="0" rtl="0">
              <a:buNone/>
            </a:pPr>
            <a:r>
              <a:rPr lang="en"/>
              <a:t>Talk slowly and clearly</a:t>
            </a:r>
          </a:p>
          <a:p>
            <a:pPr lvl="0" rtl="0">
              <a:buNone/>
            </a:pPr>
            <a:r>
              <a:rPr lang="en"/>
              <a:t>Project!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476125" y="6290325"/>
            <a:ext cx="8210675" cy="400079"/>
          </a:xfrm>
          <a:prstGeom prst="rect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Details</a:t>
            </a:r>
            <a:r>
              <a:rPr lang="en-US" dirty="0" smtClean="0">
                <a:solidFill>
                  <a:srgbClr val="666666"/>
                </a:solidFill>
              </a:rPr>
              <a:t>              </a:t>
            </a:r>
            <a:r>
              <a:rPr lang="en" dirty="0" smtClean="0">
                <a:solidFill>
                  <a:srgbClr val="666666"/>
                </a:solidFill>
              </a:rPr>
              <a:t>Before </a:t>
            </a: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Day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b="1" dirty="0" smtClean="0">
                <a:solidFill>
                  <a:srgbClr val="D9D9D9"/>
                </a:solidFill>
              </a:rPr>
              <a:t>Presentation Tips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</a:t>
            </a:r>
            <a:r>
              <a:rPr lang="en" dirty="0" smtClean="0">
                <a:solidFill>
                  <a:srgbClr val="D9D9D9"/>
                </a:solidFill>
              </a:rPr>
              <a:t>Questions</a:t>
            </a:r>
            <a:endParaRPr lang="en" dirty="0">
              <a:solidFill>
                <a:srgbClr val="D9D9D9"/>
              </a:solidFill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4758858" y="1828800"/>
            <a:ext cx="4080341" cy="404244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7451905" y="6298425"/>
            <a:ext cx="1216800" cy="444000"/>
          </a:xfrm>
          <a:prstGeom prst="rect">
            <a:avLst/>
          </a:prstGeom>
          <a:solidFill>
            <a:srgbClr val="274E13"/>
          </a:solidFill>
          <a:ln w="19050" cap="flat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Questions? 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76125" y="6298425"/>
            <a:ext cx="8210675" cy="400079"/>
          </a:xfrm>
          <a:prstGeom prst="rect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Details</a:t>
            </a:r>
            <a:r>
              <a:rPr lang="en-US" dirty="0" smtClean="0">
                <a:solidFill>
                  <a:srgbClr val="666666"/>
                </a:solidFill>
              </a:rPr>
              <a:t>              </a:t>
            </a:r>
            <a:r>
              <a:rPr lang="en" dirty="0" smtClean="0">
                <a:solidFill>
                  <a:srgbClr val="666666"/>
                </a:solidFill>
              </a:rPr>
              <a:t>Before </a:t>
            </a:r>
            <a:r>
              <a:rPr lang="en" dirty="0">
                <a:solidFill>
                  <a:srgbClr val="666666"/>
                </a:solidFill>
              </a:rPr>
              <a:t>Presentation </a:t>
            </a:r>
            <a:r>
              <a:rPr lang="en" dirty="0" smtClean="0">
                <a:solidFill>
                  <a:srgbClr val="666666"/>
                </a:solidFill>
              </a:rPr>
              <a:t>Day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 </a:t>
            </a:r>
            <a:r>
              <a:rPr lang="en" dirty="0" smtClean="0">
                <a:solidFill>
                  <a:srgbClr val="666666"/>
                </a:solidFill>
              </a:rPr>
              <a:t>Presentation Tips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              </a:t>
            </a:r>
            <a:r>
              <a:rPr lang="en" b="1" dirty="0" smtClean="0">
                <a:solidFill>
                  <a:srgbClr val="D9D9D9"/>
                </a:solidFill>
              </a:rPr>
              <a:t>Questions</a:t>
            </a:r>
            <a:endParaRPr lang="en" b="1" dirty="0">
              <a:solidFill>
                <a:srgbClr val="D9D9D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332</Words>
  <Application>Microsoft Macintosh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/>
      <vt:lpstr>Presentation Skills</vt:lpstr>
      <vt:lpstr>Overview</vt:lpstr>
      <vt:lpstr>Presentation Details</vt:lpstr>
      <vt:lpstr>Preparation</vt:lpstr>
      <vt:lpstr>Clothing</vt:lpstr>
      <vt:lpstr>Slides</vt:lpstr>
      <vt:lpstr>Bad Presenting</vt:lpstr>
      <vt:lpstr>Good Presenting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</dc:title>
  <cp:lastModifiedBy>Robert Hildebrand</cp:lastModifiedBy>
  <cp:revision>7</cp:revision>
  <dcterms:modified xsi:type="dcterms:W3CDTF">2012-11-12T22:08:33Z</dcterms:modified>
</cp:coreProperties>
</file>