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0" r:id="rId3"/>
    <p:sldId id="261" r:id="rId4"/>
    <p:sldId id="256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93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8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0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1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1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3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44AC5-67C7-6E48-AF3B-B65D49890575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6657-2425-0B4E-BACC-841CC2F8E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5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549"/>
            <a:ext cx="7772400" cy="2253225"/>
          </a:xfrm>
        </p:spPr>
        <p:txBody>
          <a:bodyPr/>
          <a:lstStyle/>
          <a:p>
            <a:r>
              <a:rPr lang="en-US" dirty="0" smtClean="0"/>
              <a:t>Mission 2018 </a:t>
            </a:r>
            <a:br>
              <a:rPr lang="en-US" dirty="0" smtClean="0"/>
            </a:br>
            <a:r>
              <a:rPr lang="en-US" dirty="0" smtClean="0"/>
              <a:t>September 8,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7772400" cy="2381865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Tragedy of the commons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Wikis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7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Individualism </a:t>
            </a:r>
            <a:r>
              <a:rPr lang="en-US" sz="4000" dirty="0" err="1" smtClean="0"/>
              <a:t>vs</a:t>
            </a:r>
            <a:r>
              <a:rPr lang="en-US" sz="4000" dirty="0" smtClean="0"/>
              <a:t> Regulation</a:t>
            </a:r>
          </a:p>
          <a:p>
            <a:endParaRPr lang="en-US" sz="4000" dirty="0"/>
          </a:p>
          <a:p>
            <a:r>
              <a:rPr lang="en-US" sz="4000" dirty="0" smtClean="0"/>
              <a:t>Population growth: can it be limited?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without cries of fascism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8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Omission of “unmanaged”</a:t>
            </a:r>
            <a:br>
              <a:rPr lang="en-US" dirty="0" smtClean="0"/>
            </a:br>
            <a:r>
              <a:rPr lang="en-US" dirty="0" smtClean="0"/>
              <a:t>Hardin,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“managed” commons describes socialism or </a:t>
            </a:r>
            <a:r>
              <a:rPr lang="en-US" dirty="0" err="1" smtClean="0"/>
              <a:t>privatism</a:t>
            </a:r>
            <a:r>
              <a:rPr lang="en-US" dirty="0" smtClean="0"/>
              <a:t> of free enterprise.</a:t>
            </a:r>
          </a:p>
          <a:p>
            <a:r>
              <a:rPr lang="en-US" dirty="0" smtClean="0"/>
              <a:t>“Either one may work, wither one may fail and the devil is in the details”</a:t>
            </a:r>
          </a:p>
          <a:p>
            <a:r>
              <a:rPr lang="en-US" dirty="0" smtClean="0"/>
              <a:t>With an unmanaged commons you can forget about the devil: As overuse of resources reduces carrying capacity, ruin is inevitable”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1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61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Mission 2018 Wiki Page</a:t>
            </a:r>
            <a:endParaRPr lang="en-US" dirty="0"/>
          </a:p>
        </p:txBody>
      </p:sp>
      <p:pic>
        <p:nvPicPr>
          <p:cNvPr id="7" name="Picture 6" descr="Screen shot 2014-09-08 at 1.20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165"/>
            <a:ext cx="9144000" cy="492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2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9-08 at 1.25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0800"/>
            <a:ext cx="9144000" cy="421469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561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of a Past Group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1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61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Assignment 2</a:t>
            </a:r>
            <a:endParaRPr lang="en-US" dirty="0"/>
          </a:p>
        </p:txBody>
      </p:sp>
      <p:pic>
        <p:nvPicPr>
          <p:cNvPr id="6" name="Picture 5" descr="Screen shot 2014-09-08 at 1.20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9165"/>
            <a:ext cx="9144000" cy="492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0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Assignment 2</a:t>
            </a:r>
            <a:endParaRPr lang="en-US" dirty="0"/>
          </a:p>
        </p:txBody>
      </p:sp>
      <p:pic>
        <p:nvPicPr>
          <p:cNvPr id="5" name="Picture 4" descr="Screen shot 2014-09-08 at 1.28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9000"/>
            <a:ext cx="9144000" cy="25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6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95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Mission 2018  September 8, 2014</vt:lpstr>
      <vt:lpstr>Tragedy of the commons</vt:lpstr>
      <vt:lpstr>Omission of “unmanaged” Hardin, 1998</vt:lpstr>
      <vt:lpstr>PowerPoint Presentation</vt:lpstr>
      <vt:lpstr>PowerPoint Presentation</vt:lpstr>
      <vt:lpstr>PowerPoint Presentation</vt:lpstr>
      <vt:lpstr>Assignment 2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Eddy</dc:creator>
  <cp:lastModifiedBy>Robert Hildebrand</cp:lastModifiedBy>
  <cp:revision>7</cp:revision>
  <dcterms:created xsi:type="dcterms:W3CDTF">2014-09-08T16:45:46Z</dcterms:created>
  <dcterms:modified xsi:type="dcterms:W3CDTF">2014-09-08T18:57:53Z</dcterms:modified>
</cp:coreProperties>
</file>