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3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6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2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8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4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4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8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8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2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7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4959-105D-D748-AA7D-19034F529BC2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0A188-F424-6D48-8F11-FEA9BEF2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338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Mission 2018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Miniproject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5078" y="2664856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Assigned October 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Due October 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4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Emergency request from Japanese Prime Minister’s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dirty="0" smtClean="0"/>
              <a:t>We ask the Mission specialists of </a:t>
            </a:r>
            <a:r>
              <a:rPr lang="en-US" dirty="0" err="1" smtClean="0"/>
              <a:t>Terrascope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assess Japan’s post-</a:t>
            </a:r>
            <a:r>
              <a:rPr lang="en-US" dirty="0" err="1" smtClean="0"/>
              <a:t>Fukujima</a:t>
            </a:r>
            <a:r>
              <a:rPr lang="en-US" dirty="0" smtClean="0"/>
              <a:t> energy </a:t>
            </a:r>
            <a:r>
              <a:rPr lang="en-US" dirty="0" smtClean="0"/>
              <a:t>future</a:t>
            </a:r>
          </a:p>
          <a:p>
            <a:r>
              <a:rPr lang="en-US" dirty="0" smtClean="0"/>
              <a:t>Specifically</a:t>
            </a:r>
            <a:r>
              <a:rPr lang="en-US" dirty="0" smtClean="0"/>
              <a:t>—what mix of energy production will set us on a path to energy sustainability while </a:t>
            </a:r>
            <a:r>
              <a:rPr lang="en-US" dirty="0" smtClean="0"/>
              <a:t>mitigating greenhouse gas emissions.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4811" y="4735332"/>
            <a:ext cx="2122668" cy="2122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525" y="4860772"/>
            <a:ext cx="3243996" cy="18247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860772"/>
            <a:ext cx="1709577" cy="182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Japan’s </a:t>
            </a:r>
            <a:r>
              <a:rPr lang="en-US" dirty="0"/>
              <a:t>E</a:t>
            </a:r>
            <a:r>
              <a:rPr lang="en-US" dirty="0" smtClean="0"/>
              <a:t>nergy </a:t>
            </a:r>
            <a:r>
              <a:rPr lang="en-US" dirty="0"/>
              <a:t>F</a:t>
            </a:r>
            <a:r>
              <a:rPr lang="en-US" dirty="0" smtClean="0"/>
              <a:t>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future should include a mix of renewable energy, fossil fuels, and nuclear—but in what percentages?</a:t>
            </a:r>
          </a:p>
          <a:p>
            <a:endParaRPr lang="en-US" dirty="0" smtClean="0"/>
          </a:p>
          <a:p>
            <a:r>
              <a:rPr lang="en-US" dirty="0" smtClean="0"/>
              <a:t>How do we </a:t>
            </a:r>
            <a:r>
              <a:rPr lang="en-US" dirty="0" smtClean="0"/>
              <a:t>regain </a:t>
            </a:r>
            <a:r>
              <a:rPr lang="en-US" dirty="0" smtClean="0"/>
              <a:t>public confidence in nuclear power?</a:t>
            </a:r>
          </a:p>
          <a:p>
            <a:endParaRPr lang="en-US" dirty="0"/>
          </a:p>
          <a:p>
            <a:r>
              <a:rPr lang="en-US" dirty="0" smtClean="0"/>
              <a:t>Japan must set an example for the rest of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will have 40 minutes to present  your findings that should cover current energy usage, future projections of demand, and an integrated, sustainable, portfolio.</a:t>
            </a:r>
          </a:p>
          <a:p>
            <a:endParaRPr lang="en-US" dirty="0"/>
          </a:p>
          <a:p>
            <a:r>
              <a:rPr lang="en-US" dirty="0" smtClean="0"/>
              <a:t>Are there sufficient reserves of hydrocarbons, nuclear fuels, </a:t>
            </a:r>
            <a:r>
              <a:rPr lang="en-US" dirty="0" smtClean="0"/>
              <a:t>and infrastructure </a:t>
            </a:r>
            <a:r>
              <a:rPr lang="en-US" dirty="0" smtClean="0"/>
              <a:t>for </a:t>
            </a:r>
            <a:r>
              <a:rPr lang="en-US" dirty="0" smtClean="0"/>
              <a:t>renewables?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successful plan should be useful as a template for other small countries.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4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Synthesize information from all groups</a:t>
            </a:r>
          </a:p>
          <a:p>
            <a:r>
              <a:rPr lang="en-US" dirty="0" smtClean="0"/>
              <a:t>Make unified presentation with 3-5 speakers</a:t>
            </a:r>
          </a:p>
          <a:p>
            <a:r>
              <a:rPr lang="en-US" dirty="0" smtClean="0"/>
              <a:t>40 minute presentation will be strictly enforced and followed by questions from a panel</a:t>
            </a:r>
          </a:p>
          <a:p>
            <a:r>
              <a:rPr lang="en-US" dirty="0" smtClean="0"/>
              <a:t>Visual aids should be clear and not too numerous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6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0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Relevant Material to Help Get You Started is on the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2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169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Mission 2018 “Miniproject”</vt:lpstr>
      <vt:lpstr>Emergency request from Japanese Prime Minister’s office</vt:lpstr>
      <vt:lpstr>Japan’s Energy Future</vt:lpstr>
      <vt:lpstr>Report</vt:lpstr>
      <vt:lpstr>Recommended Approach</vt:lpstr>
      <vt:lpstr>Relevant Material to Help Get You Started is on the Website.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2018 “Miniproject”</dc:title>
  <dc:creator>samuel bowring</dc:creator>
  <cp:lastModifiedBy>Michael Eddy</cp:lastModifiedBy>
  <cp:revision>8</cp:revision>
  <dcterms:created xsi:type="dcterms:W3CDTF">2014-10-08T15:11:18Z</dcterms:created>
  <dcterms:modified xsi:type="dcterms:W3CDTF">2014-10-08T17:28:18Z</dcterms:modified>
</cp:coreProperties>
</file>