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87" r:id="rId3"/>
  </p:sldIdLst>
  <p:sldSz cx="30275213" cy="42803763"/>
  <p:notesSz cx="6858000" cy="9144000"/>
  <p:defaultText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500" autoAdjust="0"/>
  </p:normalViewPr>
  <p:slideViewPr>
    <p:cSldViewPr snapToGrid="0" snapToObjects="1" showGuides="1">
      <p:cViewPr>
        <p:scale>
          <a:sx n="30" d="100"/>
          <a:sy n="30" d="100"/>
        </p:scale>
        <p:origin x="-498" y="270"/>
      </p:cViewPr>
      <p:guideLst>
        <p:guide orient="horz" pos="37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325E89-DC10-4F0A-B75F-C86351DFBCBC}" type="doc">
      <dgm:prSet loTypeId="urn:microsoft.com/office/officeart/2005/8/layout/equation2" loCatId="process" qsTypeId="urn:microsoft.com/office/officeart/2005/8/quickstyle/simple1" qsCatId="simple" csTypeId="urn:microsoft.com/office/officeart/2005/8/colors/accent1_2" csCatId="accent1" phldr="1"/>
      <dgm:spPr/>
    </dgm:pt>
    <dgm:pt modelId="{A9184AA2-FE0F-4453-A8DD-A1DB853885A8}">
      <dgm:prSet phldrT="[Text]"/>
      <dgm:spPr/>
      <dgm:t>
        <a:bodyPr/>
        <a:lstStyle/>
        <a:p>
          <a:r>
            <a:rPr lang="en-US" dirty="0" smtClean="0"/>
            <a:t>Flat plate collector</a:t>
          </a:r>
          <a:endParaRPr lang="en-US" dirty="0"/>
        </a:p>
      </dgm:t>
    </dgm:pt>
    <dgm:pt modelId="{DA8EA6C4-6296-4DF7-AE0A-C6334FC50746}" type="parTrans" cxnId="{376E8A75-24D1-4CD2-9310-E30363497D90}">
      <dgm:prSet/>
      <dgm:spPr/>
      <dgm:t>
        <a:bodyPr/>
        <a:lstStyle/>
        <a:p>
          <a:endParaRPr lang="en-US"/>
        </a:p>
      </dgm:t>
    </dgm:pt>
    <dgm:pt modelId="{A1E906D3-243A-40C3-AB18-71C2302472F5}" type="sibTrans" cxnId="{376E8A75-24D1-4CD2-9310-E30363497D90}">
      <dgm:prSet/>
      <dgm:spPr/>
      <dgm:t>
        <a:bodyPr/>
        <a:lstStyle/>
        <a:p>
          <a:endParaRPr lang="en-US" dirty="0"/>
        </a:p>
      </dgm:t>
    </dgm:pt>
    <dgm:pt modelId="{FC853F47-E6A6-4B7B-8266-F787E6A87EF6}">
      <dgm:prSet phldrT="[Text]"/>
      <dgm:spPr/>
      <dgm:t>
        <a:bodyPr/>
        <a:lstStyle/>
        <a:p>
          <a:r>
            <a:rPr lang="en-US" dirty="0" smtClean="0"/>
            <a:t>Transpired Collector</a:t>
          </a:r>
          <a:endParaRPr lang="en-US" dirty="0"/>
        </a:p>
      </dgm:t>
    </dgm:pt>
    <dgm:pt modelId="{FBD32603-DDB0-4D80-9E43-D6119AE64FBB}" type="parTrans" cxnId="{3244903A-7224-4E7E-8420-09A0F158263E}">
      <dgm:prSet/>
      <dgm:spPr/>
      <dgm:t>
        <a:bodyPr/>
        <a:lstStyle/>
        <a:p>
          <a:endParaRPr lang="en-US"/>
        </a:p>
      </dgm:t>
    </dgm:pt>
    <dgm:pt modelId="{9DD4748E-DB9C-4995-8988-FA6983A3A66B}" type="sibTrans" cxnId="{3244903A-7224-4E7E-8420-09A0F158263E}">
      <dgm:prSet/>
      <dgm:spPr/>
      <dgm:t>
        <a:bodyPr/>
        <a:lstStyle/>
        <a:p>
          <a:endParaRPr lang="en-US" dirty="0"/>
        </a:p>
      </dgm:t>
    </dgm:pt>
    <dgm:pt modelId="{E47336D7-604F-4D27-977E-3187C432CA7F}">
      <dgm:prSet phldrT="[Text]"/>
      <dgm:spPr/>
      <dgm:t>
        <a:bodyPr/>
        <a:lstStyle/>
        <a:p>
          <a:r>
            <a:rPr lang="en-US" dirty="0" smtClean="0"/>
            <a:t>LATSC</a:t>
          </a:r>
          <a:endParaRPr lang="en-US" dirty="0"/>
        </a:p>
      </dgm:t>
    </dgm:pt>
    <dgm:pt modelId="{98ADC834-D674-4CFE-B230-F05B7AD50547}" type="parTrans" cxnId="{17D7D4D8-B41B-4B31-892C-BE16AA0A2F0E}">
      <dgm:prSet/>
      <dgm:spPr/>
      <dgm:t>
        <a:bodyPr/>
        <a:lstStyle/>
        <a:p>
          <a:endParaRPr lang="en-US"/>
        </a:p>
      </dgm:t>
    </dgm:pt>
    <dgm:pt modelId="{27F9B674-2E20-43D2-9D7B-D6E7766ACC63}" type="sibTrans" cxnId="{17D7D4D8-B41B-4B31-892C-BE16AA0A2F0E}">
      <dgm:prSet/>
      <dgm:spPr/>
      <dgm:t>
        <a:bodyPr/>
        <a:lstStyle/>
        <a:p>
          <a:endParaRPr lang="en-US"/>
        </a:p>
      </dgm:t>
    </dgm:pt>
    <dgm:pt modelId="{DDF511BC-07A0-471E-A619-1461FD53AA2F}" type="pres">
      <dgm:prSet presAssocID="{19325E89-DC10-4F0A-B75F-C86351DFBCBC}" presName="Name0" presStyleCnt="0">
        <dgm:presLayoutVars>
          <dgm:dir/>
          <dgm:resizeHandles val="exact"/>
        </dgm:presLayoutVars>
      </dgm:prSet>
      <dgm:spPr/>
    </dgm:pt>
    <dgm:pt modelId="{BA130155-B5A2-47AF-9042-CA8A74779A3F}" type="pres">
      <dgm:prSet presAssocID="{19325E89-DC10-4F0A-B75F-C86351DFBCBC}" presName="vNodes" presStyleCnt="0"/>
      <dgm:spPr/>
    </dgm:pt>
    <dgm:pt modelId="{3AE45CE5-CD5A-4272-BB7D-92E019209408}" type="pres">
      <dgm:prSet presAssocID="{A9184AA2-FE0F-4453-A8DD-A1DB853885A8}" presName="node" presStyleLbl="node1" presStyleIdx="0" presStyleCnt="3" custLinFactNeighborY="-81104">
        <dgm:presLayoutVars>
          <dgm:bulletEnabled val="1"/>
        </dgm:presLayoutVars>
      </dgm:prSet>
      <dgm:spPr/>
      <dgm:t>
        <a:bodyPr/>
        <a:lstStyle/>
        <a:p>
          <a:endParaRPr lang="en-US"/>
        </a:p>
      </dgm:t>
    </dgm:pt>
    <dgm:pt modelId="{7122B999-A1EF-4ED4-BAC6-DA5A08D397B4}" type="pres">
      <dgm:prSet presAssocID="{A1E906D3-243A-40C3-AB18-71C2302472F5}" presName="spacerT" presStyleCnt="0"/>
      <dgm:spPr/>
    </dgm:pt>
    <dgm:pt modelId="{3FF68759-88EA-411D-928E-B3F23D017319}" type="pres">
      <dgm:prSet presAssocID="{A1E906D3-243A-40C3-AB18-71C2302472F5}" presName="sibTrans" presStyleLbl="sibTrans2D1" presStyleIdx="0" presStyleCnt="2"/>
      <dgm:spPr/>
      <dgm:t>
        <a:bodyPr/>
        <a:lstStyle/>
        <a:p>
          <a:endParaRPr lang="en-US"/>
        </a:p>
      </dgm:t>
    </dgm:pt>
    <dgm:pt modelId="{1AF39C1E-EA0B-4C6D-91E4-5EC46D48FDC7}" type="pres">
      <dgm:prSet presAssocID="{A1E906D3-243A-40C3-AB18-71C2302472F5}" presName="spacerB" presStyleCnt="0"/>
      <dgm:spPr/>
    </dgm:pt>
    <dgm:pt modelId="{50836D3B-9BD7-4055-AA2A-8EABAFA06B8E}" type="pres">
      <dgm:prSet presAssocID="{FC853F47-E6A6-4B7B-8266-F787E6A87EF6}" presName="node" presStyleLbl="node1" presStyleIdx="1" presStyleCnt="3" custLinFactY="9167" custLinFactNeighborX="-1105" custLinFactNeighborY="100000">
        <dgm:presLayoutVars>
          <dgm:bulletEnabled val="1"/>
        </dgm:presLayoutVars>
      </dgm:prSet>
      <dgm:spPr/>
      <dgm:t>
        <a:bodyPr/>
        <a:lstStyle/>
        <a:p>
          <a:endParaRPr lang="en-US"/>
        </a:p>
      </dgm:t>
    </dgm:pt>
    <dgm:pt modelId="{1A7783D5-B098-4815-978D-04DCEB2A4E64}" type="pres">
      <dgm:prSet presAssocID="{19325E89-DC10-4F0A-B75F-C86351DFBCBC}" presName="sibTransLast" presStyleLbl="sibTrans2D1" presStyleIdx="1" presStyleCnt="2"/>
      <dgm:spPr/>
      <dgm:t>
        <a:bodyPr/>
        <a:lstStyle/>
        <a:p>
          <a:endParaRPr lang="en-US"/>
        </a:p>
      </dgm:t>
    </dgm:pt>
    <dgm:pt modelId="{17C31996-3ED4-4A73-9898-5E6D30442507}" type="pres">
      <dgm:prSet presAssocID="{19325E89-DC10-4F0A-B75F-C86351DFBCBC}" presName="connectorText" presStyleLbl="sibTrans2D1" presStyleIdx="1" presStyleCnt="2"/>
      <dgm:spPr/>
      <dgm:t>
        <a:bodyPr/>
        <a:lstStyle/>
        <a:p>
          <a:endParaRPr lang="en-US"/>
        </a:p>
      </dgm:t>
    </dgm:pt>
    <dgm:pt modelId="{80409DD7-A43F-43CE-A1BB-F3E6C1C6FB16}" type="pres">
      <dgm:prSet presAssocID="{19325E89-DC10-4F0A-B75F-C86351DFBCBC}" presName="lastNode" presStyleLbl="node1" presStyleIdx="2" presStyleCnt="3">
        <dgm:presLayoutVars>
          <dgm:bulletEnabled val="1"/>
        </dgm:presLayoutVars>
      </dgm:prSet>
      <dgm:spPr/>
      <dgm:t>
        <a:bodyPr/>
        <a:lstStyle/>
        <a:p>
          <a:endParaRPr lang="en-US"/>
        </a:p>
      </dgm:t>
    </dgm:pt>
  </dgm:ptLst>
  <dgm:cxnLst>
    <dgm:cxn modelId="{DF0CF6FD-B845-4088-A721-2974E0D76AAC}" type="presOf" srcId="{19325E89-DC10-4F0A-B75F-C86351DFBCBC}" destId="{DDF511BC-07A0-471E-A619-1461FD53AA2F}" srcOrd="0" destOrd="0" presId="urn:microsoft.com/office/officeart/2005/8/layout/equation2"/>
    <dgm:cxn modelId="{608F225F-0031-4C55-B776-B13FA82B5291}" type="presOf" srcId="{A1E906D3-243A-40C3-AB18-71C2302472F5}" destId="{3FF68759-88EA-411D-928E-B3F23D017319}" srcOrd="0" destOrd="0" presId="urn:microsoft.com/office/officeart/2005/8/layout/equation2"/>
    <dgm:cxn modelId="{04685E19-43CF-4BA0-B926-9EB0A3033535}" type="presOf" srcId="{FC853F47-E6A6-4B7B-8266-F787E6A87EF6}" destId="{50836D3B-9BD7-4055-AA2A-8EABAFA06B8E}" srcOrd="0" destOrd="0" presId="urn:microsoft.com/office/officeart/2005/8/layout/equation2"/>
    <dgm:cxn modelId="{3A263652-0F6B-442E-B512-724729D81782}" type="presOf" srcId="{9DD4748E-DB9C-4995-8988-FA6983A3A66B}" destId="{17C31996-3ED4-4A73-9898-5E6D30442507}" srcOrd="1" destOrd="0" presId="urn:microsoft.com/office/officeart/2005/8/layout/equation2"/>
    <dgm:cxn modelId="{94CE8096-2D9C-45C1-8972-00260460F6ED}" type="presOf" srcId="{9DD4748E-DB9C-4995-8988-FA6983A3A66B}" destId="{1A7783D5-B098-4815-978D-04DCEB2A4E64}" srcOrd="0" destOrd="0" presId="urn:microsoft.com/office/officeart/2005/8/layout/equation2"/>
    <dgm:cxn modelId="{376E8A75-24D1-4CD2-9310-E30363497D90}" srcId="{19325E89-DC10-4F0A-B75F-C86351DFBCBC}" destId="{A9184AA2-FE0F-4453-A8DD-A1DB853885A8}" srcOrd="0" destOrd="0" parTransId="{DA8EA6C4-6296-4DF7-AE0A-C6334FC50746}" sibTransId="{A1E906D3-243A-40C3-AB18-71C2302472F5}"/>
    <dgm:cxn modelId="{C7E170F8-BE79-4DD9-BD34-62906B83CDF8}" type="presOf" srcId="{E47336D7-604F-4D27-977E-3187C432CA7F}" destId="{80409DD7-A43F-43CE-A1BB-F3E6C1C6FB16}" srcOrd="0" destOrd="0" presId="urn:microsoft.com/office/officeart/2005/8/layout/equation2"/>
    <dgm:cxn modelId="{3244903A-7224-4E7E-8420-09A0F158263E}" srcId="{19325E89-DC10-4F0A-B75F-C86351DFBCBC}" destId="{FC853F47-E6A6-4B7B-8266-F787E6A87EF6}" srcOrd="1" destOrd="0" parTransId="{FBD32603-DDB0-4D80-9E43-D6119AE64FBB}" sibTransId="{9DD4748E-DB9C-4995-8988-FA6983A3A66B}"/>
    <dgm:cxn modelId="{17D7D4D8-B41B-4B31-892C-BE16AA0A2F0E}" srcId="{19325E89-DC10-4F0A-B75F-C86351DFBCBC}" destId="{E47336D7-604F-4D27-977E-3187C432CA7F}" srcOrd="2" destOrd="0" parTransId="{98ADC834-D674-4CFE-B230-F05B7AD50547}" sibTransId="{27F9B674-2E20-43D2-9D7B-D6E7766ACC63}"/>
    <dgm:cxn modelId="{A683DDAA-FC36-4C7F-B43D-9C702DCBD1BD}" type="presOf" srcId="{A9184AA2-FE0F-4453-A8DD-A1DB853885A8}" destId="{3AE45CE5-CD5A-4272-BB7D-92E019209408}" srcOrd="0" destOrd="0" presId="urn:microsoft.com/office/officeart/2005/8/layout/equation2"/>
    <dgm:cxn modelId="{A12B925E-83A6-428C-9E56-40EA9006AA40}" type="presParOf" srcId="{DDF511BC-07A0-471E-A619-1461FD53AA2F}" destId="{BA130155-B5A2-47AF-9042-CA8A74779A3F}" srcOrd="0" destOrd="0" presId="urn:microsoft.com/office/officeart/2005/8/layout/equation2"/>
    <dgm:cxn modelId="{A38F008F-E224-44C8-99AE-C72497C55740}" type="presParOf" srcId="{BA130155-B5A2-47AF-9042-CA8A74779A3F}" destId="{3AE45CE5-CD5A-4272-BB7D-92E019209408}" srcOrd="0" destOrd="0" presId="urn:microsoft.com/office/officeart/2005/8/layout/equation2"/>
    <dgm:cxn modelId="{71B25C05-0832-4F88-B06D-E27DB051CC0C}" type="presParOf" srcId="{BA130155-B5A2-47AF-9042-CA8A74779A3F}" destId="{7122B999-A1EF-4ED4-BAC6-DA5A08D397B4}" srcOrd="1" destOrd="0" presId="urn:microsoft.com/office/officeart/2005/8/layout/equation2"/>
    <dgm:cxn modelId="{AAED0A79-E1FF-4610-A866-087058397383}" type="presParOf" srcId="{BA130155-B5A2-47AF-9042-CA8A74779A3F}" destId="{3FF68759-88EA-411D-928E-B3F23D017319}" srcOrd="2" destOrd="0" presId="urn:microsoft.com/office/officeart/2005/8/layout/equation2"/>
    <dgm:cxn modelId="{455A49C7-26DB-4344-A734-424884998364}" type="presParOf" srcId="{BA130155-B5A2-47AF-9042-CA8A74779A3F}" destId="{1AF39C1E-EA0B-4C6D-91E4-5EC46D48FDC7}" srcOrd="3" destOrd="0" presId="urn:microsoft.com/office/officeart/2005/8/layout/equation2"/>
    <dgm:cxn modelId="{D2CD86D5-AD6F-40B1-AA6B-5680990F1CA1}" type="presParOf" srcId="{BA130155-B5A2-47AF-9042-CA8A74779A3F}" destId="{50836D3B-9BD7-4055-AA2A-8EABAFA06B8E}" srcOrd="4" destOrd="0" presId="urn:microsoft.com/office/officeart/2005/8/layout/equation2"/>
    <dgm:cxn modelId="{85E12B61-B25E-41D6-885E-3CD55404B284}" type="presParOf" srcId="{DDF511BC-07A0-471E-A619-1461FD53AA2F}" destId="{1A7783D5-B098-4815-978D-04DCEB2A4E64}" srcOrd="1" destOrd="0" presId="urn:microsoft.com/office/officeart/2005/8/layout/equation2"/>
    <dgm:cxn modelId="{B6E2CB03-D139-4AD4-8F79-E57B66FFA34A}" type="presParOf" srcId="{1A7783D5-B098-4815-978D-04DCEB2A4E64}" destId="{17C31996-3ED4-4A73-9898-5E6D30442507}" srcOrd="0" destOrd="0" presId="urn:microsoft.com/office/officeart/2005/8/layout/equation2"/>
    <dgm:cxn modelId="{278964FA-55A0-4595-84FA-B1825F016B33}" type="presParOf" srcId="{DDF511BC-07A0-471E-A619-1461FD53AA2F}" destId="{80409DD7-A43F-43CE-A1BB-F3E6C1C6FB16}" srcOrd="2" destOrd="0" presId="urn:microsoft.com/office/officeart/2005/8/layout/equati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084944-C204-43E9-9553-9023B0241497}"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3D8F17B8-3DA8-40E0-9C37-37155C5842B3}">
      <dgm:prSet phldrT="[Text]"/>
      <dgm:spPr>
        <a:solidFill>
          <a:schemeClr val="tx2"/>
        </a:solidFill>
      </dgm:spPr>
      <dgm:t>
        <a:bodyPr/>
        <a:lstStyle/>
        <a:p>
          <a:r>
            <a:rPr lang="en-US" dirty="0" smtClean="0"/>
            <a:t>Water heating</a:t>
          </a:r>
          <a:endParaRPr lang="en-US" dirty="0"/>
        </a:p>
      </dgm:t>
    </dgm:pt>
    <dgm:pt modelId="{D6936AC5-C67B-4917-A935-B90CEB2AE2E7}" type="parTrans" cxnId="{D25A5A72-1826-4D74-89EB-B23D8F71B755}">
      <dgm:prSet/>
      <dgm:spPr/>
      <dgm:t>
        <a:bodyPr/>
        <a:lstStyle/>
        <a:p>
          <a:endParaRPr lang="en-US"/>
        </a:p>
      </dgm:t>
    </dgm:pt>
    <dgm:pt modelId="{61E060D4-B0DA-4C66-A654-78165DD5AABB}" type="sibTrans" cxnId="{D25A5A72-1826-4D74-89EB-B23D8F71B755}">
      <dgm:prSet/>
      <dgm:spPr/>
      <dgm:t>
        <a:bodyPr/>
        <a:lstStyle/>
        <a:p>
          <a:endParaRPr lang="en-US"/>
        </a:p>
      </dgm:t>
    </dgm:pt>
    <dgm:pt modelId="{17A95794-4412-4956-BBAE-08E647D8B73F}">
      <dgm:prSet phldrT="[Text]"/>
      <dgm:spPr>
        <a:solidFill>
          <a:schemeClr val="tx2"/>
        </a:solidFill>
      </dgm:spPr>
      <dgm:t>
        <a:bodyPr/>
        <a:lstStyle/>
        <a:p>
          <a:r>
            <a:rPr lang="en-US" dirty="0" smtClean="0"/>
            <a:t>Efficient at desired heating temperature</a:t>
          </a:r>
          <a:endParaRPr lang="en-US" dirty="0"/>
        </a:p>
      </dgm:t>
    </dgm:pt>
    <dgm:pt modelId="{26D22AF2-5B0E-4B68-A991-5A404B7A2C72}" type="parTrans" cxnId="{BE481F0D-D3DF-4E7B-BEC7-0AC1047D0D8A}">
      <dgm:prSet/>
      <dgm:spPr/>
      <dgm:t>
        <a:bodyPr/>
        <a:lstStyle/>
        <a:p>
          <a:endParaRPr lang="en-US"/>
        </a:p>
      </dgm:t>
    </dgm:pt>
    <dgm:pt modelId="{5DE251E8-4A70-4C84-A4C4-744209E7DC28}" type="sibTrans" cxnId="{BE481F0D-D3DF-4E7B-BEC7-0AC1047D0D8A}">
      <dgm:prSet/>
      <dgm:spPr/>
      <dgm:t>
        <a:bodyPr/>
        <a:lstStyle/>
        <a:p>
          <a:endParaRPr lang="en-US"/>
        </a:p>
      </dgm:t>
    </dgm:pt>
    <dgm:pt modelId="{3476252F-CAE1-4523-82A4-37955190227A}" type="pres">
      <dgm:prSet presAssocID="{C7084944-C204-43E9-9553-9023B0241497}" presName="diagram" presStyleCnt="0">
        <dgm:presLayoutVars>
          <dgm:dir/>
          <dgm:resizeHandles val="exact"/>
        </dgm:presLayoutVars>
      </dgm:prSet>
      <dgm:spPr/>
      <dgm:t>
        <a:bodyPr/>
        <a:lstStyle/>
        <a:p>
          <a:endParaRPr lang="en-US"/>
        </a:p>
      </dgm:t>
    </dgm:pt>
    <dgm:pt modelId="{E14141A1-6781-449F-A428-2909AF32F419}" type="pres">
      <dgm:prSet presAssocID="{3D8F17B8-3DA8-40E0-9C37-37155C5842B3}" presName="node" presStyleLbl="node1" presStyleIdx="0" presStyleCnt="2">
        <dgm:presLayoutVars>
          <dgm:bulletEnabled val="1"/>
        </dgm:presLayoutVars>
      </dgm:prSet>
      <dgm:spPr/>
      <dgm:t>
        <a:bodyPr/>
        <a:lstStyle/>
        <a:p>
          <a:endParaRPr lang="en-US"/>
        </a:p>
      </dgm:t>
    </dgm:pt>
    <dgm:pt modelId="{52489C48-8FF4-4755-8F25-0D698B02668C}" type="pres">
      <dgm:prSet presAssocID="{61E060D4-B0DA-4C66-A654-78165DD5AABB}" presName="sibTrans" presStyleCnt="0"/>
      <dgm:spPr/>
    </dgm:pt>
    <dgm:pt modelId="{B3053083-91D6-41B0-A8F0-A5F39DFA198C}" type="pres">
      <dgm:prSet presAssocID="{17A95794-4412-4956-BBAE-08E647D8B73F}" presName="node" presStyleLbl="node1" presStyleIdx="1" presStyleCnt="2" custLinFactNeighborX="-586" custLinFactNeighborY="3711">
        <dgm:presLayoutVars>
          <dgm:bulletEnabled val="1"/>
        </dgm:presLayoutVars>
      </dgm:prSet>
      <dgm:spPr/>
      <dgm:t>
        <a:bodyPr/>
        <a:lstStyle/>
        <a:p>
          <a:endParaRPr lang="en-US"/>
        </a:p>
      </dgm:t>
    </dgm:pt>
  </dgm:ptLst>
  <dgm:cxnLst>
    <dgm:cxn modelId="{BB841AC9-9D6D-4F65-A3EC-5F923BA8D1EB}" type="presOf" srcId="{17A95794-4412-4956-BBAE-08E647D8B73F}" destId="{B3053083-91D6-41B0-A8F0-A5F39DFA198C}" srcOrd="0" destOrd="0" presId="urn:microsoft.com/office/officeart/2005/8/layout/default#1"/>
    <dgm:cxn modelId="{BECBD3F1-4A63-483E-B127-543D045BBB4C}" type="presOf" srcId="{3D8F17B8-3DA8-40E0-9C37-37155C5842B3}" destId="{E14141A1-6781-449F-A428-2909AF32F419}" srcOrd="0" destOrd="0" presId="urn:microsoft.com/office/officeart/2005/8/layout/default#1"/>
    <dgm:cxn modelId="{7141AC32-28B2-4B5E-95F2-29D5A37AAB76}" type="presOf" srcId="{C7084944-C204-43E9-9553-9023B0241497}" destId="{3476252F-CAE1-4523-82A4-37955190227A}" srcOrd="0" destOrd="0" presId="urn:microsoft.com/office/officeart/2005/8/layout/default#1"/>
    <dgm:cxn modelId="{BE481F0D-D3DF-4E7B-BEC7-0AC1047D0D8A}" srcId="{C7084944-C204-43E9-9553-9023B0241497}" destId="{17A95794-4412-4956-BBAE-08E647D8B73F}" srcOrd="1" destOrd="0" parTransId="{26D22AF2-5B0E-4B68-A991-5A404B7A2C72}" sibTransId="{5DE251E8-4A70-4C84-A4C4-744209E7DC28}"/>
    <dgm:cxn modelId="{D25A5A72-1826-4D74-89EB-B23D8F71B755}" srcId="{C7084944-C204-43E9-9553-9023B0241497}" destId="{3D8F17B8-3DA8-40E0-9C37-37155C5842B3}" srcOrd="0" destOrd="0" parTransId="{D6936AC5-C67B-4917-A935-B90CEB2AE2E7}" sibTransId="{61E060D4-B0DA-4C66-A654-78165DD5AABB}"/>
    <dgm:cxn modelId="{B3C308C5-1346-41F8-9E29-55C566266934}" type="presParOf" srcId="{3476252F-CAE1-4523-82A4-37955190227A}" destId="{E14141A1-6781-449F-A428-2909AF32F419}" srcOrd="0" destOrd="0" presId="urn:microsoft.com/office/officeart/2005/8/layout/default#1"/>
    <dgm:cxn modelId="{C5801ECF-0BB4-4847-92BA-63B53787747A}" type="presParOf" srcId="{3476252F-CAE1-4523-82A4-37955190227A}" destId="{52489C48-8FF4-4755-8F25-0D698B02668C}" srcOrd="1" destOrd="0" presId="urn:microsoft.com/office/officeart/2005/8/layout/default#1"/>
    <dgm:cxn modelId="{FE151760-6505-477F-A51B-F21BAA9FC65F}" type="presParOf" srcId="{3476252F-CAE1-4523-82A4-37955190227A}" destId="{B3053083-91D6-41B0-A8F0-A5F39DFA198C}" srcOrd="2" destOrd="0" presId="urn:microsoft.com/office/officeart/2005/8/layout/default#1"/>
  </dgm:cxnLst>
  <dgm:bg>
    <a:effect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084944-C204-43E9-9553-9023B0241497}"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en-US"/>
        </a:p>
      </dgm:t>
    </dgm:pt>
    <dgm:pt modelId="{3D8F17B8-3DA8-40E0-9C37-37155C5842B3}">
      <dgm:prSet phldrT="[Text]"/>
      <dgm:spPr>
        <a:solidFill>
          <a:schemeClr val="tx2"/>
        </a:solidFill>
      </dgm:spPr>
      <dgm:t>
        <a:bodyPr/>
        <a:lstStyle/>
        <a:p>
          <a:r>
            <a:rPr lang="en-US" dirty="0" smtClean="0"/>
            <a:t>Air heating</a:t>
          </a:r>
          <a:endParaRPr lang="en-US" dirty="0"/>
        </a:p>
      </dgm:t>
    </dgm:pt>
    <dgm:pt modelId="{D6936AC5-C67B-4917-A935-B90CEB2AE2E7}" type="parTrans" cxnId="{D25A5A72-1826-4D74-89EB-B23D8F71B755}">
      <dgm:prSet/>
      <dgm:spPr/>
      <dgm:t>
        <a:bodyPr/>
        <a:lstStyle/>
        <a:p>
          <a:endParaRPr lang="en-US"/>
        </a:p>
      </dgm:t>
    </dgm:pt>
    <dgm:pt modelId="{61E060D4-B0DA-4C66-A654-78165DD5AABB}" type="sibTrans" cxnId="{D25A5A72-1826-4D74-89EB-B23D8F71B755}">
      <dgm:prSet/>
      <dgm:spPr/>
      <dgm:t>
        <a:bodyPr/>
        <a:lstStyle/>
        <a:p>
          <a:endParaRPr lang="en-US"/>
        </a:p>
      </dgm:t>
    </dgm:pt>
    <dgm:pt modelId="{17A95794-4412-4956-BBAE-08E647D8B73F}">
      <dgm:prSet phldrT="[Text]"/>
      <dgm:spPr>
        <a:solidFill>
          <a:schemeClr val="tx2"/>
        </a:solidFill>
      </dgm:spPr>
      <dgm:t>
        <a:bodyPr/>
        <a:lstStyle/>
        <a:p>
          <a:r>
            <a:rPr lang="en-US" dirty="0" smtClean="0"/>
            <a:t>Convection suppression</a:t>
          </a:r>
          <a:endParaRPr lang="en-US" dirty="0"/>
        </a:p>
      </dgm:t>
    </dgm:pt>
    <dgm:pt modelId="{26D22AF2-5B0E-4B68-A991-5A404B7A2C72}" type="parTrans" cxnId="{BE481F0D-D3DF-4E7B-BEC7-0AC1047D0D8A}">
      <dgm:prSet/>
      <dgm:spPr/>
      <dgm:t>
        <a:bodyPr/>
        <a:lstStyle/>
        <a:p>
          <a:endParaRPr lang="en-US"/>
        </a:p>
      </dgm:t>
    </dgm:pt>
    <dgm:pt modelId="{5DE251E8-4A70-4C84-A4C4-744209E7DC28}" type="sibTrans" cxnId="{BE481F0D-D3DF-4E7B-BEC7-0AC1047D0D8A}">
      <dgm:prSet/>
      <dgm:spPr/>
      <dgm:t>
        <a:bodyPr/>
        <a:lstStyle/>
        <a:p>
          <a:endParaRPr lang="en-US"/>
        </a:p>
      </dgm:t>
    </dgm:pt>
    <dgm:pt modelId="{01637DAD-273F-4E75-9A84-61CA5F636F7B}">
      <dgm:prSet phldrT="[Text]"/>
      <dgm:spPr>
        <a:solidFill>
          <a:schemeClr val="tx2"/>
        </a:solidFill>
      </dgm:spPr>
      <dgm:t>
        <a:bodyPr/>
        <a:lstStyle/>
        <a:p>
          <a:r>
            <a:rPr lang="en-US" dirty="0" smtClean="0"/>
            <a:t>Low cost</a:t>
          </a:r>
          <a:endParaRPr lang="en-US" dirty="0"/>
        </a:p>
      </dgm:t>
    </dgm:pt>
    <dgm:pt modelId="{000AF27A-73EA-41E0-851D-34DFCD112196}" type="parTrans" cxnId="{2AAA9D76-4547-454E-AACE-1603B7E93807}">
      <dgm:prSet/>
      <dgm:spPr/>
      <dgm:t>
        <a:bodyPr/>
        <a:lstStyle/>
        <a:p>
          <a:endParaRPr lang="en-US"/>
        </a:p>
      </dgm:t>
    </dgm:pt>
    <dgm:pt modelId="{1A83F1CD-CC04-4125-8F32-1353DB187893}" type="sibTrans" cxnId="{2AAA9D76-4547-454E-AACE-1603B7E93807}">
      <dgm:prSet/>
      <dgm:spPr/>
      <dgm:t>
        <a:bodyPr/>
        <a:lstStyle/>
        <a:p>
          <a:endParaRPr lang="en-US"/>
        </a:p>
      </dgm:t>
    </dgm:pt>
    <dgm:pt modelId="{3476252F-CAE1-4523-82A4-37955190227A}" type="pres">
      <dgm:prSet presAssocID="{C7084944-C204-43E9-9553-9023B0241497}" presName="diagram" presStyleCnt="0">
        <dgm:presLayoutVars>
          <dgm:dir/>
          <dgm:resizeHandles val="exact"/>
        </dgm:presLayoutVars>
      </dgm:prSet>
      <dgm:spPr/>
      <dgm:t>
        <a:bodyPr/>
        <a:lstStyle/>
        <a:p>
          <a:endParaRPr lang="en-US"/>
        </a:p>
      </dgm:t>
    </dgm:pt>
    <dgm:pt modelId="{E14141A1-6781-449F-A428-2909AF32F419}" type="pres">
      <dgm:prSet presAssocID="{3D8F17B8-3DA8-40E0-9C37-37155C5842B3}" presName="node" presStyleLbl="node1" presStyleIdx="0" presStyleCnt="3" custLinFactNeighborX="8053" custLinFactNeighborY="615">
        <dgm:presLayoutVars>
          <dgm:bulletEnabled val="1"/>
        </dgm:presLayoutVars>
      </dgm:prSet>
      <dgm:spPr/>
      <dgm:t>
        <a:bodyPr/>
        <a:lstStyle/>
        <a:p>
          <a:endParaRPr lang="en-US"/>
        </a:p>
      </dgm:t>
    </dgm:pt>
    <dgm:pt modelId="{52489C48-8FF4-4755-8F25-0D698B02668C}" type="pres">
      <dgm:prSet presAssocID="{61E060D4-B0DA-4C66-A654-78165DD5AABB}" presName="sibTrans" presStyleCnt="0"/>
      <dgm:spPr/>
    </dgm:pt>
    <dgm:pt modelId="{B3053083-91D6-41B0-A8F0-A5F39DFA198C}" type="pres">
      <dgm:prSet presAssocID="{17A95794-4412-4956-BBAE-08E647D8B73F}" presName="node" presStyleLbl="node1" presStyleIdx="1" presStyleCnt="3" custLinFactNeighborX="-586" custLinFactNeighborY="3711">
        <dgm:presLayoutVars>
          <dgm:bulletEnabled val="1"/>
        </dgm:presLayoutVars>
      </dgm:prSet>
      <dgm:spPr/>
      <dgm:t>
        <a:bodyPr/>
        <a:lstStyle/>
        <a:p>
          <a:endParaRPr lang="en-US"/>
        </a:p>
      </dgm:t>
    </dgm:pt>
    <dgm:pt modelId="{ADAFFEA6-865D-4831-9671-56E963BD2954}" type="pres">
      <dgm:prSet presAssocID="{5DE251E8-4A70-4C84-A4C4-744209E7DC28}" presName="sibTrans" presStyleCnt="0"/>
      <dgm:spPr/>
    </dgm:pt>
    <dgm:pt modelId="{CA9885E6-41B2-4F4A-B15E-B6EB9CEFF8FC}" type="pres">
      <dgm:prSet presAssocID="{01637DAD-273F-4E75-9A84-61CA5F636F7B}" presName="node" presStyleLbl="node1" presStyleIdx="2" presStyleCnt="3">
        <dgm:presLayoutVars>
          <dgm:bulletEnabled val="1"/>
        </dgm:presLayoutVars>
      </dgm:prSet>
      <dgm:spPr/>
      <dgm:t>
        <a:bodyPr/>
        <a:lstStyle/>
        <a:p>
          <a:endParaRPr lang="en-US"/>
        </a:p>
      </dgm:t>
    </dgm:pt>
  </dgm:ptLst>
  <dgm:cxnLst>
    <dgm:cxn modelId="{9993943C-3331-4063-B9A8-CB5C2A5B7E80}" type="presOf" srcId="{17A95794-4412-4956-BBAE-08E647D8B73F}" destId="{B3053083-91D6-41B0-A8F0-A5F39DFA198C}" srcOrd="0" destOrd="0" presId="urn:microsoft.com/office/officeart/2005/8/layout/default#2"/>
    <dgm:cxn modelId="{2AAA9D76-4547-454E-AACE-1603B7E93807}" srcId="{C7084944-C204-43E9-9553-9023B0241497}" destId="{01637DAD-273F-4E75-9A84-61CA5F636F7B}" srcOrd="2" destOrd="0" parTransId="{000AF27A-73EA-41E0-851D-34DFCD112196}" sibTransId="{1A83F1CD-CC04-4125-8F32-1353DB187893}"/>
    <dgm:cxn modelId="{124ABBAD-AB99-4613-B85E-6419EAF9DF0D}" type="presOf" srcId="{01637DAD-273F-4E75-9A84-61CA5F636F7B}" destId="{CA9885E6-41B2-4F4A-B15E-B6EB9CEFF8FC}" srcOrd="0" destOrd="0" presId="urn:microsoft.com/office/officeart/2005/8/layout/default#2"/>
    <dgm:cxn modelId="{BE481F0D-D3DF-4E7B-BEC7-0AC1047D0D8A}" srcId="{C7084944-C204-43E9-9553-9023B0241497}" destId="{17A95794-4412-4956-BBAE-08E647D8B73F}" srcOrd="1" destOrd="0" parTransId="{26D22AF2-5B0E-4B68-A991-5A404B7A2C72}" sibTransId="{5DE251E8-4A70-4C84-A4C4-744209E7DC28}"/>
    <dgm:cxn modelId="{9F9FA148-7C5D-43C3-8297-029870183F07}" type="presOf" srcId="{C7084944-C204-43E9-9553-9023B0241497}" destId="{3476252F-CAE1-4523-82A4-37955190227A}" srcOrd="0" destOrd="0" presId="urn:microsoft.com/office/officeart/2005/8/layout/default#2"/>
    <dgm:cxn modelId="{D25A5A72-1826-4D74-89EB-B23D8F71B755}" srcId="{C7084944-C204-43E9-9553-9023B0241497}" destId="{3D8F17B8-3DA8-40E0-9C37-37155C5842B3}" srcOrd="0" destOrd="0" parTransId="{D6936AC5-C67B-4917-A935-B90CEB2AE2E7}" sibTransId="{61E060D4-B0DA-4C66-A654-78165DD5AABB}"/>
    <dgm:cxn modelId="{6B97C757-3200-4530-A964-117A7DB50C71}" type="presOf" srcId="{3D8F17B8-3DA8-40E0-9C37-37155C5842B3}" destId="{E14141A1-6781-449F-A428-2909AF32F419}" srcOrd="0" destOrd="0" presId="urn:microsoft.com/office/officeart/2005/8/layout/default#2"/>
    <dgm:cxn modelId="{F550E9D8-7E30-4499-8DC0-17073DAAFC02}" type="presParOf" srcId="{3476252F-CAE1-4523-82A4-37955190227A}" destId="{E14141A1-6781-449F-A428-2909AF32F419}" srcOrd="0" destOrd="0" presId="urn:microsoft.com/office/officeart/2005/8/layout/default#2"/>
    <dgm:cxn modelId="{271E9773-AB86-4BBB-832C-EA92B21E87A2}" type="presParOf" srcId="{3476252F-CAE1-4523-82A4-37955190227A}" destId="{52489C48-8FF4-4755-8F25-0D698B02668C}" srcOrd="1" destOrd="0" presId="urn:microsoft.com/office/officeart/2005/8/layout/default#2"/>
    <dgm:cxn modelId="{84603736-2E50-4C7A-A7E0-B00394631584}" type="presParOf" srcId="{3476252F-CAE1-4523-82A4-37955190227A}" destId="{B3053083-91D6-41B0-A8F0-A5F39DFA198C}" srcOrd="2" destOrd="0" presId="urn:microsoft.com/office/officeart/2005/8/layout/default#2"/>
    <dgm:cxn modelId="{F8F34B31-3483-4DDE-80BC-5BB4C021C4EF}" type="presParOf" srcId="{3476252F-CAE1-4523-82A4-37955190227A}" destId="{ADAFFEA6-865D-4831-9671-56E963BD2954}" srcOrd="3" destOrd="0" presId="urn:microsoft.com/office/officeart/2005/8/layout/default#2"/>
    <dgm:cxn modelId="{90D743C0-B8CF-4F30-846D-1612077DED36}" type="presParOf" srcId="{3476252F-CAE1-4523-82A4-37955190227A}" destId="{CA9885E6-41B2-4F4A-B15E-B6EB9CEFF8FC}" srcOrd="4" destOrd="0" presId="urn:microsoft.com/office/officeart/2005/8/layout/default#2"/>
  </dgm:cxnLst>
  <dgm:bg>
    <a:effectLst/>
  </dgm:bg>
  <dgm:whole/>
  <dgm:extLst>
    <a:ext uri="http://schemas.microsoft.com/office/drawing/2008/diagram">
      <dsp:dataModelExt xmlns:dsp="http://schemas.microsoft.com/office/drawing/2008/diagram" relId="rId1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45CE5-CD5A-4272-BB7D-92E019209408}">
      <dsp:nvSpPr>
        <dsp:cNvPr id="0" name=""/>
        <dsp:cNvSpPr/>
      </dsp:nvSpPr>
      <dsp:spPr>
        <a:xfrm>
          <a:off x="4573" y="288849"/>
          <a:ext cx="1623455" cy="16234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Flat plate collector</a:t>
          </a:r>
          <a:endParaRPr lang="en-US" sz="2000" kern="1200" dirty="0"/>
        </a:p>
      </dsp:txBody>
      <dsp:txXfrm>
        <a:off x="242322" y="526598"/>
        <a:ext cx="1147957" cy="1147957"/>
      </dsp:txXfrm>
    </dsp:sp>
    <dsp:sp modelId="{3FF68759-88EA-411D-928E-B3F23D017319}">
      <dsp:nvSpPr>
        <dsp:cNvPr id="0" name=""/>
        <dsp:cNvSpPr/>
      </dsp:nvSpPr>
      <dsp:spPr>
        <a:xfrm>
          <a:off x="345498" y="2151044"/>
          <a:ext cx="941604" cy="94160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470308" y="2511113"/>
        <a:ext cx="691984" cy="221466"/>
      </dsp:txXfrm>
    </dsp:sp>
    <dsp:sp modelId="{50836D3B-9BD7-4055-AA2A-8EABAFA06B8E}">
      <dsp:nvSpPr>
        <dsp:cNvPr id="0" name=""/>
        <dsp:cNvSpPr/>
      </dsp:nvSpPr>
      <dsp:spPr>
        <a:xfrm>
          <a:off x="0" y="3505120"/>
          <a:ext cx="1623455" cy="16234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Transpired Collector</a:t>
          </a:r>
          <a:endParaRPr lang="en-US" sz="2000" kern="1200" dirty="0"/>
        </a:p>
      </dsp:txBody>
      <dsp:txXfrm>
        <a:off x="237749" y="3742869"/>
        <a:ext cx="1147957" cy="1147957"/>
      </dsp:txXfrm>
    </dsp:sp>
    <dsp:sp modelId="{1A7783D5-B098-4815-978D-04DCEB2A4E64}">
      <dsp:nvSpPr>
        <dsp:cNvPr id="0" name=""/>
        <dsp:cNvSpPr/>
      </dsp:nvSpPr>
      <dsp:spPr>
        <a:xfrm rot="21512486">
          <a:off x="1871595" y="2373243"/>
          <a:ext cx="516705" cy="6039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1871620" y="2496001"/>
        <a:ext cx="361694" cy="362355"/>
      </dsp:txXfrm>
    </dsp:sp>
    <dsp:sp modelId="{80409DD7-A43F-43CE-A1BB-F3E6C1C6FB16}">
      <dsp:nvSpPr>
        <dsp:cNvPr id="0" name=""/>
        <dsp:cNvSpPr/>
      </dsp:nvSpPr>
      <dsp:spPr>
        <a:xfrm>
          <a:off x="2602102" y="998391"/>
          <a:ext cx="3246911" cy="32469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LATSC</a:t>
          </a:r>
          <a:endParaRPr lang="en-US" sz="6500" kern="1200" dirty="0"/>
        </a:p>
      </dsp:txBody>
      <dsp:txXfrm>
        <a:off x="3077601" y="1473890"/>
        <a:ext cx="2295913" cy="22959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4141A1-6781-449F-A428-2909AF32F419}">
      <dsp:nvSpPr>
        <dsp:cNvPr id="0" name=""/>
        <dsp:cNvSpPr/>
      </dsp:nvSpPr>
      <dsp:spPr>
        <a:xfrm>
          <a:off x="561393" y="489"/>
          <a:ext cx="1209330" cy="725598"/>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Water heating</a:t>
          </a:r>
          <a:endParaRPr lang="en-US" sz="1300" kern="1200" dirty="0"/>
        </a:p>
      </dsp:txBody>
      <dsp:txXfrm>
        <a:off x="561393" y="489"/>
        <a:ext cx="1209330" cy="725598"/>
      </dsp:txXfrm>
    </dsp:sp>
    <dsp:sp modelId="{B3053083-91D6-41B0-A8F0-A5F39DFA198C}">
      <dsp:nvSpPr>
        <dsp:cNvPr id="0" name=""/>
        <dsp:cNvSpPr/>
      </dsp:nvSpPr>
      <dsp:spPr>
        <a:xfrm>
          <a:off x="554306" y="847509"/>
          <a:ext cx="1209330" cy="725598"/>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Efficient at desired heating temperature</a:t>
          </a:r>
          <a:endParaRPr lang="en-US" sz="1300" kern="1200" dirty="0"/>
        </a:p>
      </dsp:txBody>
      <dsp:txXfrm>
        <a:off x="554306" y="847509"/>
        <a:ext cx="1209330" cy="7255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4141A1-6781-449F-A428-2909AF32F419}">
      <dsp:nvSpPr>
        <dsp:cNvPr id="0" name=""/>
        <dsp:cNvSpPr/>
      </dsp:nvSpPr>
      <dsp:spPr>
        <a:xfrm>
          <a:off x="89693" y="68981"/>
          <a:ext cx="1110260" cy="666156"/>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Air heating</a:t>
          </a:r>
          <a:endParaRPr lang="en-US" sz="1500" kern="1200" dirty="0"/>
        </a:p>
      </dsp:txBody>
      <dsp:txXfrm>
        <a:off x="89693" y="68981"/>
        <a:ext cx="1110260" cy="666156"/>
      </dsp:txXfrm>
    </dsp:sp>
    <dsp:sp modelId="{B3053083-91D6-41B0-A8F0-A5F39DFA198C}">
      <dsp:nvSpPr>
        <dsp:cNvPr id="0" name=""/>
        <dsp:cNvSpPr/>
      </dsp:nvSpPr>
      <dsp:spPr>
        <a:xfrm>
          <a:off x="1215065" y="89605"/>
          <a:ext cx="1110260" cy="666156"/>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Convection suppression</a:t>
          </a:r>
          <a:endParaRPr lang="en-US" sz="1500" kern="1200" dirty="0"/>
        </a:p>
      </dsp:txBody>
      <dsp:txXfrm>
        <a:off x="1215065" y="89605"/>
        <a:ext cx="1110260" cy="666156"/>
      </dsp:txXfrm>
    </dsp:sp>
    <dsp:sp modelId="{CA9885E6-41B2-4F4A-B15E-B6EB9CEFF8FC}">
      <dsp:nvSpPr>
        <dsp:cNvPr id="0" name=""/>
        <dsp:cNvSpPr/>
      </dsp:nvSpPr>
      <dsp:spPr>
        <a:xfrm>
          <a:off x="610928" y="842067"/>
          <a:ext cx="1110260" cy="666156"/>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Low cost</a:t>
          </a:r>
          <a:endParaRPr lang="en-US" sz="1500" kern="1200" dirty="0"/>
        </a:p>
      </dsp:txBody>
      <dsp:txXfrm>
        <a:off x="610928" y="842067"/>
        <a:ext cx="1110260" cy="66615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8/29/2011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519665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8/29/2011</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4089985097"/>
      </p:ext>
    </p:extLst>
  </p:cSld>
  <p:clrMap bg1="lt1" tx1="dk1" bg2="lt2" tx2="dk2" accent1="accent1" accent2="accent2" accent3="accent3" accent4="accent4" accent5="accent5" accent6="accent6" hlink="hlink" folHlink="folHlink"/>
  <p:notesStyle>
    <a:lvl1pPr marL="0" algn="l" defTabSz="4298410" rtl="0" eaLnBrk="1" latinLnBrk="0" hangingPunct="1">
      <a:defRPr sz="5800" kern="1200">
        <a:solidFill>
          <a:schemeClr val="tx1"/>
        </a:solidFill>
        <a:latin typeface="+mn-lt"/>
        <a:ea typeface="+mn-ea"/>
        <a:cs typeface="+mn-cs"/>
      </a:defRPr>
    </a:lvl1pPr>
    <a:lvl2pPr marL="2149205" algn="l" defTabSz="4298410" rtl="0" eaLnBrk="1" latinLnBrk="0" hangingPunct="1">
      <a:defRPr sz="5800" kern="1200">
        <a:solidFill>
          <a:schemeClr val="tx1"/>
        </a:solidFill>
        <a:latin typeface="+mn-lt"/>
        <a:ea typeface="+mn-ea"/>
        <a:cs typeface="+mn-cs"/>
      </a:defRPr>
    </a:lvl2pPr>
    <a:lvl3pPr marL="4298410" algn="l" defTabSz="4298410" rtl="0" eaLnBrk="1" latinLnBrk="0" hangingPunct="1">
      <a:defRPr sz="5800" kern="1200">
        <a:solidFill>
          <a:schemeClr val="tx1"/>
        </a:solidFill>
        <a:latin typeface="+mn-lt"/>
        <a:ea typeface="+mn-ea"/>
        <a:cs typeface="+mn-cs"/>
      </a:defRPr>
    </a:lvl3pPr>
    <a:lvl4pPr marL="6447613" algn="l" defTabSz="4298410" rtl="0" eaLnBrk="1" latinLnBrk="0" hangingPunct="1">
      <a:defRPr sz="5800" kern="1200">
        <a:solidFill>
          <a:schemeClr val="tx1"/>
        </a:solidFill>
        <a:latin typeface="+mn-lt"/>
        <a:ea typeface="+mn-ea"/>
        <a:cs typeface="+mn-cs"/>
      </a:defRPr>
    </a:lvl4pPr>
    <a:lvl5pPr marL="8596817" algn="l" defTabSz="4298410" rtl="0" eaLnBrk="1" latinLnBrk="0" hangingPunct="1">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92177" y="194449"/>
            <a:ext cx="22079798" cy="1882573"/>
          </a:xfrm>
          <a:prstGeom prst="rect">
            <a:avLst/>
          </a:prstGeom>
        </p:spPr>
        <p:txBody>
          <a:bodyPr lIns="89551" tIns="44774" rIns="89551" bIns="44774" anchor="ctr" anchorCtr="0"/>
          <a:lstStyle>
            <a:lvl1pPr>
              <a:defRPr sz="8800" b="1"/>
            </a:lvl1pPr>
          </a:lstStyle>
          <a:p>
            <a:r>
              <a:rPr lang="en-US" dirty="0" smtClean="0"/>
              <a:t>Click here to add the poster title</a:t>
            </a:r>
            <a:endParaRPr lang="en-US" dirty="0"/>
          </a:p>
        </p:txBody>
      </p:sp>
      <p:sp>
        <p:nvSpPr>
          <p:cNvPr id="4" name="Text Placeholder 3"/>
          <p:cNvSpPr>
            <a:spLocks noGrp="1"/>
          </p:cNvSpPr>
          <p:nvPr>
            <p:ph type="body" sz="quarter" idx="10" hasCustomPrompt="1"/>
          </p:nvPr>
        </p:nvSpPr>
        <p:spPr>
          <a:xfrm>
            <a:off x="623691" y="6633462"/>
            <a:ext cx="14299153"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39703" y="5899872"/>
            <a:ext cx="14287866"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630734" y="1486242"/>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6595933" y="1585325"/>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636211" y="18480518"/>
            <a:ext cx="14291358"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5353328" y="5894536"/>
            <a:ext cx="14287682"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5353328" y="6700137"/>
            <a:ext cx="14287682"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5353329" y="18503095"/>
            <a:ext cx="14283756"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5347853" y="19296378"/>
            <a:ext cx="14289232"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5364404" y="33390901"/>
            <a:ext cx="14276605"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5353329" y="34204184"/>
            <a:ext cx="14283756"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623691" y="19275662"/>
            <a:ext cx="14300387"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7" name="Text Placeholder 76"/>
          <p:cNvSpPr>
            <a:spLocks noGrp="1"/>
          </p:cNvSpPr>
          <p:nvPr>
            <p:ph type="body" sz="quarter" idx="150" hasCustomPrompt="1"/>
          </p:nvPr>
        </p:nvSpPr>
        <p:spPr>
          <a:xfrm>
            <a:off x="4092176" y="3817814"/>
            <a:ext cx="22072205" cy="1189643"/>
          </a:xfrm>
          <a:prstGeom prst="rect">
            <a:avLst/>
          </a:prstGeom>
        </p:spPr>
        <p:txBody>
          <a:bodyPr lIns="89555" tIns="44779" rIns="89555" bIns="44779"/>
          <a:lstStyle>
            <a:lvl1pPr algn="ctr">
              <a:buFontTx/>
              <a:buNone/>
              <a:defRPr sz="54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
        <p:nvSpPr>
          <p:cNvPr id="78" name="Text Placeholder 76"/>
          <p:cNvSpPr>
            <a:spLocks noGrp="1"/>
          </p:cNvSpPr>
          <p:nvPr>
            <p:ph type="body" sz="quarter" idx="151" hasCustomPrompt="1"/>
          </p:nvPr>
        </p:nvSpPr>
        <p:spPr>
          <a:xfrm>
            <a:off x="4092176" y="2286575"/>
            <a:ext cx="22072205" cy="1275776"/>
          </a:xfrm>
          <a:prstGeom prst="rect">
            <a:avLst/>
          </a:prstGeom>
        </p:spPr>
        <p:txBody>
          <a:bodyPr lIns="89555" tIns="44779" rIns="89555" bIns="44779"/>
          <a:lstStyle>
            <a:lvl1pPr algn="ctr">
              <a:buFontTx/>
              <a:buNone/>
              <a:defRPr sz="72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640323"/>
            <a:ext cx="6936975"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36213" y="6847037"/>
            <a:ext cx="6931501" cy="1415575"/>
          </a:xfrm>
          <a:prstGeom prst="rect">
            <a:avLst/>
          </a:prstGeom>
          <a:solidFill>
            <a:schemeClr val="accent5">
              <a:lumMod val="50000"/>
            </a:schemeClr>
          </a:solidFill>
        </p:spPr>
        <p:txBody>
          <a:bodyPr lIns="89551" tIns="89551" rIns="89551" bIns="89551" anchor="ctr" anchorCtr="0">
            <a:spAutoFit/>
          </a:bodyPr>
          <a:lstStyle>
            <a:lvl1pPr algn="ctr">
              <a:buNone/>
              <a:defRPr sz="3900" b="1" baseline="0">
                <a:solidFill>
                  <a:schemeClr val="bg1"/>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630734" y="1486242"/>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6595933" y="1585325"/>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622594" y="19232053"/>
            <a:ext cx="6938069"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36211" y="18480518"/>
            <a:ext cx="6932594"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992578" y="7630001"/>
            <a:ext cx="14292247"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992580" y="6847036"/>
            <a:ext cx="1429224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992580" y="28196756"/>
            <a:ext cx="14292247"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992580" y="27403473"/>
            <a:ext cx="1429224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710790" y="6847036"/>
            <a:ext cx="6930218"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710790" y="7640323"/>
            <a:ext cx="6930218"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2706864" y="18558829"/>
            <a:ext cx="6930218"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751309" y="19352112"/>
            <a:ext cx="6879920"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2710790" y="33378518"/>
            <a:ext cx="6930218" cy="203088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697538" y="35363825"/>
            <a:ext cx="6933690"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60" name="Title 1"/>
          <p:cNvSpPr>
            <a:spLocks noGrp="1"/>
          </p:cNvSpPr>
          <p:nvPr>
            <p:ph type="title" hasCustomPrompt="1"/>
          </p:nvPr>
        </p:nvSpPr>
        <p:spPr>
          <a:xfrm>
            <a:off x="4092177" y="594499"/>
            <a:ext cx="22079798" cy="1882573"/>
          </a:xfrm>
          <a:prstGeom prst="rect">
            <a:avLst/>
          </a:prstGeom>
        </p:spPr>
        <p:txBody>
          <a:bodyPr lIns="89551" tIns="44774" rIns="89551" bIns="44774" anchor="ctr" anchorCtr="0"/>
          <a:lstStyle>
            <a:lvl1pPr>
              <a:defRPr sz="9500" b="1"/>
            </a:lvl1pPr>
          </a:lstStyle>
          <a:p>
            <a:r>
              <a:rPr lang="en-US" dirty="0" smtClean="0"/>
              <a:t>Click here to add the poster title</a:t>
            </a:r>
            <a:endParaRPr lang="en-US" dirty="0"/>
          </a:p>
        </p:txBody>
      </p:sp>
      <p:sp>
        <p:nvSpPr>
          <p:cNvPr id="61" name="Text Placeholder 76"/>
          <p:cNvSpPr>
            <a:spLocks noGrp="1"/>
          </p:cNvSpPr>
          <p:nvPr>
            <p:ph type="body" sz="quarter" idx="150" hasCustomPrompt="1"/>
          </p:nvPr>
        </p:nvSpPr>
        <p:spPr>
          <a:xfrm>
            <a:off x="4092176" y="4141664"/>
            <a:ext cx="22072205" cy="1664591"/>
          </a:xfrm>
          <a:prstGeom prst="rect">
            <a:avLst/>
          </a:prstGeom>
        </p:spPr>
        <p:txBody>
          <a:bodyPr lIns="89555" tIns="44779" rIns="89555" bIns="44779"/>
          <a:lstStyle>
            <a:lvl1pPr algn="ctr">
              <a:buFontTx/>
              <a:buNone/>
              <a:defRPr sz="58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
        <p:nvSpPr>
          <p:cNvPr id="62" name="Text Placeholder 76"/>
          <p:cNvSpPr>
            <a:spLocks noGrp="1"/>
          </p:cNvSpPr>
          <p:nvPr>
            <p:ph type="body" sz="quarter" idx="151" hasCustomPrompt="1"/>
          </p:nvPr>
        </p:nvSpPr>
        <p:spPr>
          <a:xfrm>
            <a:off x="4092176" y="2477074"/>
            <a:ext cx="22072205" cy="1664591"/>
          </a:xfrm>
          <a:prstGeom prst="rect">
            <a:avLst/>
          </a:prstGeom>
        </p:spPr>
        <p:txBody>
          <a:bodyPr lIns="89555" tIns="44779" rIns="89555" bIns="44779"/>
          <a:lstStyle>
            <a:lvl1pPr algn="ctr">
              <a:buFontTx/>
              <a:buNone/>
              <a:defRPr sz="80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
        <p:nvSpPr>
          <p:cNvPr id="58" name="Text Placeholder 5"/>
          <p:cNvSpPr>
            <a:spLocks noGrp="1"/>
          </p:cNvSpPr>
          <p:nvPr>
            <p:ph type="body" sz="quarter" idx="95"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59" name="Text Placeholder 3"/>
          <p:cNvSpPr>
            <a:spLocks noGrp="1"/>
          </p:cNvSpPr>
          <p:nvPr>
            <p:ph type="body" sz="quarter" idx="107"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3" name="Text Placeholder 3"/>
          <p:cNvSpPr>
            <a:spLocks noGrp="1"/>
          </p:cNvSpPr>
          <p:nvPr>
            <p:ph type="body" sz="quarter" idx="116"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4" name="Text Placeholder 3"/>
          <p:cNvSpPr>
            <a:spLocks noGrp="1"/>
          </p:cNvSpPr>
          <p:nvPr>
            <p:ph type="body" sz="quarter" idx="117"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5" name="Text Placeholder 3"/>
          <p:cNvSpPr>
            <a:spLocks noGrp="1"/>
          </p:cNvSpPr>
          <p:nvPr>
            <p:ph type="body" sz="quarter" idx="118"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6" name="Text Placeholder 3"/>
          <p:cNvSpPr>
            <a:spLocks noGrp="1"/>
          </p:cNvSpPr>
          <p:nvPr>
            <p:ph type="body" sz="quarter" idx="119"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7" name="Text Placeholder 3"/>
          <p:cNvSpPr>
            <a:spLocks noGrp="1"/>
          </p:cNvSpPr>
          <p:nvPr>
            <p:ph type="body" sz="quarter" idx="120"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8" name="Text Placeholder 3"/>
          <p:cNvSpPr>
            <a:spLocks noGrp="1"/>
          </p:cNvSpPr>
          <p:nvPr>
            <p:ph type="body" sz="quarter" idx="121"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22"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70" name="Text Placeholder 3"/>
          <p:cNvSpPr>
            <a:spLocks noGrp="1"/>
          </p:cNvSpPr>
          <p:nvPr>
            <p:ph type="body" sz="quarter" idx="123"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08" name="Text Placeholder 3"/>
          <p:cNvSpPr>
            <a:spLocks noGrp="1"/>
          </p:cNvSpPr>
          <p:nvPr>
            <p:ph type="body" sz="quarter" idx="124"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09" name="Text Placeholder 3"/>
          <p:cNvSpPr>
            <a:spLocks noGrp="1"/>
          </p:cNvSpPr>
          <p:nvPr>
            <p:ph type="body" sz="quarter" idx="125"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10" name="Text Placeholder 5"/>
          <p:cNvSpPr>
            <a:spLocks noGrp="1"/>
          </p:cNvSpPr>
          <p:nvPr>
            <p:ph type="body" sz="quarter" idx="136"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1" name="Text Placeholder 5"/>
          <p:cNvSpPr>
            <a:spLocks noGrp="1"/>
          </p:cNvSpPr>
          <p:nvPr>
            <p:ph type="body" sz="quarter" idx="137"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2" name="Text Placeholder 5"/>
          <p:cNvSpPr>
            <a:spLocks noGrp="1"/>
          </p:cNvSpPr>
          <p:nvPr>
            <p:ph type="body" sz="quarter" idx="138"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3" name="Text Placeholder 5"/>
          <p:cNvSpPr>
            <a:spLocks noGrp="1"/>
          </p:cNvSpPr>
          <p:nvPr>
            <p:ph type="body" sz="quarter" idx="139"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4" name="Text Placeholder 5"/>
          <p:cNvSpPr>
            <a:spLocks noGrp="1"/>
          </p:cNvSpPr>
          <p:nvPr>
            <p:ph type="body" sz="quarter" idx="140"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5" name="Text Placeholder 5"/>
          <p:cNvSpPr>
            <a:spLocks noGrp="1"/>
          </p:cNvSpPr>
          <p:nvPr>
            <p:ph type="body" sz="quarter" idx="141"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6" name="Text Placeholder 5"/>
          <p:cNvSpPr>
            <a:spLocks noGrp="1"/>
          </p:cNvSpPr>
          <p:nvPr>
            <p:ph type="body" sz="quarter" idx="142"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7" name="Text Placeholder 5"/>
          <p:cNvSpPr>
            <a:spLocks noGrp="1"/>
          </p:cNvSpPr>
          <p:nvPr>
            <p:ph type="body" sz="quarter" idx="143"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8" name="Text Placeholder 5"/>
          <p:cNvSpPr>
            <a:spLocks noGrp="1"/>
          </p:cNvSpPr>
          <p:nvPr>
            <p:ph type="body" sz="quarter" idx="144"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9" name="Text Placeholder 5"/>
          <p:cNvSpPr>
            <a:spLocks noGrp="1"/>
          </p:cNvSpPr>
          <p:nvPr>
            <p:ph type="body" sz="quarter" idx="145"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0" name="Text Placeholder 5"/>
          <p:cNvSpPr>
            <a:spLocks noGrp="1"/>
          </p:cNvSpPr>
          <p:nvPr>
            <p:ph type="body" sz="quarter" idx="146"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1" name="Text Placeholder 5"/>
          <p:cNvSpPr>
            <a:spLocks noGrp="1"/>
          </p:cNvSpPr>
          <p:nvPr>
            <p:ph type="body" sz="quarter" idx="147"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2" name="Text Placeholder 5"/>
          <p:cNvSpPr>
            <a:spLocks noGrp="1"/>
          </p:cNvSpPr>
          <p:nvPr>
            <p:ph type="body" sz="quarter" idx="148"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3" name="Text Placeholder 5"/>
          <p:cNvSpPr>
            <a:spLocks noGrp="1"/>
          </p:cNvSpPr>
          <p:nvPr>
            <p:ph type="body" sz="quarter" idx="149"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4" name="Text Placeholder 3"/>
          <p:cNvSpPr>
            <a:spLocks noGrp="1"/>
          </p:cNvSpPr>
          <p:nvPr>
            <p:ph type="body" sz="quarter" idx="152"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5" name="Text Placeholder 3"/>
          <p:cNvSpPr>
            <a:spLocks noGrp="1"/>
          </p:cNvSpPr>
          <p:nvPr>
            <p:ph type="body" sz="quarter" idx="153"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6" name="Text Placeholder 3"/>
          <p:cNvSpPr>
            <a:spLocks noGrp="1"/>
          </p:cNvSpPr>
          <p:nvPr>
            <p:ph type="body" sz="quarter" idx="154"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7" name="Text Placeholder 3"/>
          <p:cNvSpPr>
            <a:spLocks noGrp="1"/>
          </p:cNvSpPr>
          <p:nvPr>
            <p:ph type="body" sz="quarter" idx="155"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8" name="Text Placeholder 3"/>
          <p:cNvSpPr>
            <a:spLocks noGrp="1"/>
          </p:cNvSpPr>
          <p:nvPr>
            <p:ph type="body" sz="quarter" idx="156"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9" name="Text Placeholder 3"/>
          <p:cNvSpPr>
            <a:spLocks noGrp="1"/>
          </p:cNvSpPr>
          <p:nvPr>
            <p:ph type="body" sz="quarter" idx="157"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0" name="Text Placeholder 3"/>
          <p:cNvSpPr>
            <a:spLocks noGrp="1"/>
          </p:cNvSpPr>
          <p:nvPr>
            <p:ph type="body" sz="quarter" idx="158"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1" name="Text Placeholder 3"/>
          <p:cNvSpPr>
            <a:spLocks noGrp="1"/>
          </p:cNvSpPr>
          <p:nvPr>
            <p:ph type="body" sz="quarter" idx="159"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2" name="Text Placeholder 3"/>
          <p:cNvSpPr>
            <a:spLocks noGrp="1"/>
          </p:cNvSpPr>
          <p:nvPr>
            <p:ph type="body" sz="quarter" idx="160"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3" name="Text Placeholder 3"/>
          <p:cNvSpPr>
            <a:spLocks noGrp="1"/>
          </p:cNvSpPr>
          <p:nvPr>
            <p:ph type="body" sz="quarter" idx="161"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4" name="Text Placeholder 3"/>
          <p:cNvSpPr>
            <a:spLocks noGrp="1"/>
          </p:cNvSpPr>
          <p:nvPr>
            <p:ph type="body" sz="quarter" idx="162"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5" name="Text Placeholder 5"/>
          <p:cNvSpPr>
            <a:spLocks noGrp="1"/>
          </p:cNvSpPr>
          <p:nvPr>
            <p:ph type="body" sz="quarter" idx="163"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36" name="Text Placeholder 5"/>
          <p:cNvSpPr>
            <a:spLocks noGrp="1"/>
          </p:cNvSpPr>
          <p:nvPr>
            <p:ph type="body" sz="quarter" idx="164"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37" name="Text Placeholder 5"/>
          <p:cNvSpPr>
            <a:spLocks noGrp="1"/>
          </p:cNvSpPr>
          <p:nvPr>
            <p:ph type="body" sz="quarter" idx="165"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38" name="Text Placeholder 5"/>
          <p:cNvSpPr>
            <a:spLocks noGrp="1"/>
          </p:cNvSpPr>
          <p:nvPr>
            <p:ph type="body" sz="quarter" idx="166"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39" name="Text Placeholder 5"/>
          <p:cNvSpPr>
            <a:spLocks noGrp="1"/>
          </p:cNvSpPr>
          <p:nvPr>
            <p:ph type="body" sz="quarter" idx="167"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0" name="Text Placeholder 5"/>
          <p:cNvSpPr>
            <a:spLocks noGrp="1"/>
          </p:cNvSpPr>
          <p:nvPr>
            <p:ph type="body" sz="quarter" idx="168"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1" name="Text Placeholder 5"/>
          <p:cNvSpPr>
            <a:spLocks noGrp="1"/>
          </p:cNvSpPr>
          <p:nvPr>
            <p:ph type="body" sz="quarter" idx="169"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2" name="Text Placeholder 5"/>
          <p:cNvSpPr>
            <a:spLocks noGrp="1"/>
          </p:cNvSpPr>
          <p:nvPr>
            <p:ph type="body" sz="quarter" idx="170"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3" name="Text Placeholder 5"/>
          <p:cNvSpPr>
            <a:spLocks noGrp="1"/>
          </p:cNvSpPr>
          <p:nvPr>
            <p:ph type="body" sz="quarter" idx="171"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4" name="Text Placeholder 5"/>
          <p:cNvSpPr>
            <a:spLocks noGrp="1"/>
          </p:cNvSpPr>
          <p:nvPr>
            <p:ph type="body" sz="quarter" idx="172"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5" name="Text Placeholder 5"/>
          <p:cNvSpPr>
            <a:spLocks noGrp="1"/>
          </p:cNvSpPr>
          <p:nvPr>
            <p:ph type="body" sz="quarter" idx="173"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6" name="Text Placeholder 5"/>
          <p:cNvSpPr>
            <a:spLocks noGrp="1"/>
          </p:cNvSpPr>
          <p:nvPr>
            <p:ph type="body" sz="quarter" idx="174"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7" name="Text Placeholder 5"/>
          <p:cNvSpPr>
            <a:spLocks noGrp="1"/>
          </p:cNvSpPr>
          <p:nvPr>
            <p:ph type="body" sz="quarter" idx="175"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8" name="Text Placeholder 5"/>
          <p:cNvSpPr>
            <a:spLocks noGrp="1"/>
          </p:cNvSpPr>
          <p:nvPr>
            <p:ph type="body" sz="quarter" idx="176"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9" name="Text Placeholder 5"/>
          <p:cNvSpPr>
            <a:spLocks noGrp="1"/>
          </p:cNvSpPr>
          <p:nvPr>
            <p:ph type="body" sz="quarter" idx="177"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50" name="Picture Placeholder 13"/>
          <p:cNvSpPr>
            <a:spLocks noGrp="1"/>
          </p:cNvSpPr>
          <p:nvPr>
            <p:ph type="pic" sz="quarter" idx="115"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1" name="Picture Placeholder 13"/>
          <p:cNvSpPr>
            <a:spLocks noGrp="1"/>
          </p:cNvSpPr>
          <p:nvPr>
            <p:ph type="pic" sz="quarter" idx="126"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2" name="Picture Placeholder 13"/>
          <p:cNvSpPr>
            <a:spLocks noGrp="1"/>
          </p:cNvSpPr>
          <p:nvPr>
            <p:ph type="pic" sz="quarter" idx="127"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3" name="Picture Placeholder 13"/>
          <p:cNvSpPr>
            <a:spLocks noGrp="1"/>
          </p:cNvSpPr>
          <p:nvPr>
            <p:ph type="pic" sz="quarter" idx="128"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4" name="Picture Placeholder 13"/>
          <p:cNvSpPr>
            <a:spLocks noGrp="1"/>
          </p:cNvSpPr>
          <p:nvPr>
            <p:ph type="pic" sz="quarter" idx="129"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5" name="Picture Placeholder 13"/>
          <p:cNvSpPr>
            <a:spLocks noGrp="1"/>
          </p:cNvSpPr>
          <p:nvPr>
            <p:ph type="pic" sz="quarter" idx="130"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6" name="Picture Placeholder 13"/>
          <p:cNvSpPr>
            <a:spLocks noGrp="1"/>
          </p:cNvSpPr>
          <p:nvPr>
            <p:ph type="pic" sz="quarter" idx="131"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7" name="Picture Placeholder 13"/>
          <p:cNvSpPr>
            <a:spLocks noGrp="1"/>
          </p:cNvSpPr>
          <p:nvPr>
            <p:ph type="pic" sz="quarter" idx="132"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8" name="Picture Placeholder 13"/>
          <p:cNvSpPr>
            <a:spLocks noGrp="1"/>
          </p:cNvSpPr>
          <p:nvPr>
            <p:ph type="pic" sz="quarter" idx="133"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9" name="Picture Placeholder 13"/>
          <p:cNvSpPr>
            <a:spLocks noGrp="1"/>
          </p:cNvSpPr>
          <p:nvPr>
            <p:ph type="pic" sz="quarter" idx="134"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60" name="Picture Placeholder 13"/>
          <p:cNvSpPr>
            <a:spLocks noGrp="1"/>
          </p:cNvSpPr>
          <p:nvPr>
            <p:ph type="pic" sz="quarter" idx="135"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0" name="Rectangle 19"/>
          <p:cNvSpPr/>
          <p:nvPr/>
        </p:nvSpPr>
        <p:spPr>
          <a:xfrm>
            <a:off x="30503482" y="0"/>
            <a:ext cx="14397271" cy="42803763"/>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9102" tIns="358200" rIns="179102" bIns="179102" rtlCol="0" anchor="t" anchorCtr="0"/>
          <a:lstStyle/>
          <a:p>
            <a:pPr algn="ctr"/>
            <a:r>
              <a:rPr lang="en-US" sz="5200" b="1" dirty="0" smtClean="0">
                <a:solidFill>
                  <a:schemeClr val="bg1"/>
                </a:solidFill>
                <a:latin typeface="Trebuchet MS" pitchFamily="34" charset="0"/>
              </a:rPr>
              <a:t>QUICK</a:t>
            </a:r>
            <a:r>
              <a:rPr lang="en-US" sz="5200" b="1" baseline="0" dirty="0" smtClean="0">
                <a:solidFill>
                  <a:schemeClr val="bg1"/>
                </a:solidFill>
                <a:latin typeface="Trebuchet MS" pitchFamily="34" charset="0"/>
              </a:rPr>
              <a:t> TIPS</a:t>
            </a:r>
            <a:endParaRPr lang="en-US" sz="5200" b="1" dirty="0" smtClean="0">
              <a:solidFill>
                <a:schemeClr val="bg1"/>
              </a:solidFill>
              <a:latin typeface="Trebuchet MS" pitchFamily="34" charset="0"/>
            </a:endParaRPr>
          </a:p>
          <a:p>
            <a:pPr algn="ctr"/>
            <a:r>
              <a:rPr lang="en-US" sz="5200" b="1" dirty="0" smtClean="0">
                <a:solidFill>
                  <a:srgbClr val="FFFF00"/>
                </a:solidFill>
                <a:latin typeface="Trebuchet MS" pitchFamily="34" charset="0"/>
              </a:rPr>
              <a:t>(--THIS SECTION DOES NOT PRINT--)</a:t>
            </a:r>
          </a:p>
          <a:p>
            <a:pPr algn="ctr"/>
            <a:endParaRPr lang="en-US" sz="4300" b="1" dirty="0" smtClean="0">
              <a:latin typeface="Trebuchet MS" pitchFamily="34" charset="0"/>
            </a:endParaRPr>
          </a:p>
          <a:p>
            <a:pPr defTabSz="3070147"/>
            <a:r>
              <a:rPr lang="en-US" sz="4300" dirty="0" smtClean="0">
                <a:latin typeface="Trebuchet MS" pitchFamily="34" charset="0"/>
              </a:rPr>
              <a:t>This PowerPoint</a:t>
            </a:r>
            <a:r>
              <a:rPr lang="en-US" sz="4300" baseline="0" dirty="0" smtClean="0">
                <a:latin typeface="Trebuchet MS" pitchFamily="34" charset="0"/>
              </a:rPr>
              <a:t> template requires basic PowerPoint (version 2007 or newer) skills. Below is a list of commonly asked questions specific to this template. </a:t>
            </a:r>
            <a:br>
              <a:rPr lang="en-US" sz="4300" baseline="0" dirty="0" smtClean="0">
                <a:latin typeface="Trebuchet MS" pitchFamily="34" charset="0"/>
              </a:rPr>
            </a:br>
            <a:r>
              <a:rPr lang="en-US" sz="4300" baseline="0" dirty="0" smtClean="0">
                <a:latin typeface="Trebuchet MS" pitchFamily="34" charset="0"/>
              </a:rPr>
              <a:t>If you are using an older version of PowerPoint some template features may not work properly.</a:t>
            </a:r>
          </a:p>
          <a:p>
            <a:pPr defTabSz="3070147"/>
            <a:endParaRPr lang="en-US" sz="5200" b="1" dirty="0" smtClean="0">
              <a:solidFill>
                <a:srgbClr val="FFFF00"/>
              </a:solidFill>
              <a:latin typeface="Trebuchet MS" pitchFamily="34" charset="0"/>
            </a:endParaRPr>
          </a:p>
          <a:p>
            <a:pPr algn="ctr"/>
            <a:r>
              <a:rPr lang="en-US" sz="5200" b="1" dirty="0" smtClean="0">
                <a:solidFill>
                  <a:schemeClr val="bg1"/>
                </a:solidFill>
                <a:latin typeface="Trebuchet MS" pitchFamily="34" charset="0"/>
              </a:rPr>
              <a:t>Using the template</a:t>
            </a:r>
            <a:endParaRPr lang="en-US" sz="5200" b="1" baseline="0" dirty="0" smtClean="0">
              <a:solidFill>
                <a:schemeClr val="bg1"/>
              </a:solidFill>
              <a:latin typeface="Trebuchet MS" pitchFamily="34" charset="0"/>
            </a:endParaRPr>
          </a:p>
          <a:p>
            <a:pPr algn="ctr"/>
            <a:endParaRPr lang="en-US" sz="4300" b="1" dirty="0" smtClean="0">
              <a:solidFill>
                <a:srgbClr val="FFFF00"/>
              </a:solidFill>
              <a:latin typeface="Trebuchet MS" pitchFamily="34" charset="0"/>
            </a:endParaRPr>
          </a:p>
          <a:p>
            <a:pPr marL="0" marR="0" indent="0" algn="l" defTabSz="3070147" rtl="0" eaLnBrk="1" fontAlgn="auto" latinLnBrk="0" hangingPunct="1">
              <a:lnSpc>
                <a:spcPct val="100000"/>
              </a:lnSpc>
              <a:spcBef>
                <a:spcPts val="0"/>
              </a:spcBef>
              <a:spcAft>
                <a:spcPts val="0"/>
              </a:spcAft>
              <a:buClrTx/>
              <a:buSzTx/>
              <a:buFontTx/>
              <a:buNone/>
              <a:tabLst/>
              <a:defRPr/>
            </a:pPr>
            <a:r>
              <a:rPr lang="en-US" sz="4300" b="1" dirty="0" smtClean="0">
                <a:solidFill>
                  <a:srgbClr val="FFFF00"/>
                </a:solidFill>
                <a:latin typeface="Trebuchet MS" pitchFamily="34" charset="0"/>
              </a:rPr>
              <a:t>Verifying the quality of your graphics</a:t>
            </a:r>
          </a:p>
          <a:p>
            <a:pPr defTabSz="3070147"/>
            <a:r>
              <a:rPr lang="en-US" sz="4300" dirty="0" smtClean="0">
                <a:latin typeface="Trebuchet MS" pitchFamily="34" charset="0"/>
              </a:rPr>
              <a:t>Go to the </a:t>
            </a:r>
            <a:r>
              <a:rPr lang="en-US" sz="43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4300" baseline="0" dirty="0" smtClean="0">
                <a:latin typeface="Trebuchet MS" pitchFamily="34" charset="0"/>
              </a:rPr>
            </a:br>
            <a:endParaRPr lang="en-US" sz="4300" baseline="0" dirty="0" smtClean="0">
              <a:latin typeface="Trebuchet MS" pitchFamily="34" charset="0"/>
            </a:endParaRPr>
          </a:p>
          <a:p>
            <a:pPr defTabSz="3070147"/>
            <a:r>
              <a:rPr lang="en-US" sz="4300" b="1" dirty="0" smtClean="0">
                <a:solidFill>
                  <a:srgbClr val="FFFF00"/>
                </a:solidFill>
                <a:latin typeface="Trebuchet MS" pitchFamily="34" charset="0"/>
              </a:rPr>
              <a:t>Using the placeholders</a:t>
            </a:r>
          </a:p>
          <a:p>
            <a:pPr defTabSz="3070147"/>
            <a:r>
              <a:rPr lang="en-US" sz="4300" baseline="0" dirty="0" smtClean="0">
                <a:latin typeface="Trebuchet MS" pitchFamily="34" charset="0"/>
              </a:rPr>
              <a:t>To add text to this template click inside a placeholder and type in or paste your text. To move a placeholder, click on it </a:t>
            </a:r>
            <a:r>
              <a:rPr lang="en-US" sz="4300" u="sng" baseline="0" dirty="0" smtClean="0">
                <a:latin typeface="Trebuchet MS" pitchFamily="34" charset="0"/>
              </a:rPr>
              <a:t>once</a:t>
            </a:r>
            <a:r>
              <a:rPr lang="en-US" sz="4300" baseline="0" dirty="0" smtClean="0">
                <a:latin typeface="Trebuchet MS" pitchFamily="34" charset="0"/>
              </a:rPr>
              <a:t> (to select it), place your cursor on its frame and your cursor will change to this symbol:         Then, click </a:t>
            </a:r>
            <a:r>
              <a:rPr lang="en-US" sz="4300" u="sng" baseline="0" dirty="0" smtClean="0">
                <a:latin typeface="Trebuchet MS" pitchFamily="34" charset="0"/>
              </a:rPr>
              <a:t>once</a:t>
            </a:r>
            <a:r>
              <a:rPr lang="en-US" sz="4300" baseline="0" dirty="0" smtClean="0">
                <a:latin typeface="Trebuchet MS" pitchFamily="34" charset="0"/>
              </a:rPr>
              <a:t> and drag it to its new location where you can resize it as needed. Additional placeholders can be found on the left side of this template.</a:t>
            </a:r>
          </a:p>
          <a:p>
            <a:pPr defTabSz="3070147"/>
            <a:endParaRPr lang="en-US" sz="4300" b="1" baseline="0" dirty="0" smtClean="0">
              <a:solidFill>
                <a:srgbClr val="FFFF00"/>
              </a:solidFill>
              <a:latin typeface="Trebuchet MS" pitchFamily="34" charset="0"/>
            </a:endParaRPr>
          </a:p>
          <a:p>
            <a:pPr defTabSz="3070147"/>
            <a:r>
              <a:rPr lang="en-US" sz="4300" b="1" baseline="0" dirty="0" smtClean="0">
                <a:solidFill>
                  <a:srgbClr val="FFFF00"/>
                </a:solidFill>
                <a:latin typeface="Trebuchet MS" pitchFamily="34" charset="0"/>
              </a:rPr>
              <a:t>Modifying the layout</a:t>
            </a:r>
          </a:p>
          <a:p>
            <a:pPr defTabSz="3070147"/>
            <a:r>
              <a:rPr lang="en-US" sz="4300" dirty="0" smtClean="0">
                <a:latin typeface="Trebuchet MS" pitchFamily="34" charset="0"/>
              </a:rPr>
              <a:t>This template has four </a:t>
            </a:r>
            <a:r>
              <a:rPr lang="en-US" sz="4300" baseline="0" dirty="0" smtClean="0">
                <a:latin typeface="Trebuchet MS" pitchFamily="34" charset="0"/>
              </a:rPr>
              <a:t>different </a:t>
            </a:r>
          </a:p>
          <a:p>
            <a:pPr defTabSz="3070147"/>
            <a:r>
              <a:rPr lang="en-US" sz="4300" baseline="0" dirty="0" smtClean="0">
                <a:latin typeface="Trebuchet MS" pitchFamily="34" charset="0"/>
              </a:rPr>
              <a:t>column layouts.   </a:t>
            </a:r>
            <a:r>
              <a:rPr lang="en-US" sz="4300" u="sng" baseline="0" dirty="0" smtClean="0">
                <a:latin typeface="Trebuchet MS" pitchFamily="34" charset="0"/>
              </a:rPr>
              <a:t>Right-click</a:t>
            </a:r>
            <a:r>
              <a:rPr lang="en-US" sz="4300" baseline="0" dirty="0" smtClean="0">
                <a:latin typeface="Trebuchet MS" pitchFamily="34" charset="0"/>
              </a:rPr>
              <a:t> your </a:t>
            </a:r>
          </a:p>
          <a:p>
            <a:pPr defTabSz="3070147"/>
            <a:r>
              <a:rPr lang="en-US" sz="4300" baseline="0" dirty="0" smtClean="0">
                <a:latin typeface="Trebuchet MS" pitchFamily="34" charset="0"/>
              </a:rPr>
              <a:t>mouse on the background and </a:t>
            </a:r>
          </a:p>
          <a:p>
            <a:pPr defTabSz="3070147"/>
            <a:r>
              <a:rPr lang="en-US" sz="4300" baseline="0" dirty="0" smtClean="0">
                <a:latin typeface="Trebuchet MS" pitchFamily="34" charset="0"/>
              </a:rPr>
              <a:t>click on “Layout” to see the</a:t>
            </a:r>
          </a:p>
          <a:p>
            <a:pPr defTabSz="3070147"/>
            <a:r>
              <a:rPr lang="en-US" sz="4300" baseline="0" dirty="0" smtClean="0">
                <a:latin typeface="Trebuchet MS" pitchFamily="34" charset="0"/>
              </a:rPr>
              <a:t> layout options.  The columns in </a:t>
            </a:r>
          </a:p>
          <a:p>
            <a:pPr defTabSz="3070147"/>
            <a:r>
              <a:rPr lang="en-US" sz="4300" baseline="0" dirty="0" smtClean="0">
                <a:latin typeface="Trebuchet MS" pitchFamily="34" charset="0"/>
              </a:rPr>
              <a:t>the provided layouts are fixed and  cannot be moved but advanced users can modify any layout by going to VIEW and then SLIDE MASTER.</a:t>
            </a:r>
          </a:p>
          <a:p>
            <a:pPr marL="0" marR="0" indent="0" algn="l" defTabSz="3070147" rtl="0" eaLnBrk="1" fontAlgn="auto" latinLnBrk="0" hangingPunct="1">
              <a:lnSpc>
                <a:spcPct val="100000"/>
              </a:lnSpc>
              <a:spcBef>
                <a:spcPts val="0"/>
              </a:spcBef>
              <a:spcAft>
                <a:spcPts val="0"/>
              </a:spcAft>
              <a:buClrTx/>
              <a:buSzTx/>
              <a:buFontTx/>
              <a:buNone/>
              <a:tabLst/>
              <a:defRPr/>
            </a:pPr>
            <a:endParaRPr lang="en-US" sz="4300" baseline="0" dirty="0" smtClean="0">
              <a:latin typeface="Trebuchet MS" pitchFamily="34" charset="0"/>
            </a:endParaRPr>
          </a:p>
          <a:p>
            <a:pPr defTabSz="3070147"/>
            <a:r>
              <a:rPr lang="en-US" sz="4300" b="1" baseline="0" dirty="0" smtClean="0">
                <a:solidFill>
                  <a:srgbClr val="FFFF00"/>
                </a:solidFill>
                <a:latin typeface="Trebuchet MS" pitchFamily="34" charset="0"/>
              </a:rPr>
              <a:t>Importing text and graphics from external sources</a:t>
            </a:r>
          </a:p>
          <a:p>
            <a:pPr defTabSz="3070147"/>
            <a:r>
              <a:rPr lang="en-US" sz="4300" b="1" u="sng" baseline="0" dirty="0" smtClean="0">
                <a:latin typeface="Trebuchet MS" pitchFamily="34" charset="0"/>
              </a:rPr>
              <a:t>TEXT: </a:t>
            </a:r>
            <a:r>
              <a:rPr lang="en-US" sz="4300" baseline="0" dirty="0" smtClean="0">
                <a:latin typeface="Trebuchet MS" pitchFamily="34" charset="0"/>
              </a:rPr>
              <a:t>Paste or type your text into a pre-existing placeholder or drag in a new placeholder from the left side of the template. Move it anywhere as needed.</a:t>
            </a:r>
          </a:p>
          <a:p>
            <a:pPr defTabSz="3070147"/>
            <a:r>
              <a:rPr lang="en-US" sz="4300" b="1" u="sng" baseline="0" dirty="0" smtClean="0">
                <a:latin typeface="Trebuchet MS" pitchFamily="34" charset="0"/>
              </a:rPr>
              <a:t>PHOTOS: </a:t>
            </a:r>
            <a:r>
              <a:rPr lang="en-US" sz="4300" baseline="0" dirty="0" smtClean="0">
                <a:latin typeface="Trebuchet MS" pitchFamily="34" charset="0"/>
              </a:rPr>
              <a:t>Drag in a picture placeholder, size it </a:t>
            </a:r>
            <a:r>
              <a:rPr lang="en-US" sz="4300" u="sng" baseline="0" dirty="0" smtClean="0">
                <a:latin typeface="Trebuchet MS" pitchFamily="34" charset="0"/>
              </a:rPr>
              <a:t>first</a:t>
            </a:r>
            <a:r>
              <a:rPr lang="en-US" sz="4300" baseline="0" dirty="0" smtClean="0">
                <a:latin typeface="Trebuchet MS" pitchFamily="34" charset="0"/>
              </a:rPr>
              <a:t>, click in it and insert a photo from the menu.</a:t>
            </a:r>
          </a:p>
          <a:p>
            <a:pPr defTabSz="3070147"/>
            <a:r>
              <a:rPr lang="en-US" sz="4300" b="1" u="sng" baseline="0" dirty="0" smtClean="0">
                <a:latin typeface="Trebuchet MS" pitchFamily="34" charset="0"/>
              </a:rPr>
              <a:t>TABLES: </a:t>
            </a:r>
            <a:r>
              <a:rPr lang="en-US" sz="4300" baseline="0" dirty="0" smtClean="0">
                <a:latin typeface="Trebuchet MS" pitchFamily="34" charset="0"/>
              </a:rPr>
              <a:t>You can copy and paste a table from an external document onto this poster template. To adjust  the way the text fits within the cells of a table that has been pasted, </a:t>
            </a:r>
            <a:r>
              <a:rPr lang="en-US" sz="4300" u="sng" baseline="0" dirty="0" smtClean="0">
                <a:latin typeface="Trebuchet MS" pitchFamily="34" charset="0"/>
              </a:rPr>
              <a:t>right-click</a:t>
            </a:r>
            <a:r>
              <a:rPr lang="en-US" sz="4300" baseline="0" dirty="0" smtClean="0">
                <a:latin typeface="Trebuchet MS" pitchFamily="34" charset="0"/>
              </a:rPr>
              <a:t> on the table, click FORMAT SHAPE  then click on TEXT BOX and change the INTERNAL MARGIN values to 0.25</a:t>
            </a:r>
          </a:p>
          <a:p>
            <a:pPr defTabSz="3070147"/>
            <a:endParaRPr lang="en-US" sz="4300" baseline="0" dirty="0" smtClean="0">
              <a:latin typeface="Trebuchet MS" pitchFamily="34" charset="0"/>
            </a:endParaRPr>
          </a:p>
          <a:p>
            <a:pPr defTabSz="3070147"/>
            <a:r>
              <a:rPr lang="en-US" sz="4300" b="1" baseline="0" dirty="0" smtClean="0">
                <a:solidFill>
                  <a:srgbClr val="FFFF00"/>
                </a:solidFill>
                <a:latin typeface="Trebuchet MS" pitchFamily="34" charset="0"/>
              </a:rPr>
              <a:t>Modifying the color scheme</a:t>
            </a:r>
          </a:p>
          <a:p>
            <a:pPr defTabSz="3070147"/>
            <a:r>
              <a:rPr lang="en-US" sz="4300" baseline="0" dirty="0" smtClean="0">
                <a:latin typeface="Trebuchet MS" pitchFamily="34" charset="0"/>
              </a:rPr>
              <a:t>To change the color scheme of this template go to the “Design” menu and click on “Colors”. You can choose from the provide color combinations or you can create your own.</a:t>
            </a:r>
          </a:p>
          <a:p>
            <a:pPr defTabSz="3070147"/>
            <a:endParaRPr lang="en-US" sz="4300" baseline="0" dirty="0" smtClean="0">
              <a:latin typeface="Trebuchet MS" pitchFamily="34" charset="0"/>
            </a:endParaRPr>
          </a:p>
          <a:p>
            <a:pPr defTabSz="3070147"/>
            <a:endParaRPr lang="en-US" sz="4300" baseline="0" dirty="0" smtClean="0">
              <a:latin typeface="Trebuchet MS" pitchFamily="34" charset="0"/>
            </a:endParaRPr>
          </a:p>
          <a:p>
            <a:pPr defTabSz="4298720"/>
            <a:endParaRPr lang="en-US" sz="3100" baseline="0" dirty="0" smtClean="0">
              <a:latin typeface="Trebuchet MS" pitchFamily="34" charset="0"/>
            </a:endParaRPr>
          </a:p>
          <a:p>
            <a:pPr defTabSz="4298720"/>
            <a:endParaRPr lang="en-US" sz="3100" dirty="0" smtClean="0">
              <a:latin typeface="Trebuchet MS" pitchFamily="34" charset="0"/>
            </a:endParaRPr>
          </a:p>
          <a:p>
            <a:pPr algn="ctr"/>
            <a:endParaRPr lang="en-US" sz="3100" b="1" dirty="0" smtClean="0">
              <a:solidFill>
                <a:schemeClr val="bg1"/>
              </a:solidFill>
              <a:latin typeface="Trebuchet MS" pitchFamily="34" charset="0"/>
            </a:endParaRPr>
          </a:p>
          <a:p>
            <a:pPr defTabSz="4298720"/>
            <a:endParaRPr lang="en-US" sz="3100" b="1" dirty="0" smtClean="0">
              <a:solidFill>
                <a:srgbClr val="FFFF00"/>
              </a:solidFill>
              <a:latin typeface="Trebuchet MS" pitchFamily="34" charset="0"/>
            </a:endParaRPr>
          </a:p>
          <a:p>
            <a:pPr algn="ctr"/>
            <a:endParaRPr lang="en-US" sz="4300" b="1" dirty="0">
              <a:latin typeface="Trebuchet MS" pitchFamily="34" charset="0"/>
            </a:endParaRPr>
          </a:p>
        </p:txBody>
      </p:sp>
      <p:sp>
        <p:nvSpPr>
          <p:cNvPr id="29" name="Rectangle 28"/>
          <p:cNvSpPr/>
          <p:nvPr/>
        </p:nvSpPr>
        <p:spPr>
          <a:xfrm>
            <a:off x="-14614491" y="-25480"/>
            <a:ext cx="14371740" cy="42803763"/>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9102" tIns="358200" rIns="179102" bIns="179102" rtlCol="0" anchor="t" anchorCtr="0"/>
          <a:lstStyle/>
          <a:p>
            <a:pPr algn="ctr"/>
            <a:r>
              <a:rPr lang="en-US" sz="5800" b="1" dirty="0" smtClean="0">
                <a:solidFill>
                  <a:schemeClr val="bg1"/>
                </a:solidFill>
                <a:latin typeface="Trebuchet MS" pitchFamily="34" charset="0"/>
              </a:rPr>
              <a:t>QUICK DESIGN</a:t>
            </a:r>
            <a:r>
              <a:rPr lang="en-US" sz="5800" b="1" baseline="0" dirty="0" smtClean="0">
                <a:solidFill>
                  <a:schemeClr val="bg1"/>
                </a:solidFill>
                <a:latin typeface="Trebuchet MS" pitchFamily="34" charset="0"/>
              </a:rPr>
              <a:t> </a:t>
            </a:r>
            <a:r>
              <a:rPr lang="en-US" sz="5800" b="1" dirty="0" smtClean="0">
                <a:solidFill>
                  <a:schemeClr val="bg1"/>
                </a:solidFill>
                <a:latin typeface="Trebuchet MS" pitchFamily="34" charset="0"/>
              </a:rPr>
              <a:t>GUIDE</a:t>
            </a:r>
          </a:p>
          <a:p>
            <a:pPr algn="ctr"/>
            <a:r>
              <a:rPr lang="en-US" sz="5200" b="1" dirty="0" smtClean="0">
                <a:solidFill>
                  <a:srgbClr val="FFFF00"/>
                </a:solidFill>
                <a:latin typeface="Trebuchet MS" pitchFamily="34" charset="0"/>
              </a:rPr>
              <a:t>(--THIS SECTION DOES NOT PRINT--)</a:t>
            </a:r>
          </a:p>
          <a:p>
            <a:pPr algn="ctr"/>
            <a:endParaRPr lang="en-US" sz="4300" b="1" dirty="0" smtClean="0">
              <a:latin typeface="Trebuchet MS" pitchFamily="34" charset="0"/>
            </a:endParaRPr>
          </a:p>
          <a:p>
            <a:pPr defTabSz="4298720"/>
            <a:r>
              <a:rPr lang="en-US" sz="4300" dirty="0" smtClean="0">
                <a:latin typeface="Trebuchet MS" pitchFamily="34" charset="0"/>
              </a:rPr>
              <a:t>This PowerPoint</a:t>
            </a:r>
            <a:r>
              <a:rPr lang="en-US" sz="4300" baseline="0" dirty="0" smtClean="0">
                <a:latin typeface="Trebuchet MS" pitchFamily="34" charset="0"/>
              </a:rPr>
              <a:t> </a:t>
            </a:r>
            <a:r>
              <a:rPr lang="en-US" sz="4300" dirty="0" smtClean="0">
                <a:latin typeface="Trebuchet MS" pitchFamily="34" charset="0"/>
              </a:rPr>
              <a:t>2007 template produces</a:t>
            </a:r>
            <a:r>
              <a:rPr lang="en-US" sz="4300" baseline="0" dirty="0" smtClean="0">
                <a:latin typeface="Trebuchet MS" pitchFamily="34" charset="0"/>
              </a:rPr>
              <a:t> </a:t>
            </a:r>
            <a:r>
              <a:rPr lang="en-US" sz="4300" dirty="0" smtClean="0">
                <a:latin typeface="Trebuchet MS" pitchFamily="34" charset="0"/>
              </a:rPr>
              <a:t>a A0</a:t>
            </a:r>
            <a:r>
              <a:rPr lang="en-US" sz="4300" baseline="0" dirty="0" smtClean="0">
                <a:latin typeface="Trebuchet MS" pitchFamily="34" charset="0"/>
              </a:rPr>
              <a:t> </a:t>
            </a:r>
            <a:r>
              <a:rPr lang="en-US" sz="4300" dirty="0" smtClean="0">
                <a:latin typeface="Trebuchet MS" pitchFamily="34" charset="0"/>
              </a:rPr>
              <a:t>professional  poster. It</a:t>
            </a:r>
            <a:r>
              <a:rPr lang="en-US" sz="4300" baseline="0" dirty="0" smtClean="0">
                <a:latin typeface="Trebuchet MS" pitchFamily="34" charset="0"/>
              </a:rPr>
              <a:t> </a:t>
            </a:r>
            <a:r>
              <a:rPr lang="en-US" sz="4300" dirty="0" smtClean="0">
                <a:latin typeface="Trebuchet MS" pitchFamily="34" charset="0"/>
              </a:rPr>
              <a:t>will save you valuable time placing titles, subtitles,</a:t>
            </a:r>
            <a:r>
              <a:rPr lang="en-US" sz="4300" baseline="0" dirty="0" smtClean="0">
                <a:latin typeface="Trebuchet MS" pitchFamily="34" charset="0"/>
              </a:rPr>
              <a:t> text, and graphics</a:t>
            </a:r>
            <a:r>
              <a:rPr lang="en-US" sz="4300" dirty="0" smtClean="0">
                <a:latin typeface="Trebuchet MS" pitchFamily="34" charset="0"/>
              </a:rPr>
              <a:t>. </a:t>
            </a:r>
          </a:p>
          <a:p>
            <a:pPr defTabSz="4298720"/>
            <a:endParaRPr lang="en-US" sz="4300" dirty="0" smtClean="0">
              <a:latin typeface="Trebuchet MS" pitchFamily="34" charset="0"/>
            </a:endParaRPr>
          </a:p>
          <a:p>
            <a:pPr defTabSz="4298720"/>
            <a:r>
              <a:rPr lang="en-US" sz="4300" dirty="0" smtClean="0">
                <a:latin typeface="Trebuchet MS" pitchFamily="34" charset="0"/>
              </a:rPr>
              <a:t>Use it to create your presentation. Then send</a:t>
            </a:r>
            <a:r>
              <a:rPr lang="en-US" sz="4300" baseline="0" dirty="0" smtClean="0">
                <a:latin typeface="Trebuchet MS" pitchFamily="34" charset="0"/>
              </a:rPr>
              <a:t> it </a:t>
            </a:r>
            <a:r>
              <a:rPr lang="en-US" sz="4300" dirty="0" smtClean="0">
                <a:latin typeface="Trebuchet MS" pitchFamily="34" charset="0"/>
              </a:rPr>
              <a:t>to </a:t>
            </a:r>
            <a:r>
              <a:rPr lang="en-US" sz="4300" b="1" dirty="0" smtClean="0">
                <a:latin typeface="Trebuchet MS" pitchFamily="34" charset="0"/>
              </a:rPr>
              <a:t>PosterPresentations.com</a:t>
            </a:r>
            <a:r>
              <a:rPr lang="en-US" sz="4300" dirty="0" smtClean="0">
                <a:latin typeface="Trebuchet MS" pitchFamily="34" charset="0"/>
              </a:rPr>
              <a:t> for premium quality, same day affordable printing.</a:t>
            </a:r>
            <a:br>
              <a:rPr lang="en-US" sz="4300" dirty="0" smtClean="0">
                <a:latin typeface="Trebuchet MS" pitchFamily="34" charset="0"/>
              </a:rPr>
            </a:br>
            <a:endParaRPr lang="en-US" sz="4300" dirty="0" smtClean="0">
              <a:latin typeface="Trebuchet MS" pitchFamily="34" charset="0"/>
            </a:endParaRPr>
          </a:p>
          <a:p>
            <a:pPr defTabSz="4298720"/>
            <a:r>
              <a:rPr lang="en-US" sz="4300" dirty="0" smtClean="0">
                <a:latin typeface="Trebuchet MS" pitchFamily="34" charset="0"/>
              </a:rPr>
              <a:t>We provide a series of </a:t>
            </a:r>
            <a:r>
              <a:rPr lang="en-US" sz="4300" b="1" dirty="0" smtClean="0">
                <a:latin typeface="Trebuchet MS" pitchFamily="34" charset="0"/>
              </a:rPr>
              <a:t>online tutorials</a:t>
            </a:r>
            <a:r>
              <a:rPr lang="en-US" sz="4300" dirty="0" smtClean="0">
                <a:latin typeface="Trebuchet MS" pitchFamily="34" charset="0"/>
              </a:rPr>
              <a:t> that will guide you through the poster design process and answer your poster production questions. </a:t>
            </a:r>
          </a:p>
          <a:p>
            <a:pPr defTabSz="4298720"/>
            <a:endParaRPr lang="en-US" sz="4300" dirty="0" smtClean="0">
              <a:latin typeface="Trebuchet MS" pitchFamily="34" charset="0"/>
            </a:endParaRPr>
          </a:p>
          <a:p>
            <a:pPr defTabSz="4298720"/>
            <a:r>
              <a:rPr lang="en-US" sz="4300" dirty="0" smtClean="0">
                <a:latin typeface="Trebuchet MS" pitchFamily="34" charset="0"/>
              </a:rPr>
              <a:t>View our online</a:t>
            </a:r>
            <a:r>
              <a:rPr lang="en-US" sz="4300" baseline="0" dirty="0" smtClean="0">
                <a:latin typeface="Trebuchet MS" pitchFamily="34" charset="0"/>
              </a:rPr>
              <a:t> tutorials at:</a:t>
            </a:r>
            <a:r>
              <a:rPr lang="en-US" sz="4300" dirty="0" smtClean="0">
                <a:latin typeface="Trebuchet MS" pitchFamily="34" charset="0"/>
              </a:rPr>
              <a:t/>
            </a:r>
            <a:br>
              <a:rPr lang="en-US" sz="4300" dirty="0" smtClean="0">
                <a:latin typeface="Trebuchet MS" pitchFamily="34" charset="0"/>
              </a:rPr>
            </a:br>
            <a:r>
              <a:rPr lang="en-US" sz="4300" dirty="0" smtClean="0">
                <a:solidFill>
                  <a:srgbClr val="FFFF00"/>
                </a:solidFill>
                <a:latin typeface="Trebuchet MS" pitchFamily="34" charset="0"/>
              </a:rPr>
              <a:t> http://bit.ly/Poster_creation_help </a:t>
            </a:r>
            <a:r>
              <a:rPr lang="en-US" sz="4300" dirty="0" smtClean="0">
                <a:latin typeface="Trebuchet MS" pitchFamily="34" charset="0"/>
              </a:rPr>
              <a:t/>
            </a:r>
            <a:br>
              <a:rPr lang="en-US" sz="4300" dirty="0" smtClean="0">
                <a:latin typeface="Trebuchet MS" pitchFamily="34" charset="0"/>
              </a:rPr>
            </a:br>
            <a:r>
              <a:rPr lang="en-US" sz="4300" dirty="0" smtClean="0">
                <a:latin typeface="Trebuchet MS" pitchFamily="34" charset="0"/>
              </a:rPr>
              <a:t>(copy</a:t>
            </a:r>
            <a:r>
              <a:rPr lang="en-US" sz="4300" baseline="0" dirty="0" smtClean="0">
                <a:latin typeface="Trebuchet MS" pitchFamily="34" charset="0"/>
              </a:rPr>
              <a:t> and paste the link into your web browser).</a:t>
            </a:r>
          </a:p>
          <a:p>
            <a:pPr defTabSz="4298720"/>
            <a:endParaRPr lang="en-US" sz="4300" dirty="0" smtClean="0">
              <a:latin typeface="Trebuchet MS" pitchFamily="34" charset="0"/>
            </a:endParaRPr>
          </a:p>
          <a:p>
            <a:pPr defTabSz="4298720"/>
            <a:r>
              <a:rPr lang="en-US" sz="4300" dirty="0" smtClean="0">
                <a:latin typeface="Trebuchet MS" pitchFamily="34" charset="0"/>
              </a:rPr>
              <a:t>For assistance and to order your printed poster</a:t>
            </a:r>
            <a:r>
              <a:rPr lang="en-US" sz="4300" dirty="0" smtClean="0">
                <a:solidFill>
                  <a:schemeClr val="bg1"/>
                </a:solidFill>
                <a:latin typeface="Trebuchet MS" pitchFamily="34" charset="0"/>
              </a:rPr>
              <a:t> call </a:t>
            </a:r>
            <a:r>
              <a:rPr lang="en-US" sz="4300" b="1" dirty="0" smtClean="0">
                <a:solidFill>
                  <a:srgbClr val="FFFF00"/>
                </a:solidFill>
                <a:latin typeface="Trebuchet MS" pitchFamily="34" charset="0"/>
              </a:rPr>
              <a:t>PosterPresentations.com</a:t>
            </a:r>
            <a:r>
              <a:rPr lang="en-US" sz="4300" dirty="0" smtClean="0">
                <a:solidFill>
                  <a:srgbClr val="FFFF00"/>
                </a:solidFill>
                <a:latin typeface="Trebuchet MS" pitchFamily="34" charset="0"/>
              </a:rPr>
              <a:t> </a:t>
            </a:r>
            <a:r>
              <a:rPr lang="en-US" sz="4300" dirty="0" smtClean="0">
                <a:latin typeface="Trebuchet MS" pitchFamily="34" charset="0"/>
              </a:rPr>
              <a:t>at </a:t>
            </a:r>
            <a:r>
              <a:rPr lang="en-US" sz="5200" b="1" dirty="0" smtClean="0">
                <a:solidFill>
                  <a:srgbClr val="FFFF00"/>
                </a:solidFill>
                <a:latin typeface="Trebuchet MS" pitchFamily="34" charset="0"/>
              </a:rPr>
              <a:t>1.866.649.3004</a:t>
            </a:r>
          </a:p>
          <a:p>
            <a:pPr defTabSz="4298720"/>
            <a:endParaRPr lang="en-US" sz="5200" b="1" dirty="0" smtClean="0">
              <a:solidFill>
                <a:srgbClr val="FFFF00"/>
              </a:solidFill>
              <a:latin typeface="Trebuchet MS" pitchFamily="34" charset="0"/>
            </a:endParaRPr>
          </a:p>
          <a:p>
            <a:pPr defTabSz="4298720"/>
            <a:endParaRPr lang="en-US" sz="5200" b="1" dirty="0" smtClean="0">
              <a:solidFill>
                <a:srgbClr val="FFFF00"/>
              </a:solidFill>
              <a:latin typeface="Trebuchet MS" pitchFamily="34" charset="0"/>
            </a:endParaRPr>
          </a:p>
          <a:p>
            <a:pPr algn="ctr"/>
            <a:r>
              <a:rPr lang="en-US" sz="5800" b="1" dirty="0" smtClean="0">
                <a:solidFill>
                  <a:schemeClr val="bg1"/>
                </a:solidFill>
                <a:latin typeface="Trebuchet MS" pitchFamily="34" charset="0"/>
              </a:rPr>
              <a:t>Object Placeholders</a:t>
            </a:r>
          </a:p>
          <a:p>
            <a:pPr algn="ctr"/>
            <a:endParaRPr lang="en-US" sz="5800" b="1" dirty="0" smtClean="0">
              <a:solidFill>
                <a:schemeClr val="bg1"/>
              </a:solidFill>
              <a:latin typeface="Trebuchet MS" pitchFamily="34" charset="0"/>
            </a:endParaRPr>
          </a:p>
          <a:p>
            <a:pPr defTabSz="4298720"/>
            <a:r>
              <a:rPr lang="en-US" sz="4300" dirty="0" smtClean="0">
                <a:latin typeface="Trebuchet MS" pitchFamily="34" charset="0"/>
              </a:rPr>
              <a:t>Use the placeholders provided below to add new elements to your poster:</a:t>
            </a:r>
            <a:r>
              <a:rPr lang="en-US" sz="4300" baseline="0" dirty="0" smtClean="0">
                <a:latin typeface="Trebuchet MS" pitchFamily="34" charset="0"/>
              </a:rPr>
              <a:t> </a:t>
            </a:r>
            <a:r>
              <a:rPr lang="en-US" sz="4300" dirty="0" smtClean="0">
                <a:latin typeface="Trebuchet MS" pitchFamily="34" charset="0"/>
              </a:rPr>
              <a:t>Drag a placeholder onto the</a:t>
            </a:r>
            <a:r>
              <a:rPr lang="en-US" sz="4300" baseline="0" dirty="0" smtClean="0">
                <a:latin typeface="Trebuchet MS" pitchFamily="34" charset="0"/>
              </a:rPr>
              <a:t> poster area,</a:t>
            </a:r>
            <a:r>
              <a:rPr lang="en-US" sz="4300" dirty="0" smtClean="0">
                <a:latin typeface="Trebuchet MS" pitchFamily="34" charset="0"/>
              </a:rPr>
              <a:t> size it, and click it to edit.</a:t>
            </a:r>
          </a:p>
          <a:p>
            <a:pPr defTabSz="4298720"/>
            <a:endParaRPr lang="en-US" sz="4300" dirty="0" smtClean="0">
              <a:latin typeface="Trebuchet MS" pitchFamily="34" charset="0"/>
            </a:endParaRPr>
          </a:p>
          <a:p>
            <a:pPr defTabSz="4298720"/>
            <a:r>
              <a:rPr lang="en-US" sz="4300" b="1" dirty="0" smtClean="0">
                <a:solidFill>
                  <a:srgbClr val="FFFF00"/>
                </a:solidFill>
                <a:latin typeface="Trebuchet MS" pitchFamily="34" charset="0"/>
              </a:rPr>
              <a:t>Section Header placeholder</a:t>
            </a:r>
          </a:p>
          <a:p>
            <a:pPr defTabSz="4298720"/>
            <a:r>
              <a:rPr lang="en-US" sz="4300" dirty="0" smtClean="0">
                <a:latin typeface="Trebuchet MS" pitchFamily="34" charset="0"/>
              </a:rPr>
              <a:t>Move</a:t>
            </a:r>
            <a:r>
              <a:rPr lang="en-US" sz="4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4298720"/>
            <a:endParaRPr lang="en-US" sz="4300" baseline="0" dirty="0" smtClean="0">
              <a:latin typeface="Trebuchet MS" pitchFamily="34" charset="0"/>
            </a:endParaRPr>
          </a:p>
          <a:p>
            <a:pPr defTabSz="4298720"/>
            <a:endParaRPr lang="en-US" sz="4300" dirty="0" smtClean="0">
              <a:latin typeface="Trebuchet MS" pitchFamily="34" charset="0"/>
            </a:endParaRPr>
          </a:p>
          <a:p>
            <a:pPr defTabSz="4298720"/>
            <a:endParaRPr lang="en-US" sz="4300" b="1" dirty="0" smtClean="0">
              <a:solidFill>
                <a:srgbClr val="FFFF00"/>
              </a:solidFill>
              <a:latin typeface="Trebuchet MS" pitchFamily="34" charset="0"/>
            </a:endParaRPr>
          </a:p>
          <a:p>
            <a:pPr defTabSz="4298720"/>
            <a:r>
              <a:rPr lang="en-US" sz="4300" b="1" dirty="0" smtClean="0">
                <a:solidFill>
                  <a:srgbClr val="FFFF00"/>
                </a:solidFill>
                <a:latin typeface="Trebuchet MS" pitchFamily="34" charset="0"/>
              </a:rPr>
              <a:t>Text placeholder</a:t>
            </a:r>
          </a:p>
          <a:p>
            <a:pPr defTabSz="4298720"/>
            <a:r>
              <a:rPr lang="en-US" sz="4300" baseline="0" dirty="0" smtClean="0">
                <a:latin typeface="Trebuchet MS" pitchFamily="34" charset="0"/>
              </a:rPr>
              <a:t>Move this preformatted text placeholder to the poster to add a new body of text.</a:t>
            </a: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r>
              <a:rPr lang="en-US" sz="4300" b="1" baseline="0" dirty="0" smtClean="0">
                <a:solidFill>
                  <a:srgbClr val="FFFF00"/>
                </a:solidFill>
                <a:latin typeface="Trebuchet MS" pitchFamily="34" charset="0"/>
              </a:rPr>
              <a:t>Picture placeholder</a:t>
            </a:r>
          </a:p>
          <a:p>
            <a:pPr defTabSz="4298720"/>
            <a:r>
              <a:rPr lang="en-US" sz="4300" baseline="0" dirty="0" smtClean="0">
                <a:latin typeface="Trebuchet MS" pitchFamily="34" charset="0"/>
              </a:rPr>
              <a:t>Move this graphic placeholder onto your poster, size it first, and then click it to add a picture to the poster.</a:t>
            </a:r>
          </a:p>
          <a:p>
            <a:pPr defTabSz="4298720"/>
            <a:endParaRPr lang="en-US" sz="3600" baseline="0" dirty="0" smtClean="0">
              <a:latin typeface="Trebuchet MS" pitchFamily="34" charset="0"/>
            </a:endParaRPr>
          </a:p>
          <a:p>
            <a:pPr defTabSz="4298720"/>
            <a:endParaRPr lang="en-US" sz="3600" baseline="0" dirty="0" smtClean="0">
              <a:latin typeface="Trebuchet MS" pitchFamily="34" charset="0"/>
            </a:endParaRPr>
          </a:p>
          <a:p>
            <a:pPr defTabSz="4298720"/>
            <a:endParaRPr lang="en-US" sz="3600" baseline="0" dirty="0" smtClean="0">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defTabSz="4298720"/>
            <a:endParaRPr lang="en-US" sz="3600" dirty="0" smtClean="0">
              <a:latin typeface="Trebuchet MS" pitchFamily="34" charset="0"/>
            </a:endParaRPr>
          </a:p>
          <a:p>
            <a:pPr algn="ctr"/>
            <a:endParaRPr lang="en-US" sz="3600" b="1" dirty="0" smtClean="0">
              <a:solidFill>
                <a:schemeClr val="bg1"/>
              </a:solidFill>
              <a:latin typeface="Trebuchet MS" pitchFamily="34" charset="0"/>
            </a:endParaRPr>
          </a:p>
          <a:p>
            <a:pPr defTabSz="4298720"/>
            <a:endParaRPr lang="en-US" sz="3600" b="1" dirty="0" smtClean="0">
              <a:solidFill>
                <a:srgbClr val="FFFF00"/>
              </a:solidFill>
              <a:latin typeface="Trebuchet MS" pitchFamily="34" charset="0"/>
            </a:endParaRPr>
          </a:p>
          <a:p>
            <a:pPr algn="ctr"/>
            <a:endParaRPr lang="en-US" sz="4700" b="1" dirty="0">
              <a:latin typeface="Trebuchet MS" pitchFamily="34" charset="0"/>
            </a:endParaRPr>
          </a:p>
        </p:txBody>
      </p:sp>
      <p:sp>
        <p:nvSpPr>
          <p:cNvPr id="7" name="Rectangle 36"/>
          <p:cNvSpPr>
            <a:spLocks noChangeArrowheads="1"/>
          </p:cNvSpPr>
          <p:nvPr/>
        </p:nvSpPr>
        <p:spPr bwMode="auto">
          <a:xfrm>
            <a:off x="0" y="0"/>
            <a:ext cx="30275213" cy="525780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18161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sp>
        <p:nvSpPr>
          <p:cNvPr id="10" name="Text Box 14"/>
          <p:cNvSpPr txBox="1">
            <a:spLocks noChangeArrowheads="1"/>
          </p:cNvSpPr>
          <p:nvPr/>
        </p:nvSpPr>
        <p:spPr bwMode="auto">
          <a:xfrm>
            <a:off x="565036" y="41912021"/>
            <a:ext cx="1734517" cy="467263"/>
          </a:xfrm>
          <a:prstGeom prst="rect">
            <a:avLst/>
          </a:prstGeom>
          <a:noFill/>
          <a:ln w="9525">
            <a:noFill/>
            <a:miter lim="800000"/>
            <a:headEnd/>
            <a:tailEnd/>
          </a:ln>
          <a:effectLst/>
        </p:spPr>
        <p:txBody>
          <a:bodyPr lIns="89381" tIns="44682" rIns="89381" bIns="44682">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2011</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636210" y="5886450"/>
            <a:ext cx="14291153" cy="35728323"/>
          </a:xfrm>
          <a:prstGeom prst="rect">
            <a:avLst/>
          </a:prstGeom>
          <a:solidFill>
            <a:srgbClr val="FFFFFF"/>
          </a:soli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17" name="Rectangle 33"/>
          <p:cNvSpPr>
            <a:spLocks noChangeArrowheads="1"/>
          </p:cNvSpPr>
          <p:nvPr/>
        </p:nvSpPr>
        <p:spPr bwMode="auto">
          <a:xfrm>
            <a:off x="15347852" y="5886450"/>
            <a:ext cx="14293344" cy="35728323"/>
          </a:xfrm>
          <a:prstGeom prst="rect">
            <a:avLst/>
          </a:prstGeom>
          <a:solidFill>
            <a:srgbClr val="FFFFFF"/>
          </a:soli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34" name="Rectangle 33"/>
          <p:cNvSpPr/>
          <p:nvPr/>
        </p:nvSpPr>
        <p:spPr>
          <a:xfrm>
            <a:off x="-14619059" y="28408594"/>
            <a:ext cx="14371740" cy="10106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9551" tIns="44774" rIns="89551" bIns="44774" rtlCol="0" anchor="ctr"/>
          <a:lstStyle/>
          <a:p>
            <a:pPr algn="ctr"/>
            <a:endParaRPr lang="en-US" dirty="0"/>
          </a:p>
        </p:txBody>
      </p:sp>
      <p:pic>
        <p:nvPicPr>
          <p:cNvPr id="36" name="Picture 2"/>
          <p:cNvPicPr>
            <a:picLocks noChangeAspect="1" noChangeArrowheads="1"/>
          </p:cNvPicPr>
          <p:nvPr/>
        </p:nvPicPr>
        <p:blipFill>
          <a:blip r:embed="rId3" cstate="print"/>
          <a:srcRect/>
          <a:stretch>
            <a:fillRect/>
          </a:stretch>
        </p:blipFill>
        <p:spPr bwMode="auto">
          <a:xfrm>
            <a:off x="39189582" y="20773532"/>
            <a:ext cx="5330718" cy="3022090"/>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43031553" y="16773476"/>
            <a:ext cx="635798" cy="454285"/>
          </a:xfrm>
          <a:prstGeom prst="rect">
            <a:avLst/>
          </a:prstGeom>
          <a:noFill/>
          <a:ln w="9525">
            <a:solidFill>
              <a:schemeClr val="tx1"/>
            </a:solidFill>
            <a:miter lim="800000"/>
            <a:headEnd/>
            <a:tailEnd/>
          </a:ln>
          <a:effectLst/>
        </p:spPr>
      </p:pic>
      <p:sp>
        <p:nvSpPr>
          <p:cNvPr id="44" name="TextBox 43"/>
          <p:cNvSpPr txBox="1"/>
          <p:nvPr/>
        </p:nvSpPr>
        <p:spPr>
          <a:xfrm>
            <a:off x="30739256" y="39384460"/>
            <a:ext cx="9759098" cy="2860412"/>
          </a:xfrm>
          <a:prstGeom prst="rect">
            <a:avLst/>
          </a:prstGeom>
          <a:noFill/>
        </p:spPr>
        <p:txBody>
          <a:bodyPr wrap="square" lIns="89551" tIns="44774" rIns="89551" bIns="44774" rtlCol="0">
            <a:spAutoFit/>
          </a:bodyPr>
          <a:lstStyle/>
          <a:p>
            <a:r>
              <a:rPr lang="en-US" sz="4700" dirty="0" smtClean="0">
                <a:solidFill>
                  <a:schemeClr val="bg1"/>
                </a:solidFill>
              </a:rPr>
              <a:t>© 2011 PosterPresentations.com</a:t>
            </a:r>
            <a:br>
              <a:rPr lang="en-US" sz="4700" dirty="0" smtClean="0">
                <a:solidFill>
                  <a:schemeClr val="bg1"/>
                </a:solidFill>
              </a:rPr>
            </a:br>
            <a:r>
              <a:rPr lang="en-US" sz="4700" dirty="0" smtClean="0">
                <a:solidFill>
                  <a:schemeClr val="bg1"/>
                </a:solidFill>
              </a:rPr>
              <a:t>    </a:t>
            </a:r>
            <a:r>
              <a:rPr lang="en-US" sz="4300" dirty="0" smtClean="0">
                <a:solidFill>
                  <a:schemeClr val="bg1"/>
                </a:solidFill>
              </a:rPr>
              <a:t>2117 Fourth Street ,</a:t>
            </a:r>
            <a:r>
              <a:rPr lang="en-US" sz="4300" baseline="0" dirty="0" smtClean="0">
                <a:solidFill>
                  <a:schemeClr val="bg1"/>
                </a:solidFill>
              </a:rPr>
              <a:t> Unit C</a:t>
            </a:r>
            <a:br>
              <a:rPr lang="en-US" sz="4300" baseline="0" dirty="0" smtClean="0">
                <a:solidFill>
                  <a:schemeClr val="bg1"/>
                </a:solidFill>
              </a:rPr>
            </a:br>
            <a:r>
              <a:rPr lang="en-US" sz="4300" baseline="0" dirty="0" smtClean="0">
                <a:solidFill>
                  <a:schemeClr val="bg1"/>
                </a:solidFill>
              </a:rPr>
              <a:t>    Berkeley CA 94710</a:t>
            </a:r>
            <a:br>
              <a:rPr lang="en-US" sz="4300" baseline="0" dirty="0" smtClean="0">
                <a:solidFill>
                  <a:schemeClr val="bg1"/>
                </a:solidFill>
              </a:rPr>
            </a:br>
            <a:r>
              <a:rPr lang="en-US" sz="4300" baseline="0" dirty="0" smtClean="0">
                <a:solidFill>
                  <a:schemeClr val="bg1"/>
                </a:solidFill>
              </a:rPr>
              <a:t>    </a:t>
            </a:r>
            <a:r>
              <a:rPr lang="en-US" sz="4300" b="1" baseline="0" dirty="0" smtClean="0">
                <a:solidFill>
                  <a:srgbClr val="FFFF00"/>
                </a:solidFill>
              </a:rPr>
              <a:t>posterpresenter@gmail.com</a:t>
            </a:r>
            <a:endParaRPr lang="en-US" sz="4700" b="1" dirty="0">
              <a:solidFill>
                <a:srgbClr val="FFFF00"/>
              </a:solidFill>
            </a:endParaRPr>
          </a:p>
        </p:txBody>
      </p:sp>
      <p:grpSp>
        <p:nvGrpSpPr>
          <p:cNvPr id="40" name="Group 39"/>
          <p:cNvGrpSpPr/>
          <p:nvPr/>
        </p:nvGrpSpPr>
        <p:grpSpPr>
          <a:xfrm>
            <a:off x="-14122165" y="40785553"/>
            <a:ext cx="13452013" cy="1642926"/>
            <a:chOff x="44242388" y="28054064"/>
            <a:chExt cx="9771398" cy="1090621"/>
          </a:xfrm>
        </p:grpSpPr>
        <p:sp>
          <p:nvSpPr>
            <p:cNvPr id="35" name="Rounded Rectangle 34"/>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68327" y="28152425"/>
              <a:ext cx="914400" cy="914400"/>
            </a:xfrm>
            <a:prstGeom prst="rect">
              <a:avLst/>
            </a:prstGeom>
            <a:noFill/>
          </p:spPr>
        </p:pic>
        <p:sp>
          <p:nvSpPr>
            <p:cNvPr id="33" name="TextBox 32"/>
            <p:cNvSpPr txBox="1"/>
            <p:nvPr userDrawn="1"/>
          </p:nvSpPr>
          <p:spPr>
            <a:xfrm>
              <a:off x="45342598" y="28244014"/>
              <a:ext cx="8671188" cy="735519"/>
            </a:xfrm>
            <a:prstGeom prst="rect">
              <a:avLst/>
            </a:prstGeom>
            <a:noFill/>
          </p:spPr>
          <p:txBody>
            <a:bodyPr wrap="square" rtlCol="0">
              <a:spAutoFit/>
            </a:bodyPr>
            <a:lstStyle/>
            <a:p>
              <a:r>
                <a:rPr lang="en-US" sz="3300" dirty="0" smtClean="0">
                  <a:solidFill>
                    <a:schemeClr val="tx2"/>
                  </a:solidFill>
                  <a:latin typeface="Trebuchet MS" pitchFamily="34" charset="0"/>
                </a:rPr>
                <a:t>Student</a:t>
              </a:r>
              <a:r>
                <a:rPr lang="en-US" sz="3300" baseline="0" dirty="0" smtClean="0">
                  <a:solidFill>
                    <a:schemeClr val="tx2"/>
                  </a:solidFill>
                  <a:latin typeface="Trebuchet MS" pitchFamily="34" charset="0"/>
                </a:rPr>
                <a:t> discounts are available on our </a:t>
              </a:r>
              <a:r>
                <a:rPr lang="en-US" sz="3300" baseline="0" dirty="0" err="1" smtClean="0">
                  <a:solidFill>
                    <a:schemeClr val="tx2"/>
                  </a:solidFill>
                  <a:latin typeface="Trebuchet MS" pitchFamily="34" charset="0"/>
                </a:rPr>
                <a:t>Facebook</a:t>
              </a:r>
              <a:r>
                <a:rPr lang="en-US" sz="3300" baseline="0" dirty="0" smtClean="0">
                  <a:solidFill>
                    <a:schemeClr val="tx2"/>
                  </a:solidFill>
                  <a:latin typeface="Trebuchet MS" pitchFamily="34" charset="0"/>
                </a:rPr>
                <a:t> page.</a:t>
              </a:r>
              <a:br>
                <a:rPr lang="en-US" sz="3300" baseline="0" dirty="0" smtClean="0">
                  <a:solidFill>
                    <a:schemeClr val="tx2"/>
                  </a:solidFill>
                  <a:latin typeface="Trebuchet MS" pitchFamily="34" charset="0"/>
                </a:rPr>
              </a:br>
              <a:r>
                <a:rPr lang="en-US" sz="3300" baseline="0" dirty="0" smtClean="0">
                  <a:solidFill>
                    <a:schemeClr val="tx2"/>
                  </a:solidFill>
                  <a:latin typeface="Trebuchet MS" pitchFamily="34" charset="0"/>
                </a:rPr>
                <a:t>Go to </a:t>
              </a:r>
              <a:r>
                <a:rPr lang="en-US" sz="3300" u="sng" baseline="0" dirty="0" smtClean="0">
                  <a:solidFill>
                    <a:schemeClr val="tx2"/>
                  </a:solidFill>
                  <a:latin typeface="Trebuchet MS" pitchFamily="34" charset="0"/>
                </a:rPr>
                <a:t>PosterPresentations.com</a:t>
              </a:r>
              <a:r>
                <a:rPr lang="en-US" sz="3300" baseline="0" dirty="0" smtClean="0">
                  <a:solidFill>
                    <a:schemeClr val="tx2"/>
                  </a:solidFill>
                  <a:latin typeface="Trebuchet MS" pitchFamily="34" charset="0"/>
                </a:rPr>
                <a:t> and click on the FB icon. </a:t>
              </a:r>
              <a:endParaRPr lang="en-US" sz="3300" dirty="0">
                <a:solidFill>
                  <a:schemeClr val="tx2"/>
                </a:solidFill>
                <a:latin typeface="Trebuchet MS" pitchFamily="34" charset="0"/>
              </a:endParaRPr>
            </a:p>
          </p:txBody>
        </p:sp>
      </p:grpSp>
      <p:cxnSp>
        <p:nvCxnSpPr>
          <p:cNvPr id="43" name="Straight Connector 42"/>
          <p:cNvCxnSpPr/>
          <p:nvPr/>
        </p:nvCxnSpPr>
        <p:spPr>
          <a:xfrm>
            <a:off x="30503482" y="38823282"/>
            <a:ext cx="14397271" cy="42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4589191" y="15496829"/>
            <a:ext cx="14358599" cy="4343"/>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512344" y="6339240"/>
            <a:ext cx="14388407" cy="209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0275213" cy="6242216"/>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8" name="Rectangle 33"/>
          <p:cNvSpPr>
            <a:spLocks noChangeArrowheads="1"/>
          </p:cNvSpPr>
          <p:nvPr/>
        </p:nvSpPr>
        <p:spPr bwMode="auto">
          <a:xfrm>
            <a:off x="630735" y="6836715"/>
            <a:ext cx="29010460" cy="34778057"/>
          </a:xfrm>
          <a:prstGeom prst="rect">
            <a:avLst/>
          </a:prstGeom>
          <a:solidFill>
            <a:schemeClr val="bg1"/>
          </a:soli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624841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sp>
        <p:nvSpPr>
          <p:cNvPr id="10" name="Text Box 14"/>
          <p:cNvSpPr txBox="1">
            <a:spLocks noChangeArrowheads="1"/>
          </p:cNvSpPr>
          <p:nvPr/>
        </p:nvSpPr>
        <p:spPr bwMode="auto">
          <a:xfrm>
            <a:off x="565036" y="41912021"/>
            <a:ext cx="1734517" cy="467263"/>
          </a:xfrm>
          <a:prstGeom prst="rect">
            <a:avLst/>
          </a:prstGeom>
          <a:noFill/>
          <a:ln w="9525">
            <a:noFill/>
            <a:miter lim="800000"/>
            <a:headEnd/>
            <a:tailEnd/>
          </a:ln>
          <a:effectLst/>
        </p:spPr>
        <p:txBody>
          <a:bodyPr lIns="89381" tIns="44682" rIns="89381" bIns="44682">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2011</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
        <p:nvSpPr>
          <p:cNvPr id="22" name="Rectangle 21"/>
          <p:cNvSpPr/>
          <p:nvPr/>
        </p:nvSpPr>
        <p:spPr>
          <a:xfrm>
            <a:off x="-14525925" y="-25480"/>
            <a:ext cx="14283175" cy="42803763"/>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9102" tIns="358200" rIns="179102" bIns="179102" rtlCol="0" anchor="t" anchorCtr="0"/>
          <a:lstStyle/>
          <a:p>
            <a:pPr algn="ctr"/>
            <a:r>
              <a:rPr lang="en-US" sz="5800" b="1" dirty="0" smtClean="0">
                <a:solidFill>
                  <a:schemeClr val="bg1"/>
                </a:solidFill>
                <a:latin typeface="Trebuchet MS" pitchFamily="34" charset="0"/>
              </a:rPr>
              <a:t>QUICK DESIGN</a:t>
            </a:r>
            <a:r>
              <a:rPr lang="en-US" sz="5800" b="1" baseline="0" dirty="0" smtClean="0">
                <a:solidFill>
                  <a:schemeClr val="bg1"/>
                </a:solidFill>
                <a:latin typeface="Trebuchet MS" pitchFamily="34" charset="0"/>
              </a:rPr>
              <a:t> </a:t>
            </a:r>
            <a:r>
              <a:rPr lang="en-US" sz="5800" b="1" dirty="0" smtClean="0">
                <a:solidFill>
                  <a:schemeClr val="bg1"/>
                </a:solidFill>
                <a:latin typeface="Trebuchet MS" pitchFamily="34" charset="0"/>
              </a:rPr>
              <a:t>GUIDE</a:t>
            </a:r>
          </a:p>
          <a:p>
            <a:pPr algn="ctr"/>
            <a:r>
              <a:rPr lang="en-US" sz="5200" b="1" dirty="0" smtClean="0">
                <a:solidFill>
                  <a:srgbClr val="FFFF00"/>
                </a:solidFill>
                <a:latin typeface="Trebuchet MS" pitchFamily="34" charset="0"/>
              </a:rPr>
              <a:t>(--THIS SECTION DOES NOT PRINT--)</a:t>
            </a:r>
          </a:p>
          <a:p>
            <a:pPr algn="ctr"/>
            <a:endParaRPr lang="en-US" sz="4300" b="1" dirty="0" smtClean="0">
              <a:latin typeface="Trebuchet MS" pitchFamily="34" charset="0"/>
            </a:endParaRPr>
          </a:p>
          <a:p>
            <a:pPr defTabSz="4298720"/>
            <a:r>
              <a:rPr lang="en-US" sz="4300" dirty="0" smtClean="0">
                <a:latin typeface="Trebuchet MS" pitchFamily="34" charset="0"/>
              </a:rPr>
              <a:t>This PowerPoint</a:t>
            </a:r>
            <a:r>
              <a:rPr lang="en-US" sz="4300" baseline="0" dirty="0" smtClean="0">
                <a:latin typeface="Trebuchet MS" pitchFamily="34" charset="0"/>
              </a:rPr>
              <a:t> </a:t>
            </a:r>
            <a:r>
              <a:rPr lang="en-US" sz="4300" dirty="0" smtClean="0">
                <a:latin typeface="Trebuchet MS" pitchFamily="34" charset="0"/>
              </a:rPr>
              <a:t>2007 template produces</a:t>
            </a:r>
            <a:r>
              <a:rPr lang="en-US" sz="4300" baseline="0" dirty="0" smtClean="0">
                <a:latin typeface="Trebuchet MS" pitchFamily="34" charset="0"/>
              </a:rPr>
              <a:t> </a:t>
            </a:r>
            <a:r>
              <a:rPr lang="en-US" sz="4300" dirty="0" smtClean="0">
                <a:latin typeface="Trebuchet MS" pitchFamily="34" charset="0"/>
              </a:rPr>
              <a:t>a 100cm </a:t>
            </a:r>
            <a:r>
              <a:rPr lang="en-US" sz="4300" baseline="0" dirty="0" smtClean="0">
                <a:latin typeface="Trebuchet MS" pitchFamily="34" charset="0"/>
              </a:rPr>
              <a:t>x 140cm</a:t>
            </a:r>
            <a:r>
              <a:rPr lang="en-US" sz="4300" dirty="0" smtClean="0">
                <a:latin typeface="Trebuchet MS" pitchFamily="34" charset="0"/>
              </a:rPr>
              <a:t> professional  poster. It</a:t>
            </a:r>
            <a:r>
              <a:rPr lang="en-US" sz="4300" baseline="0" dirty="0" smtClean="0">
                <a:latin typeface="Trebuchet MS" pitchFamily="34" charset="0"/>
              </a:rPr>
              <a:t> </a:t>
            </a:r>
            <a:r>
              <a:rPr lang="en-US" sz="4300" dirty="0" smtClean="0">
                <a:latin typeface="Trebuchet MS" pitchFamily="34" charset="0"/>
              </a:rPr>
              <a:t>will save you valuable time placing titles, subtitles,</a:t>
            </a:r>
            <a:r>
              <a:rPr lang="en-US" sz="4300" baseline="0" dirty="0" smtClean="0">
                <a:latin typeface="Trebuchet MS" pitchFamily="34" charset="0"/>
              </a:rPr>
              <a:t> text, and graphics</a:t>
            </a:r>
            <a:r>
              <a:rPr lang="en-US" sz="4300" dirty="0" smtClean="0">
                <a:latin typeface="Trebuchet MS" pitchFamily="34" charset="0"/>
              </a:rPr>
              <a:t>. </a:t>
            </a:r>
          </a:p>
          <a:p>
            <a:pPr defTabSz="4298720"/>
            <a:endParaRPr lang="en-US" sz="4300" dirty="0" smtClean="0">
              <a:latin typeface="Trebuchet MS" pitchFamily="34" charset="0"/>
            </a:endParaRPr>
          </a:p>
          <a:p>
            <a:pPr defTabSz="4298720"/>
            <a:r>
              <a:rPr lang="en-US" sz="4300" dirty="0" smtClean="0">
                <a:latin typeface="Trebuchet MS" pitchFamily="34" charset="0"/>
              </a:rPr>
              <a:t>Use it to create your presentation. Then send</a:t>
            </a:r>
            <a:r>
              <a:rPr lang="en-US" sz="4300" baseline="0" dirty="0" smtClean="0">
                <a:latin typeface="Trebuchet MS" pitchFamily="34" charset="0"/>
              </a:rPr>
              <a:t> it </a:t>
            </a:r>
            <a:r>
              <a:rPr lang="en-US" sz="4300" dirty="0" smtClean="0">
                <a:latin typeface="Trebuchet MS" pitchFamily="34" charset="0"/>
              </a:rPr>
              <a:t>to </a:t>
            </a:r>
            <a:r>
              <a:rPr lang="en-US" sz="4300" b="1" dirty="0" smtClean="0">
                <a:latin typeface="Trebuchet MS" pitchFamily="34" charset="0"/>
              </a:rPr>
              <a:t>PosterPresentations.com</a:t>
            </a:r>
            <a:r>
              <a:rPr lang="en-US" sz="4300" dirty="0" smtClean="0">
                <a:latin typeface="Trebuchet MS" pitchFamily="34" charset="0"/>
              </a:rPr>
              <a:t> for premium quality, same day affordable printing.</a:t>
            </a:r>
            <a:br>
              <a:rPr lang="en-US" sz="4300" dirty="0" smtClean="0">
                <a:latin typeface="Trebuchet MS" pitchFamily="34" charset="0"/>
              </a:rPr>
            </a:br>
            <a:endParaRPr lang="en-US" sz="4300" dirty="0" smtClean="0">
              <a:latin typeface="Trebuchet MS" pitchFamily="34" charset="0"/>
            </a:endParaRPr>
          </a:p>
          <a:p>
            <a:pPr defTabSz="4298720"/>
            <a:r>
              <a:rPr lang="en-US" sz="4300" dirty="0" smtClean="0">
                <a:latin typeface="Trebuchet MS" pitchFamily="34" charset="0"/>
              </a:rPr>
              <a:t>We provide a series of </a:t>
            </a:r>
            <a:r>
              <a:rPr lang="en-US" sz="4300" b="1" dirty="0" smtClean="0">
                <a:latin typeface="Trebuchet MS" pitchFamily="34" charset="0"/>
              </a:rPr>
              <a:t>online tutorials</a:t>
            </a:r>
            <a:r>
              <a:rPr lang="en-US" sz="4300" dirty="0" smtClean="0">
                <a:latin typeface="Trebuchet MS" pitchFamily="34" charset="0"/>
              </a:rPr>
              <a:t> that will guide you through the poster design process and answer your poster production questions. </a:t>
            </a:r>
          </a:p>
          <a:p>
            <a:pPr defTabSz="4298720"/>
            <a:endParaRPr lang="en-US" sz="4300" dirty="0" smtClean="0">
              <a:latin typeface="Trebuchet MS" pitchFamily="34" charset="0"/>
            </a:endParaRPr>
          </a:p>
          <a:p>
            <a:pPr defTabSz="4298720"/>
            <a:r>
              <a:rPr lang="en-US" sz="4300" dirty="0" smtClean="0">
                <a:latin typeface="Trebuchet MS" pitchFamily="34" charset="0"/>
              </a:rPr>
              <a:t>View our online</a:t>
            </a:r>
            <a:r>
              <a:rPr lang="en-US" sz="4300" baseline="0" dirty="0" smtClean="0">
                <a:latin typeface="Trebuchet MS" pitchFamily="34" charset="0"/>
              </a:rPr>
              <a:t> tutorials at:</a:t>
            </a:r>
            <a:r>
              <a:rPr lang="en-US" sz="4300" dirty="0" smtClean="0">
                <a:latin typeface="Trebuchet MS" pitchFamily="34" charset="0"/>
              </a:rPr>
              <a:t/>
            </a:r>
            <a:br>
              <a:rPr lang="en-US" sz="4300" dirty="0" smtClean="0">
                <a:latin typeface="Trebuchet MS" pitchFamily="34" charset="0"/>
              </a:rPr>
            </a:br>
            <a:r>
              <a:rPr lang="en-US" sz="4300" dirty="0" smtClean="0">
                <a:solidFill>
                  <a:srgbClr val="FFFF00"/>
                </a:solidFill>
                <a:latin typeface="Trebuchet MS" pitchFamily="34" charset="0"/>
              </a:rPr>
              <a:t> http://bit.ly/Poster_creation_help </a:t>
            </a:r>
            <a:r>
              <a:rPr lang="en-US" sz="4300" dirty="0" smtClean="0">
                <a:latin typeface="Trebuchet MS" pitchFamily="34" charset="0"/>
              </a:rPr>
              <a:t/>
            </a:r>
            <a:br>
              <a:rPr lang="en-US" sz="4300" dirty="0" smtClean="0">
                <a:latin typeface="Trebuchet MS" pitchFamily="34" charset="0"/>
              </a:rPr>
            </a:br>
            <a:r>
              <a:rPr lang="en-US" sz="4300" dirty="0" smtClean="0">
                <a:latin typeface="Trebuchet MS" pitchFamily="34" charset="0"/>
              </a:rPr>
              <a:t>(copy</a:t>
            </a:r>
            <a:r>
              <a:rPr lang="en-US" sz="4300" baseline="0" dirty="0" smtClean="0">
                <a:latin typeface="Trebuchet MS" pitchFamily="34" charset="0"/>
              </a:rPr>
              <a:t> and paste the link into your web browser).</a:t>
            </a:r>
          </a:p>
          <a:p>
            <a:pPr defTabSz="4298720"/>
            <a:endParaRPr lang="en-US" sz="4300" dirty="0" smtClean="0">
              <a:latin typeface="Trebuchet MS" pitchFamily="34" charset="0"/>
            </a:endParaRPr>
          </a:p>
          <a:p>
            <a:pPr defTabSz="4298720"/>
            <a:r>
              <a:rPr lang="en-US" sz="4300" dirty="0" smtClean="0">
                <a:latin typeface="Trebuchet MS" pitchFamily="34" charset="0"/>
              </a:rPr>
              <a:t>For assistance and to order your printed poster</a:t>
            </a:r>
            <a:r>
              <a:rPr lang="en-US" sz="4300" dirty="0" smtClean="0">
                <a:solidFill>
                  <a:schemeClr val="bg1"/>
                </a:solidFill>
                <a:latin typeface="Trebuchet MS" pitchFamily="34" charset="0"/>
              </a:rPr>
              <a:t> call </a:t>
            </a:r>
            <a:r>
              <a:rPr lang="en-US" sz="4300" b="1" dirty="0" smtClean="0">
                <a:solidFill>
                  <a:srgbClr val="FFFF00"/>
                </a:solidFill>
                <a:latin typeface="Trebuchet MS" pitchFamily="34" charset="0"/>
              </a:rPr>
              <a:t>PosterPresentations.com</a:t>
            </a:r>
            <a:r>
              <a:rPr lang="en-US" sz="4300" dirty="0" smtClean="0">
                <a:solidFill>
                  <a:srgbClr val="FFFF00"/>
                </a:solidFill>
                <a:latin typeface="Trebuchet MS" pitchFamily="34" charset="0"/>
              </a:rPr>
              <a:t> </a:t>
            </a:r>
            <a:r>
              <a:rPr lang="en-US" sz="4300" dirty="0" smtClean="0">
                <a:latin typeface="Trebuchet MS" pitchFamily="34" charset="0"/>
              </a:rPr>
              <a:t>at </a:t>
            </a:r>
            <a:r>
              <a:rPr lang="en-US" sz="5200" b="1" dirty="0" smtClean="0">
                <a:solidFill>
                  <a:srgbClr val="FFFF00"/>
                </a:solidFill>
                <a:latin typeface="Trebuchet MS" pitchFamily="34" charset="0"/>
              </a:rPr>
              <a:t>1.866.649.3004</a:t>
            </a:r>
          </a:p>
          <a:p>
            <a:pPr defTabSz="4298720"/>
            <a:endParaRPr lang="en-US" sz="5200" b="1" dirty="0" smtClean="0">
              <a:solidFill>
                <a:srgbClr val="FFFF00"/>
              </a:solidFill>
              <a:latin typeface="Trebuchet MS" pitchFamily="34" charset="0"/>
            </a:endParaRPr>
          </a:p>
          <a:p>
            <a:pPr algn="ctr"/>
            <a:r>
              <a:rPr lang="en-US" sz="5800" b="1" dirty="0" smtClean="0">
                <a:solidFill>
                  <a:schemeClr val="bg1"/>
                </a:solidFill>
                <a:latin typeface="Trebuchet MS" pitchFamily="34" charset="0"/>
              </a:rPr>
              <a:t>Object Placeholders</a:t>
            </a:r>
          </a:p>
          <a:p>
            <a:pPr algn="ctr"/>
            <a:endParaRPr lang="en-US" sz="900" b="1" dirty="0" smtClean="0">
              <a:solidFill>
                <a:schemeClr val="bg1"/>
              </a:solidFill>
              <a:latin typeface="Trebuchet MS" pitchFamily="34" charset="0"/>
            </a:endParaRPr>
          </a:p>
          <a:p>
            <a:pPr defTabSz="4298720"/>
            <a:r>
              <a:rPr lang="en-US" sz="4300" dirty="0" smtClean="0">
                <a:latin typeface="Trebuchet MS" pitchFamily="34" charset="0"/>
              </a:rPr>
              <a:t>Use the placeholders provided below to add new elements to your poster:</a:t>
            </a:r>
            <a:r>
              <a:rPr lang="en-US" sz="4300" baseline="0" dirty="0" smtClean="0">
                <a:latin typeface="Trebuchet MS" pitchFamily="34" charset="0"/>
              </a:rPr>
              <a:t> </a:t>
            </a:r>
            <a:r>
              <a:rPr lang="en-US" sz="4300" dirty="0" smtClean="0">
                <a:latin typeface="Trebuchet MS" pitchFamily="34" charset="0"/>
              </a:rPr>
              <a:t>Drag a placeholder onto the</a:t>
            </a:r>
            <a:r>
              <a:rPr lang="en-US" sz="4300" baseline="0" dirty="0" smtClean="0">
                <a:latin typeface="Trebuchet MS" pitchFamily="34" charset="0"/>
              </a:rPr>
              <a:t> poster area,</a:t>
            </a:r>
            <a:r>
              <a:rPr lang="en-US" sz="4300" dirty="0" smtClean="0">
                <a:latin typeface="Trebuchet MS" pitchFamily="34" charset="0"/>
              </a:rPr>
              <a:t> size it, and click it to edit.</a:t>
            </a:r>
          </a:p>
          <a:p>
            <a:pPr defTabSz="4298720"/>
            <a:endParaRPr lang="en-US" sz="4300" dirty="0" smtClean="0">
              <a:latin typeface="Trebuchet MS" pitchFamily="34" charset="0"/>
            </a:endParaRPr>
          </a:p>
          <a:p>
            <a:pPr defTabSz="4298720"/>
            <a:r>
              <a:rPr lang="en-US" sz="4300" b="1" dirty="0" smtClean="0">
                <a:solidFill>
                  <a:srgbClr val="FFFF00"/>
                </a:solidFill>
                <a:latin typeface="Trebuchet MS" pitchFamily="34" charset="0"/>
              </a:rPr>
              <a:t>Section Header placeholder</a:t>
            </a:r>
          </a:p>
          <a:p>
            <a:pPr defTabSz="4298720"/>
            <a:r>
              <a:rPr lang="en-US" sz="4300" dirty="0" smtClean="0">
                <a:latin typeface="Trebuchet MS" pitchFamily="34" charset="0"/>
              </a:rPr>
              <a:t>Move</a:t>
            </a:r>
            <a:r>
              <a:rPr lang="en-US" sz="4300" baseline="0" dirty="0" smtClean="0">
                <a:latin typeface="Trebuchet MS" pitchFamily="34" charset="0"/>
              </a:rPr>
              <a:t> this preformatted section header placeholder to the poster area to add another section header. Use section headers to separate topics or concepts within your presentation. </a:t>
            </a:r>
            <a:endParaRPr lang="el-GR" sz="4300" baseline="0" dirty="0" smtClean="0">
              <a:latin typeface="Trebuchet MS" pitchFamily="34" charset="0"/>
            </a:endParaRPr>
          </a:p>
          <a:p>
            <a:pPr defTabSz="4298720"/>
            <a:endParaRPr lang="el-GR"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dirty="0" smtClean="0">
              <a:latin typeface="Trebuchet MS" pitchFamily="34" charset="0"/>
            </a:endParaRPr>
          </a:p>
          <a:p>
            <a:pPr defTabSz="4298720"/>
            <a:endParaRPr lang="en-US" sz="4300" b="1" dirty="0" smtClean="0">
              <a:solidFill>
                <a:srgbClr val="FFFF00"/>
              </a:solidFill>
              <a:latin typeface="Trebuchet MS" pitchFamily="34" charset="0"/>
            </a:endParaRPr>
          </a:p>
          <a:p>
            <a:pPr defTabSz="4298720"/>
            <a:r>
              <a:rPr lang="en-US" sz="4300" b="1" dirty="0" smtClean="0">
                <a:solidFill>
                  <a:srgbClr val="FFFF00"/>
                </a:solidFill>
                <a:latin typeface="Trebuchet MS" pitchFamily="34" charset="0"/>
              </a:rPr>
              <a:t>Text placeholder</a:t>
            </a:r>
          </a:p>
          <a:p>
            <a:pPr defTabSz="4298720"/>
            <a:r>
              <a:rPr lang="en-US" sz="4300" baseline="0" dirty="0" smtClean="0">
                <a:latin typeface="Trebuchet MS" pitchFamily="34" charset="0"/>
              </a:rPr>
              <a:t>Move this preformatted text placeholder to the poster to add a new body of text.</a:t>
            </a:r>
            <a:endParaRPr lang="el-GR" sz="4300" baseline="0" dirty="0" smtClean="0">
              <a:latin typeface="Trebuchet MS" pitchFamily="34" charset="0"/>
            </a:endParaRPr>
          </a:p>
          <a:p>
            <a:pPr defTabSz="4298720"/>
            <a:endParaRPr lang="el-GR"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1" baseline="0" dirty="0" smtClean="0">
              <a:solidFill>
                <a:srgbClr val="FFFF00"/>
              </a:solidFill>
              <a:latin typeface="Trebuchet MS" pitchFamily="34" charset="0"/>
            </a:endParaRPr>
          </a:p>
          <a:p>
            <a:pPr defTabSz="4298720"/>
            <a:r>
              <a:rPr lang="en-US" sz="4300" b="1" baseline="0" dirty="0" smtClean="0">
                <a:solidFill>
                  <a:srgbClr val="FFFF00"/>
                </a:solidFill>
                <a:latin typeface="Trebuchet MS" pitchFamily="34" charset="0"/>
              </a:rPr>
              <a:t>Picture placeholder</a:t>
            </a:r>
          </a:p>
          <a:p>
            <a:pPr defTabSz="4298720"/>
            <a:r>
              <a:rPr lang="en-US" sz="4300" baseline="0" dirty="0" smtClean="0">
                <a:latin typeface="Trebuchet MS" pitchFamily="34" charset="0"/>
              </a:rPr>
              <a:t>Move this graphic placeholder onto your poster, size it first, and then click it to add a picture to the poster.</a:t>
            </a:r>
          </a:p>
          <a:p>
            <a:pPr defTabSz="4298720"/>
            <a:endParaRPr lang="en-US" sz="3600" baseline="0" dirty="0" smtClean="0">
              <a:latin typeface="Trebuchet MS" pitchFamily="34" charset="0"/>
            </a:endParaRPr>
          </a:p>
          <a:p>
            <a:pPr defTabSz="4298720"/>
            <a:endParaRPr lang="en-US" sz="3600" baseline="0" dirty="0" smtClean="0">
              <a:latin typeface="Trebuchet MS" pitchFamily="34" charset="0"/>
            </a:endParaRPr>
          </a:p>
          <a:p>
            <a:pPr defTabSz="4298720"/>
            <a:endParaRPr lang="en-US" sz="3600" baseline="0" dirty="0" smtClean="0">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defTabSz="4298720"/>
            <a:endParaRPr lang="en-US" sz="3600" dirty="0" smtClean="0">
              <a:latin typeface="Trebuchet MS" pitchFamily="34" charset="0"/>
            </a:endParaRPr>
          </a:p>
          <a:p>
            <a:pPr algn="ctr"/>
            <a:endParaRPr lang="en-US" sz="3600" b="1" dirty="0" smtClean="0">
              <a:solidFill>
                <a:schemeClr val="bg1"/>
              </a:solidFill>
              <a:latin typeface="Trebuchet MS" pitchFamily="34" charset="0"/>
            </a:endParaRPr>
          </a:p>
          <a:p>
            <a:pPr defTabSz="4298720"/>
            <a:endParaRPr lang="en-US" sz="3600" b="1" dirty="0" smtClean="0">
              <a:solidFill>
                <a:srgbClr val="FFFF00"/>
              </a:solidFill>
              <a:latin typeface="Trebuchet MS" pitchFamily="34" charset="0"/>
            </a:endParaRPr>
          </a:p>
          <a:p>
            <a:pPr algn="ctr"/>
            <a:endParaRPr lang="en-US" sz="4700" b="1" dirty="0">
              <a:latin typeface="Trebuchet MS" pitchFamily="34" charset="0"/>
            </a:endParaRPr>
          </a:p>
        </p:txBody>
      </p:sp>
      <p:sp>
        <p:nvSpPr>
          <p:cNvPr id="23" name="Rectangle 22"/>
          <p:cNvSpPr/>
          <p:nvPr/>
        </p:nvSpPr>
        <p:spPr>
          <a:xfrm>
            <a:off x="-14525925" y="30369020"/>
            <a:ext cx="14283175" cy="10106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9551" tIns="44774" rIns="89551" bIns="44774" rtlCol="0" anchor="ctr"/>
          <a:lstStyle/>
          <a:p>
            <a:pPr algn="ctr"/>
            <a:endParaRPr lang="en-US" dirty="0"/>
          </a:p>
        </p:txBody>
      </p:sp>
      <p:cxnSp>
        <p:nvCxnSpPr>
          <p:cNvPr id="45" name="Straight Connector 44"/>
          <p:cNvCxnSpPr/>
          <p:nvPr/>
        </p:nvCxnSpPr>
        <p:spPr>
          <a:xfrm>
            <a:off x="-14559544" y="15361143"/>
            <a:ext cx="14358599" cy="4343"/>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10874679" y="28856769"/>
            <a:ext cx="6932595" cy="10106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9551" tIns="44774" rIns="89551" bIns="44774" rtlCol="0" anchor="ctr"/>
          <a:lstStyle/>
          <a:p>
            <a:pPr algn="ctr"/>
            <a:endParaRPr lang="en-US" dirty="0"/>
          </a:p>
        </p:txBody>
      </p:sp>
      <p:grpSp>
        <p:nvGrpSpPr>
          <p:cNvPr id="20" name="Group 19"/>
          <p:cNvGrpSpPr/>
          <p:nvPr/>
        </p:nvGrpSpPr>
        <p:grpSpPr>
          <a:xfrm>
            <a:off x="-14122165" y="40736684"/>
            <a:ext cx="13452013" cy="1642926"/>
            <a:chOff x="44242388" y="28054064"/>
            <a:chExt cx="9771398" cy="1090621"/>
          </a:xfrm>
        </p:grpSpPr>
        <p:sp>
          <p:nvSpPr>
            <p:cNvPr id="27" name="Rounded Rectangle 26"/>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7" descr="http://t2.gstatic.com/images?q=tbn:ANd9GcR4APHC6TT9w54M2zn_pvCiBxUNcspYPoVxirLRphBoJabfSvu7zw">
              <a:hlinkClick r:id="rId3"/>
            </p:cNvPr>
            <p:cNvPicPr>
              <a:picLocks noChangeAspect="1" noChangeArrowheads="1"/>
            </p:cNvPicPr>
            <p:nvPr userDrawn="1"/>
          </p:nvPicPr>
          <p:blipFill>
            <a:blip r:embed="rId4" cstate="print"/>
            <a:srcRect/>
            <a:stretch>
              <a:fillRect/>
            </a:stretch>
          </p:blipFill>
          <p:spPr bwMode="auto">
            <a:xfrm>
              <a:off x="44368327" y="28152425"/>
              <a:ext cx="914400" cy="914400"/>
            </a:xfrm>
            <a:prstGeom prst="rect">
              <a:avLst/>
            </a:prstGeom>
            <a:noFill/>
          </p:spPr>
        </p:pic>
        <p:sp>
          <p:nvSpPr>
            <p:cNvPr id="29" name="TextBox 28"/>
            <p:cNvSpPr txBox="1"/>
            <p:nvPr userDrawn="1"/>
          </p:nvSpPr>
          <p:spPr>
            <a:xfrm>
              <a:off x="45342598" y="28244014"/>
              <a:ext cx="8671188" cy="735519"/>
            </a:xfrm>
            <a:prstGeom prst="rect">
              <a:avLst/>
            </a:prstGeom>
            <a:noFill/>
          </p:spPr>
          <p:txBody>
            <a:bodyPr wrap="square" rtlCol="0">
              <a:spAutoFit/>
            </a:bodyPr>
            <a:lstStyle/>
            <a:p>
              <a:r>
                <a:rPr lang="en-US" sz="3300" dirty="0" smtClean="0">
                  <a:solidFill>
                    <a:schemeClr val="tx2"/>
                  </a:solidFill>
                  <a:latin typeface="Trebuchet MS" pitchFamily="34" charset="0"/>
                </a:rPr>
                <a:t>Student</a:t>
              </a:r>
              <a:r>
                <a:rPr lang="en-US" sz="3300" baseline="0" dirty="0" smtClean="0">
                  <a:solidFill>
                    <a:schemeClr val="tx2"/>
                  </a:solidFill>
                  <a:latin typeface="Trebuchet MS" pitchFamily="34" charset="0"/>
                </a:rPr>
                <a:t> discounts are available on our </a:t>
              </a:r>
              <a:r>
                <a:rPr lang="en-US" sz="3300" baseline="0" dirty="0" err="1" smtClean="0">
                  <a:solidFill>
                    <a:schemeClr val="tx2"/>
                  </a:solidFill>
                  <a:latin typeface="Trebuchet MS" pitchFamily="34" charset="0"/>
                </a:rPr>
                <a:t>Facebook</a:t>
              </a:r>
              <a:r>
                <a:rPr lang="en-US" sz="3300" baseline="0" dirty="0" smtClean="0">
                  <a:solidFill>
                    <a:schemeClr val="tx2"/>
                  </a:solidFill>
                  <a:latin typeface="Trebuchet MS" pitchFamily="34" charset="0"/>
                </a:rPr>
                <a:t> page.</a:t>
              </a:r>
              <a:br>
                <a:rPr lang="en-US" sz="3300" baseline="0" dirty="0" smtClean="0">
                  <a:solidFill>
                    <a:schemeClr val="tx2"/>
                  </a:solidFill>
                  <a:latin typeface="Trebuchet MS" pitchFamily="34" charset="0"/>
                </a:rPr>
              </a:br>
              <a:r>
                <a:rPr lang="en-US" sz="3300" baseline="0" dirty="0" smtClean="0">
                  <a:solidFill>
                    <a:schemeClr val="tx2"/>
                  </a:solidFill>
                  <a:latin typeface="Trebuchet MS" pitchFamily="34" charset="0"/>
                </a:rPr>
                <a:t>Go to </a:t>
              </a:r>
              <a:r>
                <a:rPr lang="en-US" sz="3300" u="sng" baseline="0" dirty="0" smtClean="0">
                  <a:solidFill>
                    <a:schemeClr val="tx2"/>
                  </a:solidFill>
                  <a:latin typeface="Trebuchet MS" pitchFamily="34" charset="0"/>
                </a:rPr>
                <a:t>PosterPresentations.com</a:t>
              </a:r>
              <a:r>
                <a:rPr lang="en-US" sz="3300" baseline="0" dirty="0" smtClean="0">
                  <a:solidFill>
                    <a:schemeClr val="tx2"/>
                  </a:solidFill>
                  <a:latin typeface="Trebuchet MS" pitchFamily="34" charset="0"/>
                </a:rPr>
                <a:t> and click on the FB icon. </a:t>
              </a:r>
              <a:endParaRPr lang="en-US" sz="3300" dirty="0">
                <a:solidFill>
                  <a:schemeClr val="tx2"/>
                </a:solidFill>
                <a:latin typeface="Trebuchet MS" pitchFamily="34" charset="0"/>
              </a:endParaRPr>
            </a:p>
          </p:txBody>
        </p:sp>
      </p:grpSp>
      <p:sp>
        <p:nvSpPr>
          <p:cNvPr id="30" name="Rectangle 29"/>
          <p:cNvSpPr/>
          <p:nvPr/>
        </p:nvSpPr>
        <p:spPr>
          <a:xfrm>
            <a:off x="30503482" y="0"/>
            <a:ext cx="14397271" cy="42803763"/>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9102" tIns="358200" rIns="179102" bIns="179102" rtlCol="0" anchor="t" anchorCtr="0"/>
          <a:lstStyle/>
          <a:p>
            <a:pPr algn="ctr"/>
            <a:r>
              <a:rPr lang="en-US" sz="5200" b="1" dirty="0" smtClean="0">
                <a:solidFill>
                  <a:schemeClr val="bg1"/>
                </a:solidFill>
                <a:latin typeface="Trebuchet MS" pitchFamily="34" charset="0"/>
              </a:rPr>
              <a:t>QUICK</a:t>
            </a:r>
            <a:r>
              <a:rPr lang="en-US" sz="5200" b="1" baseline="0" dirty="0" smtClean="0">
                <a:solidFill>
                  <a:schemeClr val="bg1"/>
                </a:solidFill>
                <a:latin typeface="Trebuchet MS" pitchFamily="34" charset="0"/>
              </a:rPr>
              <a:t> TIPS</a:t>
            </a:r>
            <a:endParaRPr lang="en-US" sz="5200" b="1" dirty="0" smtClean="0">
              <a:solidFill>
                <a:schemeClr val="bg1"/>
              </a:solidFill>
              <a:latin typeface="Trebuchet MS" pitchFamily="34" charset="0"/>
            </a:endParaRPr>
          </a:p>
          <a:p>
            <a:pPr algn="ctr"/>
            <a:r>
              <a:rPr lang="en-US" sz="5200" b="1" dirty="0" smtClean="0">
                <a:solidFill>
                  <a:srgbClr val="FFFF00"/>
                </a:solidFill>
                <a:latin typeface="Trebuchet MS" pitchFamily="34" charset="0"/>
              </a:rPr>
              <a:t>(--THIS SECTION DOES NOT PRINT--)</a:t>
            </a:r>
          </a:p>
          <a:p>
            <a:pPr algn="ctr"/>
            <a:endParaRPr lang="en-US" sz="4300" b="1" dirty="0" smtClean="0">
              <a:latin typeface="Trebuchet MS" pitchFamily="34" charset="0"/>
            </a:endParaRPr>
          </a:p>
          <a:p>
            <a:pPr defTabSz="3070147"/>
            <a:r>
              <a:rPr lang="en-US" sz="4300" dirty="0" smtClean="0">
                <a:latin typeface="Trebuchet MS" pitchFamily="34" charset="0"/>
              </a:rPr>
              <a:t>This PowerPoint</a:t>
            </a:r>
            <a:r>
              <a:rPr lang="en-US" sz="4300" baseline="0" dirty="0" smtClean="0">
                <a:latin typeface="Trebuchet MS" pitchFamily="34" charset="0"/>
              </a:rPr>
              <a:t> template requires basic PowerPoint (version 2007 or newer) skills. Below is a list of commonly asked questions specific to this template. </a:t>
            </a:r>
            <a:br>
              <a:rPr lang="en-US" sz="4300" baseline="0" dirty="0" smtClean="0">
                <a:latin typeface="Trebuchet MS" pitchFamily="34" charset="0"/>
              </a:rPr>
            </a:br>
            <a:r>
              <a:rPr lang="en-US" sz="4300" baseline="0" dirty="0" smtClean="0">
                <a:latin typeface="Trebuchet MS" pitchFamily="34" charset="0"/>
              </a:rPr>
              <a:t>If you are using an older version of PowerPoint some template features may not work properly.</a:t>
            </a:r>
          </a:p>
          <a:p>
            <a:pPr defTabSz="3070147"/>
            <a:endParaRPr lang="en-US" sz="5200" b="1" dirty="0" smtClean="0">
              <a:solidFill>
                <a:srgbClr val="FFFF00"/>
              </a:solidFill>
              <a:latin typeface="Trebuchet MS" pitchFamily="34" charset="0"/>
            </a:endParaRPr>
          </a:p>
          <a:p>
            <a:pPr algn="ctr"/>
            <a:r>
              <a:rPr lang="en-US" sz="5200" b="1" dirty="0" smtClean="0">
                <a:solidFill>
                  <a:schemeClr val="bg1"/>
                </a:solidFill>
                <a:latin typeface="Trebuchet MS" pitchFamily="34" charset="0"/>
              </a:rPr>
              <a:t>Using the template</a:t>
            </a:r>
            <a:endParaRPr lang="en-US" sz="5200" b="1" baseline="0" dirty="0" smtClean="0">
              <a:solidFill>
                <a:schemeClr val="bg1"/>
              </a:solidFill>
              <a:latin typeface="Trebuchet MS" pitchFamily="34" charset="0"/>
            </a:endParaRPr>
          </a:p>
          <a:p>
            <a:pPr algn="ctr"/>
            <a:endParaRPr lang="en-US" sz="4300" b="1" dirty="0" smtClean="0">
              <a:solidFill>
                <a:srgbClr val="FFFF00"/>
              </a:solidFill>
              <a:latin typeface="Trebuchet MS" pitchFamily="34" charset="0"/>
            </a:endParaRPr>
          </a:p>
          <a:p>
            <a:pPr marL="0" marR="0" indent="0" algn="l" defTabSz="3070147" rtl="0" eaLnBrk="1" fontAlgn="auto" latinLnBrk="0" hangingPunct="1">
              <a:lnSpc>
                <a:spcPct val="100000"/>
              </a:lnSpc>
              <a:spcBef>
                <a:spcPts val="0"/>
              </a:spcBef>
              <a:spcAft>
                <a:spcPts val="0"/>
              </a:spcAft>
              <a:buClrTx/>
              <a:buSzTx/>
              <a:buFontTx/>
              <a:buNone/>
              <a:tabLst/>
              <a:defRPr/>
            </a:pPr>
            <a:r>
              <a:rPr lang="en-US" sz="4300" b="1" dirty="0" smtClean="0">
                <a:solidFill>
                  <a:srgbClr val="FFFF00"/>
                </a:solidFill>
                <a:latin typeface="Trebuchet MS" pitchFamily="34" charset="0"/>
              </a:rPr>
              <a:t>Verifying the quality of your graphics</a:t>
            </a:r>
          </a:p>
          <a:p>
            <a:pPr defTabSz="3070147"/>
            <a:r>
              <a:rPr lang="en-US" sz="4300" dirty="0" smtClean="0">
                <a:latin typeface="Trebuchet MS" pitchFamily="34" charset="0"/>
              </a:rPr>
              <a:t>Go to the </a:t>
            </a:r>
            <a:r>
              <a:rPr lang="en-US" sz="43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4300" baseline="0" dirty="0" smtClean="0">
                <a:latin typeface="Trebuchet MS" pitchFamily="34" charset="0"/>
              </a:rPr>
            </a:br>
            <a:endParaRPr lang="en-US" sz="4300" baseline="0" dirty="0" smtClean="0">
              <a:latin typeface="Trebuchet MS" pitchFamily="34" charset="0"/>
            </a:endParaRPr>
          </a:p>
          <a:p>
            <a:pPr defTabSz="3070147"/>
            <a:r>
              <a:rPr lang="en-US" sz="4300" b="1" dirty="0" smtClean="0">
                <a:solidFill>
                  <a:srgbClr val="FFFF00"/>
                </a:solidFill>
                <a:latin typeface="Trebuchet MS" pitchFamily="34" charset="0"/>
              </a:rPr>
              <a:t>Using the placeholders</a:t>
            </a:r>
          </a:p>
          <a:p>
            <a:pPr defTabSz="3070147"/>
            <a:r>
              <a:rPr lang="en-US" sz="4300" baseline="0" dirty="0" smtClean="0">
                <a:latin typeface="Trebuchet MS" pitchFamily="34" charset="0"/>
              </a:rPr>
              <a:t>To add text to this template click inside a placeholder and type in or paste your text. To move a placeholder, click on it </a:t>
            </a:r>
            <a:r>
              <a:rPr lang="en-US" sz="4300" u="sng" baseline="0" dirty="0" smtClean="0">
                <a:latin typeface="Trebuchet MS" pitchFamily="34" charset="0"/>
              </a:rPr>
              <a:t>once</a:t>
            </a:r>
            <a:r>
              <a:rPr lang="en-US" sz="4300" baseline="0" dirty="0" smtClean="0">
                <a:latin typeface="Trebuchet MS" pitchFamily="34" charset="0"/>
              </a:rPr>
              <a:t> (to select it), place your cursor on its frame and your cursor will change to this symbol:         Then, click </a:t>
            </a:r>
            <a:r>
              <a:rPr lang="en-US" sz="4300" u="sng" baseline="0" dirty="0" smtClean="0">
                <a:latin typeface="Trebuchet MS" pitchFamily="34" charset="0"/>
              </a:rPr>
              <a:t>once</a:t>
            </a:r>
            <a:r>
              <a:rPr lang="en-US" sz="4300" baseline="0" dirty="0" smtClean="0">
                <a:latin typeface="Trebuchet MS" pitchFamily="34" charset="0"/>
              </a:rPr>
              <a:t> and drag it to its new location where you can resize it as needed. Additional placeholders can be found on the left side of this template.</a:t>
            </a:r>
          </a:p>
          <a:p>
            <a:pPr defTabSz="3070147"/>
            <a:endParaRPr lang="en-US" sz="4300" b="1" baseline="0" dirty="0" smtClean="0">
              <a:solidFill>
                <a:srgbClr val="FFFF00"/>
              </a:solidFill>
              <a:latin typeface="Trebuchet MS" pitchFamily="34" charset="0"/>
            </a:endParaRPr>
          </a:p>
          <a:p>
            <a:pPr defTabSz="3070147"/>
            <a:r>
              <a:rPr lang="en-US" sz="4300" b="1" baseline="0" dirty="0" smtClean="0">
                <a:solidFill>
                  <a:srgbClr val="FFFF00"/>
                </a:solidFill>
                <a:latin typeface="Trebuchet MS" pitchFamily="34" charset="0"/>
              </a:rPr>
              <a:t>Modifying the layout</a:t>
            </a:r>
          </a:p>
          <a:p>
            <a:pPr defTabSz="3070147"/>
            <a:r>
              <a:rPr lang="en-US" sz="4300" dirty="0" smtClean="0">
                <a:latin typeface="Trebuchet MS" pitchFamily="34" charset="0"/>
              </a:rPr>
              <a:t>This template has four </a:t>
            </a:r>
            <a:r>
              <a:rPr lang="en-US" sz="4300" baseline="0" dirty="0" smtClean="0">
                <a:latin typeface="Trebuchet MS" pitchFamily="34" charset="0"/>
              </a:rPr>
              <a:t>different </a:t>
            </a:r>
          </a:p>
          <a:p>
            <a:pPr defTabSz="3070147"/>
            <a:r>
              <a:rPr lang="en-US" sz="4300" baseline="0" dirty="0" smtClean="0">
                <a:latin typeface="Trebuchet MS" pitchFamily="34" charset="0"/>
              </a:rPr>
              <a:t>column layouts.   </a:t>
            </a:r>
            <a:r>
              <a:rPr lang="en-US" sz="4300" u="sng" baseline="0" dirty="0" smtClean="0">
                <a:latin typeface="Trebuchet MS" pitchFamily="34" charset="0"/>
              </a:rPr>
              <a:t>Right-click</a:t>
            </a:r>
            <a:r>
              <a:rPr lang="en-US" sz="4300" baseline="0" dirty="0" smtClean="0">
                <a:latin typeface="Trebuchet MS" pitchFamily="34" charset="0"/>
              </a:rPr>
              <a:t> your </a:t>
            </a:r>
          </a:p>
          <a:p>
            <a:pPr defTabSz="3070147"/>
            <a:r>
              <a:rPr lang="en-US" sz="4300" baseline="0" dirty="0" smtClean="0">
                <a:latin typeface="Trebuchet MS" pitchFamily="34" charset="0"/>
              </a:rPr>
              <a:t>mouse on the background and </a:t>
            </a:r>
          </a:p>
          <a:p>
            <a:pPr defTabSz="3070147"/>
            <a:r>
              <a:rPr lang="en-US" sz="4300" baseline="0" dirty="0" smtClean="0">
                <a:latin typeface="Trebuchet MS" pitchFamily="34" charset="0"/>
              </a:rPr>
              <a:t>click on “Layout” to see the</a:t>
            </a:r>
          </a:p>
          <a:p>
            <a:pPr defTabSz="3070147"/>
            <a:r>
              <a:rPr lang="en-US" sz="4300" baseline="0" dirty="0" smtClean="0">
                <a:latin typeface="Trebuchet MS" pitchFamily="34" charset="0"/>
              </a:rPr>
              <a:t> layout options.  The columns in </a:t>
            </a:r>
          </a:p>
          <a:p>
            <a:pPr defTabSz="3070147"/>
            <a:r>
              <a:rPr lang="en-US" sz="4300" baseline="0" dirty="0" smtClean="0">
                <a:latin typeface="Trebuchet MS" pitchFamily="34" charset="0"/>
              </a:rPr>
              <a:t>the provided layouts are fixed and  cannot be moved but advanced users can modify any layout by going to VIEW and then SLIDE MASTER.</a:t>
            </a:r>
          </a:p>
          <a:p>
            <a:pPr marL="0" marR="0" indent="0" algn="l" defTabSz="3070147" rtl="0" eaLnBrk="1" fontAlgn="auto" latinLnBrk="0" hangingPunct="1">
              <a:lnSpc>
                <a:spcPct val="100000"/>
              </a:lnSpc>
              <a:spcBef>
                <a:spcPts val="0"/>
              </a:spcBef>
              <a:spcAft>
                <a:spcPts val="0"/>
              </a:spcAft>
              <a:buClrTx/>
              <a:buSzTx/>
              <a:buFontTx/>
              <a:buNone/>
              <a:tabLst/>
              <a:defRPr/>
            </a:pPr>
            <a:endParaRPr lang="en-US" sz="4300" baseline="0" dirty="0" smtClean="0">
              <a:latin typeface="Trebuchet MS" pitchFamily="34" charset="0"/>
            </a:endParaRPr>
          </a:p>
          <a:p>
            <a:pPr defTabSz="3070147"/>
            <a:r>
              <a:rPr lang="en-US" sz="4300" b="1" baseline="0" dirty="0" smtClean="0">
                <a:solidFill>
                  <a:srgbClr val="FFFF00"/>
                </a:solidFill>
                <a:latin typeface="Trebuchet MS" pitchFamily="34" charset="0"/>
              </a:rPr>
              <a:t>Importing text and graphics from external sources</a:t>
            </a:r>
          </a:p>
          <a:p>
            <a:pPr defTabSz="3070147"/>
            <a:r>
              <a:rPr lang="en-US" sz="4300" b="1" u="sng" baseline="0" dirty="0" smtClean="0">
                <a:latin typeface="Trebuchet MS" pitchFamily="34" charset="0"/>
              </a:rPr>
              <a:t>TEXT: </a:t>
            </a:r>
            <a:r>
              <a:rPr lang="en-US" sz="4300" baseline="0" dirty="0" smtClean="0">
                <a:latin typeface="Trebuchet MS" pitchFamily="34" charset="0"/>
              </a:rPr>
              <a:t>Paste or type your text into a pre-existing placeholder or drag in a new placeholder from the left side of the template. Move it anywhere as needed.</a:t>
            </a:r>
          </a:p>
          <a:p>
            <a:pPr defTabSz="3070147"/>
            <a:r>
              <a:rPr lang="en-US" sz="4300" b="1" u="sng" baseline="0" dirty="0" smtClean="0">
                <a:latin typeface="Trebuchet MS" pitchFamily="34" charset="0"/>
              </a:rPr>
              <a:t>PHOTOS: </a:t>
            </a:r>
            <a:r>
              <a:rPr lang="en-US" sz="4300" baseline="0" dirty="0" smtClean="0">
                <a:latin typeface="Trebuchet MS" pitchFamily="34" charset="0"/>
              </a:rPr>
              <a:t>Drag in a picture placeholder, size it </a:t>
            </a:r>
            <a:r>
              <a:rPr lang="en-US" sz="4300" u="sng" baseline="0" dirty="0" smtClean="0">
                <a:latin typeface="Trebuchet MS" pitchFamily="34" charset="0"/>
              </a:rPr>
              <a:t>first</a:t>
            </a:r>
            <a:r>
              <a:rPr lang="en-US" sz="4300" baseline="0" dirty="0" smtClean="0">
                <a:latin typeface="Trebuchet MS" pitchFamily="34" charset="0"/>
              </a:rPr>
              <a:t>, click in it and insert a photo from the menu.</a:t>
            </a:r>
          </a:p>
          <a:p>
            <a:pPr defTabSz="3070147"/>
            <a:r>
              <a:rPr lang="en-US" sz="4300" b="1" u="sng" baseline="0" dirty="0" smtClean="0">
                <a:latin typeface="Trebuchet MS" pitchFamily="34" charset="0"/>
              </a:rPr>
              <a:t>TABLES: </a:t>
            </a:r>
            <a:r>
              <a:rPr lang="en-US" sz="4300" baseline="0" dirty="0" smtClean="0">
                <a:latin typeface="Trebuchet MS" pitchFamily="34" charset="0"/>
              </a:rPr>
              <a:t>You can copy and paste a table from an external document onto this poster template. To adjust  the way the text fits within the cells of a table that has been pasted, </a:t>
            </a:r>
            <a:r>
              <a:rPr lang="en-US" sz="4300" u="sng" baseline="0" dirty="0" smtClean="0">
                <a:latin typeface="Trebuchet MS" pitchFamily="34" charset="0"/>
              </a:rPr>
              <a:t>right-click</a:t>
            </a:r>
            <a:r>
              <a:rPr lang="en-US" sz="4300" baseline="0" dirty="0" smtClean="0">
                <a:latin typeface="Trebuchet MS" pitchFamily="34" charset="0"/>
              </a:rPr>
              <a:t> on the table, click FORMAT SHAPE  then click on TEXT BOX and change the INTERNAL MARGIN values to 0.25</a:t>
            </a:r>
          </a:p>
          <a:p>
            <a:pPr defTabSz="3070147"/>
            <a:endParaRPr lang="en-US" sz="4300" baseline="0" dirty="0" smtClean="0">
              <a:latin typeface="Trebuchet MS" pitchFamily="34" charset="0"/>
            </a:endParaRPr>
          </a:p>
          <a:p>
            <a:pPr defTabSz="3070147"/>
            <a:r>
              <a:rPr lang="en-US" sz="4300" b="1" baseline="0" dirty="0" smtClean="0">
                <a:solidFill>
                  <a:srgbClr val="FFFF00"/>
                </a:solidFill>
                <a:latin typeface="Trebuchet MS" pitchFamily="34" charset="0"/>
              </a:rPr>
              <a:t>Modifying the color scheme</a:t>
            </a:r>
          </a:p>
          <a:p>
            <a:pPr defTabSz="3070147"/>
            <a:r>
              <a:rPr lang="en-US" sz="4300" baseline="0" dirty="0" smtClean="0">
                <a:latin typeface="Trebuchet MS" pitchFamily="34" charset="0"/>
              </a:rPr>
              <a:t>To change the color scheme of this template go to the “Design” menu and click on “Colors”. You can choose from the provide color combinations or you can create your own.</a:t>
            </a:r>
          </a:p>
          <a:p>
            <a:pPr defTabSz="3070147"/>
            <a:endParaRPr lang="en-US" sz="4300" baseline="0" dirty="0" smtClean="0">
              <a:latin typeface="Trebuchet MS" pitchFamily="34" charset="0"/>
            </a:endParaRPr>
          </a:p>
          <a:p>
            <a:pPr defTabSz="3070147"/>
            <a:endParaRPr lang="en-US" sz="4300" baseline="0" dirty="0" smtClean="0">
              <a:latin typeface="Trebuchet MS" pitchFamily="34" charset="0"/>
            </a:endParaRPr>
          </a:p>
          <a:p>
            <a:pPr defTabSz="4298720"/>
            <a:endParaRPr lang="en-US" sz="3100" baseline="0" dirty="0" smtClean="0">
              <a:latin typeface="Trebuchet MS" pitchFamily="34" charset="0"/>
            </a:endParaRPr>
          </a:p>
          <a:p>
            <a:pPr defTabSz="4298720"/>
            <a:endParaRPr lang="en-US" sz="3100" dirty="0" smtClean="0">
              <a:latin typeface="Trebuchet MS" pitchFamily="34" charset="0"/>
            </a:endParaRPr>
          </a:p>
          <a:p>
            <a:pPr algn="ctr"/>
            <a:endParaRPr lang="en-US" sz="3100" b="1" dirty="0" smtClean="0">
              <a:solidFill>
                <a:schemeClr val="bg1"/>
              </a:solidFill>
              <a:latin typeface="Trebuchet MS" pitchFamily="34" charset="0"/>
            </a:endParaRPr>
          </a:p>
          <a:p>
            <a:pPr defTabSz="4298720"/>
            <a:endParaRPr lang="en-US" sz="3100" b="1" dirty="0" smtClean="0">
              <a:solidFill>
                <a:srgbClr val="FFFF00"/>
              </a:solidFill>
              <a:latin typeface="Trebuchet MS" pitchFamily="34" charset="0"/>
            </a:endParaRPr>
          </a:p>
          <a:p>
            <a:pPr algn="ctr"/>
            <a:endParaRPr lang="en-US" sz="4300" b="1" dirty="0">
              <a:latin typeface="Trebuchet MS" pitchFamily="34" charset="0"/>
            </a:endParaRPr>
          </a:p>
        </p:txBody>
      </p:sp>
      <p:pic>
        <p:nvPicPr>
          <p:cNvPr id="31" name="Picture 2"/>
          <p:cNvPicPr>
            <a:picLocks noChangeAspect="1" noChangeArrowheads="1"/>
          </p:cNvPicPr>
          <p:nvPr/>
        </p:nvPicPr>
        <p:blipFill>
          <a:blip r:embed="rId5" cstate="print"/>
          <a:srcRect/>
          <a:stretch>
            <a:fillRect/>
          </a:stretch>
        </p:blipFill>
        <p:spPr bwMode="auto">
          <a:xfrm>
            <a:off x="39240362" y="20717798"/>
            <a:ext cx="5330718" cy="3022090"/>
          </a:xfrm>
          <a:prstGeom prst="rect">
            <a:avLst/>
          </a:prstGeom>
          <a:noFill/>
          <a:ln w="9525">
            <a:noFill/>
            <a:miter lim="800000"/>
            <a:headEnd/>
            <a:tailEnd/>
          </a:ln>
          <a:effectLst/>
        </p:spPr>
      </p:pic>
      <p:pic>
        <p:nvPicPr>
          <p:cNvPr id="32" name="Picture 2"/>
          <p:cNvPicPr>
            <a:picLocks noChangeAspect="1" noChangeArrowheads="1"/>
          </p:cNvPicPr>
          <p:nvPr/>
        </p:nvPicPr>
        <p:blipFill>
          <a:blip r:embed="rId6" cstate="print"/>
          <a:srcRect/>
          <a:stretch>
            <a:fillRect/>
          </a:stretch>
        </p:blipFill>
        <p:spPr bwMode="auto">
          <a:xfrm>
            <a:off x="43020518" y="16842267"/>
            <a:ext cx="635798" cy="454285"/>
          </a:xfrm>
          <a:prstGeom prst="rect">
            <a:avLst/>
          </a:prstGeom>
          <a:noFill/>
          <a:ln w="9525">
            <a:solidFill>
              <a:schemeClr val="tx1"/>
            </a:solidFill>
            <a:miter lim="800000"/>
            <a:headEnd/>
            <a:tailEnd/>
          </a:ln>
          <a:effectLst/>
        </p:spPr>
      </p:pic>
      <p:sp>
        <p:nvSpPr>
          <p:cNvPr id="33" name="TextBox 32"/>
          <p:cNvSpPr txBox="1"/>
          <p:nvPr/>
        </p:nvSpPr>
        <p:spPr>
          <a:xfrm>
            <a:off x="30739256" y="39384460"/>
            <a:ext cx="9759098" cy="2860412"/>
          </a:xfrm>
          <a:prstGeom prst="rect">
            <a:avLst/>
          </a:prstGeom>
          <a:noFill/>
        </p:spPr>
        <p:txBody>
          <a:bodyPr wrap="square" lIns="89551" tIns="44774" rIns="89551" bIns="44774" rtlCol="0">
            <a:spAutoFit/>
          </a:bodyPr>
          <a:lstStyle/>
          <a:p>
            <a:r>
              <a:rPr lang="en-US" sz="4700" dirty="0" smtClean="0">
                <a:solidFill>
                  <a:schemeClr val="bg1"/>
                </a:solidFill>
              </a:rPr>
              <a:t>© 2011 PosterPresentations.com</a:t>
            </a:r>
            <a:br>
              <a:rPr lang="en-US" sz="4700" dirty="0" smtClean="0">
                <a:solidFill>
                  <a:schemeClr val="bg1"/>
                </a:solidFill>
              </a:rPr>
            </a:br>
            <a:r>
              <a:rPr lang="en-US" sz="4700" dirty="0" smtClean="0">
                <a:solidFill>
                  <a:schemeClr val="bg1"/>
                </a:solidFill>
              </a:rPr>
              <a:t>    </a:t>
            </a:r>
            <a:r>
              <a:rPr lang="en-US" sz="4300" dirty="0" smtClean="0">
                <a:solidFill>
                  <a:schemeClr val="bg1"/>
                </a:solidFill>
              </a:rPr>
              <a:t>2117 Fourth Street ,</a:t>
            </a:r>
            <a:r>
              <a:rPr lang="en-US" sz="4300" baseline="0" dirty="0" smtClean="0">
                <a:solidFill>
                  <a:schemeClr val="bg1"/>
                </a:solidFill>
              </a:rPr>
              <a:t> Unit C</a:t>
            </a:r>
            <a:br>
              <a:rPr lang="en-US" sz="4300" baseline="0" dirty="0" smtClean="0">
                <a:solidFill>
                  <a:schemeClr val="bg1"/>
                </a:solidFill>
              </a:rPr>
            </a:br>
            <a:r>
              <a:rPr lang="en-US" sz="4300" baseline="0" dirty="0" smtClean="0">
                <a:solidFill>
                  <a:schemeClr val="bg1"/>
                </a:solidFill>
              </a:rPr>
              <a:t>    Berkeley CA 94710</a:t>
            </a:r>
            <a:br>
              <a:rPr lang="en-US" sz="4300" baseline="0" dirty="0" smtClean="0">
                <a:solidFill>
                  <a:schemeClr val="bg1"/>
                </a:solidFill>
              </a:rPr>
            </a:br>
            <a:r>
              <a:rPr lang="en-US" sz="4300" baseline="0" dirty="0" smtClean="0">
                <a:solidFill>
                  <a:schemeClr val="bg1"/>
                </a:solidFill>
              </a:rPr>
              <a:t>    </a:t>
            </a:r>
            <a:r>
              <a:rPr lang="en-US" sz="4300" b="1" baseline="0" dirty="0" smtClean="0">
                <a:solidFill>
                  <a:srgbClr val="FFFF00"/>
                </a:solidFill>
              </a:rPr>
              <a:t>posterpresenter@gmail.com</a:t>
            </a:r>
            <a:endParaRPr lang="en-US" sz="4700" b="1" dirty="0">
              <a:solidFill>
                <a:srgbClr val="FFFF00"/>
              </a:solidFill>
            </a:endParaRPr>
          </a:p>
        </p:txBody>
      </p:sp>
      <p:cxnSp>
        <p:nvCxnSpPr>
          <p:cNvPr id="34" name="Straight Connector 33"/>
          <p:cNvCxnSpPr/>
          <p:nvPr/>
        </p:nvCxnSpPr>
        <p:spPr>
          <a:xfrm>
            <a:off x="30503482" y="39213420"/>
            <a:ext cx="14397271" cy="42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0512344" y="6339240"/>
            <a:ext cx="14388407" cy="209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18" Type="http://schemas.openxmlformats.org/officeDocument/2006/relationships/diagramColors" Target="../diagrams/colors3.xml"/><Relationship Id="rId26" Type="http://schemas.openxmlformats.org/officeDocument/2006/relationships/image" Target="../media/image12.jpeg"/><Relationship Id="rId3" Type="http://schemas.openxmlformats.org/officeDocument/2006/relationships/image" Target="../media/image4.png"/><Relationship Id="rId21" Type="http://schemas.openxmlformats.org/officeDocument/2006/relationships/image" Target="../media/image7.png"/><Relationship Id="rId7" Type="http://schemas.openxmlformats.org/officeDocument/2006/relationships/diagramQuickStyle" Target="../diagrams/quickStyle1.xml"/><Relationship Id="rId12" Type="http://schemas.openxmlformats.org/officeDocument/2006/relationships/diagramQuickStyle" Target="../diagrams/quickStyle2.xml"/><Relationship Id="rId17" Type="http://schemas.openxmlformats.org/officeDocument/2006/relationships/diagramQuickStyle" Target="../diagrams/quickStyle3.xml"/><Relationship Id="rId25" Type="http://schemas.openxmlformats.org/officeDocument/2006/relationships/image" Target="../media/image11.emf"/><Relationship Id="rId2" Type="http://schemas.openxmlformats.org/officeDocument/2006/relationships/notesSlide" Target="../notesSlides/notesSlide1.xml"/><Relationship Id="rId16" Type="http://schemas.openxmlformats.org/officeDocument/2006/relationships/diagramLayout" Target="../diagrams/layout3.xml"/><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diagramLayout" Target="../diagrams/layout2.xml"/><Relationship Id="rId24" Type="http://schemas.openxmlformats.org/officeDocument/2006/relationships/image" Target="../media/image10.png"/><Relationship Id="rId5" Type="http://schemas.openxmlformats.org/officeDocument/2006/relationships/diagramData" Target="../diagrams/data1.xml"/><Relationship Id="rId15" Type="http://schemas.openxmlformats.org/officeDocument/2006/relationships/diagramData" Target="../diagrams/data3.xml"/><Relationship Id="rId23" Type="http://schemas.openxmlformats.org/officeDocument/2006/relationships/image" Target="../media/image9.png"/><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image" Target="../media/image5.png"/><Relationship Id="rId9" Type="http://schemas.microsoft.com/office/2007/relationships/diagramDrawing" Target="../diagrams/drawing1.xml"/><Relationship Id="rId14" Type="http://schemas.microsoft.com/office/2007/relationships/diagramDrawing" Target="../diagrams/drawing2.xml"/><Relationship Id="rId2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0935" y="194449"/>
            <a:ext cx="22079798" cy="1882573"/>
          </a:xfrm>
        </p:spPr>
        <p:txBody>
          <a:bodyPr/>
          <a:lstStyle/>
          <a:p>
            <a:r>
              <a:rPr lang="en-US" dirty="0" smtClean="0"/>
              <a:t/>
            </a:r>
            <a:br>
              <a:rPr lang="en-US" dirty="0" smtClean="0"/>
            </a:br>
            <a:r>
              <a:rPr lang="en-US" sz="7200" dirty="0" smtClean="0"/>
              <a:t>Optimal Liquid Desiccant Regeneration by a Low Cost Unglazed Air and Water Heating Collector</a:t>
            </a:r>
            <a:endParaRPr lang="en-US" sz="7200" dirty="0"/>
          </a:p>
        </p:txBody>
      </p:sp>
      <p:sp>
        <p:nvSpPr>
          <p:cNvPr id="3" name="Text Placeholder 2"/>
          <p:cNvSpPr>
            <a:spLocks noGrp="1"/>
          </p:cNvSpPr>
          <p:nvPr>
            <p:ph type="body" sz="quarter" idx="10"/>
          </p:nvPr>
        </p:nvSpPr>
        <p:spPr>
          <a:xfrm>
            <a:off x="623691" y="6633462"/>
            <a:ext cx="14299153" cy="5708950"/>
          </a:xfrm>
        </p:spPr>
        <p:txBody>
          <a:bodyPr/>
          <a:lstStyle/>
          <a:p>
            <a:r>
              <a:rPr lang="en-US" dirty="0" smtClean="0"/>
              <a:t>System performance of a novel Liquid-Air Transpired Solar Collector (LATSC) and a falling film type, parallel plate liquid desiccant regenerator (LDR) using lithium chloride as the desiccant is evaluated. A brief overview of the LATSC is provided followed by the development of a numerical model for the LDR. The LASTC and LDR are then coupled and a sensitivity analysis is performed on the system. The combined LATSC-LDR system is optimized for typical Abu Dhabi weather conditions. It is found that at </a:t>
            </a:r>
            <a:r>
              <a:rPr lang="en-US" dirty="0" err="1" smtClean="0"/>
              <a:t>LiCl</a:t>
            </a:r>
            <a:r>
              <a:rPr lang="en-US" dirty="0" smtClean="0"/>
              <a:t> desiccant solution entering and leaving concentrations of 0.2 and 0.4 the optimal water thermal capacitance rate per unit collector area, air thermal capacitance rate per unit collector area, and desiccant mass flow rate per unit collector area are </a:t>
            </a:r>
            <a:r>
              <a:rPr lang="en-US" dirty="0" smtClean="0"/>
              <a:t>38.66 </a:t>
            </a:r>
            <a:r>
              <a:rPr lang="en-US" dirty="0" smtClean="0"/>
              <a:t>W/m</a:t>
            </a:r>
            <a:r>
              <a:rPr lang="en-US" baseline="30000" dirty="0" smtClean="0"/>
              <a:t>2</a:t>
            </a:r>
            <a:r>
              <a:rPr lang="en-US" dirty="0" smtClean="0"/>
              <a:t>K, </a:t>
            </a:r>
            <a:r>
              <a:rPr lang="en-US" dirty="0" smtClean="0"/>
              <a:t>10.98 </a:t>
            </a:r>
            <a:r>
              <a:rPr lang="en-US" dirty="0" smtClean="0"/>
              <a:t>Wm</a:t>
            </a:r>
            <a:r>
              <a:rPr lang="en-US" baseline="30000" dirty="0" smtClean="0"/>
              <a:t>2</a:t>
            </a:r>
            <a:r>
              <a:rPr lang="en-US" dirty="0" smtClean="0"/>
              <a:t>K, and </a:t>
            </a:r>
            <a:r>
              <a:rPr lang="en-US" dirty="0" smtClean="0"/>
              <a:t>0.0001665 </a:t>
            </a:r>
            <a:r>
              <a:rPr lang="en-US" dirty="0" smtClean="0"/>
              <a:t>kg/s-m</a:t>
            </a:r>
            <a:r>
              <a:rPr lang="en-US" baseline="30000" dirty="0" smtClean="0"/>
              <a:t>2</a:t>
            </a:r>
            <a:r>
              <a:rPr lang="en-US" dirty="0" smtClean="0"/>
              <a:t> respectively. The system efficiency under these conditions is almost 23%.</a:t>
            </a:r>
          </a:p>
          <a:p>
            <a:endParaRPr lang="en-US" dirty="0"/>
          </a:p>
        </p:txBody>
      </p:sp>
      <p:sp>
        <p:nvSpPr>
          <p:cNvPr id="4" name="Text Placeholder 3"/>
          <p:cNvSpPr>
            <a:spLocks noGrp="1"/>
          </p:cNvSpPr>
          <p:nvPr>
            <p:ph type="body" sz="quarter" idx="11"/>
          </p:nvPr>
        </p:nvSpPr>
        <p:spPr/>
        <p:txBody>
          <a:bodyPr/>
          <a:lstStyle/>
          <a:p>
            <a:r>
              <a:rPr lang="en-US" dirty="0" smtClean="0"/>
              <a:t>Abstract</a:t>
            </a:r>
            <a:endParaRPr lang="en-US" dirty="0"/>
          </a:p>
        </p:txBody>
      </p:sp>
      <p:sp>
        <p:nvSpPr>
          <p:cNvPr id="7" name="Text Placeholder 6"/>
          <p:cNvSpPr>
            <a:spLocks noGrp="1"/>
          </p:cNvSpPr>
          <p:nvPr>
            <p:ph type="body" sz="quarter" idx="20"/>
          </p:nvPr>
        </p:nvSpPr>
        <p:spPr>
          <a:xfrm>
            <a:off x="636211" y="11942279"/>
            <a:ext cx="14291358" cy="800265"/>
          </a:xfrm>
        </p:spPr>
        <p:txBody>
          <a:bodyPr/>
          <a:lstStyle/>
          <a:p>
            <a:r>
              <a:rPr lang="en-US" dirty="0" smtClean="0"/>
              <a:t>Liquid Air Transpired Solar Collector</a:t>
            </a:r>
            <a:endParaRPr lang="en-US" dirty="0"/>
          </a:p>
        </p:txBody>
      </p:sp>
      <p:sp>
        <p:nvSpPr>
          <p:cNvPr id="8" name="Text Placeholder 7"/>
          <p:cNvSpPr>
            <a:spLocks noGrp="1"/>
          </p:cNvSpPr>
          <p:nvPr>
            <p:ph type="body" sz="quarter" idx="25"/>
          </p:nvPr>
        </p:nvSpPr>
        <p:spPr/>
        <p:txBody>
          <a:bodyPr/>
          <a:lstStyle/>
          <a:p>
            <a:r>
              <a:rPr lang="en-US" dirty="0" smtClean="0"/>
              <a:t>Solving Method</a:t>
            </a:r>
            <a:endParaRPr lang="en-US" dirty="0"/>
          </a:p>
        </p:txBody>
      </p:sp>
      <p:sp>
        <p:nvSpPr>
          <p:cNvPr id="9" name="Text Placeholder 8"/>
          <p:cNvSpPr>
            <a:spLocks noGrp="1"/>
          </p:cNvSpPr>
          <p:nvPr>
            <p:ph type="body" sz="quarter" idx="26"/>
          </p:nvPr>
        </p:nvSpPr>
        <p:spPr>
          <a:xfrm>
            <a:off x="15353328" y="6700137"/>
            <a:ext cx="14287682" cy="5278063"/>
          </a:xfrm>
        </p:spPr>
        <p:txBody>
          <a:bodyPr/>
          <a:lstStyle/>
          <a:p>
            <a:r>
              <a:rPr lang="en-US" dirty="0" smtClean="0"/>
              <a:t>The counter-flow configuration of the LDR means that the conditions at all nodes must be solved simultaneously. One simple approach is to split the regeneration process in to two cycles, A and B. In cycle A, the air temperature and concentration for each node are kept constant while the water and desiccant temperatures and concentrations are evaluated for each node. These values are then plugged in to the nodes of cycle B, while the air temperatures and concentrations are evaluated for each node. The process is repeated until the water vapor transferred to the air at each node is equal in both cycles (i.e.  for all </a:t>
            </a:r>
            <a:r>
              <a:rPr lang="en-US" dirty="0" err="1" smtClean="0"/>
              <a:t>i</a:t>
            </a:r>
            <a:r>
              <a:rPr lang="en-US" dirty="0" smtClean="0"/>
              <a:t> as shown in Figure 4). To simultaneously solve for collector and regenerator water outlet temperatures, the LATSC and LDR models are evaluated iteratively as shown in Figure 5. </a:t>
            </a:r>
          </a:p>
          <a:p>
            <a:endParaRPr lang="en-US" dirty="0"/>
          </a:p>
        </p:txBody>
      </p:sp>
      <p:sp>
        <p:nvSpPr>
          <p:cNvPr id="10" name="Text Placeholder 9"/>
          <p:cNvSpPr>
            <a:spLocks noGrp="1"/>
          </p:cNvSpPr>
          <p:nvPr>
            <p:ph type="body" sz="quarter" idx="27"/>
          </p:nvPr>
        </p:nvSpPr>
        <p:spPr>
          <a:xfrm>
            <a:off x="15353329" y="21151702"/>
            <a:ext cx="14283756" cy="800265"/>
          </a:xfrm>
        </p:spPr>
        <p:txBody>
          <a:bodyPr/>
          <a:lstStyle/>
          <a:p>
            <a:r>
              <a:rPr lang="en-US" dirty="0" smtClean="0"/>
              <a:t>Optimization</a:t>
            </a:r>
            <a:endParaRPr lang="en-US" dirty="0"/>
          </a:p>
        </p:txBody>
      </p:sp>
      <p:sp>
        <p:nvSpPr>
          <p:cNvPr id="11" name="Text Placeholder 10"/>
          <p:cNvSpPr>
            <a:spLocks noGrp="1"/>
          </p:cNvSpPr>
          <p:nvPr>
            <p:ph type="body" sz="quarter" idx="28"/>
          </p:nvPr>
        </p:nvSpPr>
        <p:spPr>
          <a:xfrm>
            <a:off x="15371917" y="22222956"/>
            <a:ext cx="14289232" cy="4588644"/>
          </a:xfrm>
        </p:spPr>
        <p:txBody>
          <a:bodyPr/>
          <a:lstStyle/>
          <a:p>
            <a:r>
              <a:rPr lang="en-US" dirty="0" smtClean="0"/>
              <a:t>The objective of the optimization is to regenerate the </a:t>
            </a:r>
            <a:r>
              <a:rPr lang="en-US" dirty="0" smtClean="0"/>
              <a:t>liquid desiccant entering at 0.2 concentration to </a:t>
            </a:r>
            <a:r>
              <a:rPr lang="en-US" dirty="0" smtClean="0"/>
              <a:t>a concentration of 0.4 while maximizing the desiccant flow rate.  Thus an objective function, to be minimized, was defined as:</a:t>
            </a:r>
          </a:p>
          <a:p>
            <a:r>
              <a:rPr lang="en-US" dirty="0" smtClean="0"/>
              <a:t>			(1)</a:t>
            </a:r>
          </a:p>
          <a:p>
            <a:endParaRPr lang="en-US" dirty="0" smtClean="0"/>
          </a:p>
          <a:p>
            <a:r>
              <a:rPr lang="en-US" dirty="0" smtClean="0"/>
              <a:t>The optimum air and water thermal capacitance rates and desiccant mass flow rate per unit regenerator area </a:t>
            </a:r>
            <a:r>
              <a:rPr lang="en-US" dirty="0" smtClean="0"/>
              <a:t>can be </a:t>
            </a:r>
            <a:r>
              <a:rPr lang="en-US" dirty="0" smtClean="0"/>
              <a:t>found using a genetic algorithm (MATLAB) for </a:t>
            </a:r>
            <a:r>
              <a:rPr lang="en-US" dirty="0" smtClean="0"/>
              <a:t>any given condition, for example the typical Abu Dhabi conditions in Table 1. </a:t>
            </a:r>
            <a:r>
              <a:rPr lang="en-US" dirty="0" smtClean="0"/>
              <a:t>The optimum operating parameters found </a:t>
            </a:r>
            <a:r>
              <a:rPr lang="en-US" dirty="0" smtClean="0"/>
              <a:t>for this condition are </a:t>
            </a:r>
            <a:r>
              <a:rPr lang="en-US" dirty="0" smtClean="0"/>
              <a:t>given in Table 2. </a:t>
            </a:r>
            <a:endParaRPr lang="en-US" dirty="0"/>
          </a:p>
        </p:txBody>
      </p:sp>
      <p:sp>
        <p:nvSpPr>
          <p:cNvPr id="12" name="Text Placeholder 11"/>
          <p:cNvSpPr>
            <a:spLocks noGrp="1"/>
          </p:cNvSpPr>
          <p:nvPr>
            <p:ph type="body" sz="quarter" idx="29"/>
          </p:nvPr>
        </p:nvSpPr>
        <p:spPr>
          <a:xfrm>
            <a:off x="15412530" y="35883505"/>
            <a:ext cx="14276605" cy="800265"/>
          </a:xfrm>
        </p:spPr>
        <p:txBody>
          <a:bodyPr/>
          <a:lstStyle/>
          <a:p>
            <a:r>
              <a:rPr lang="en-US" dirty="0" smtClean="0"/>
              <a:t>References and </a:t>
            </a:r>
            <a:r>
              <a:rPr lang="en-US" dirty="0"/>
              <a:t>Acknowledgement</a:t>
            </a:r>
            <a:endParaRPr lang="en-US" dirty="0"/>
          </a:p>
        </p:txBody>
      </p:sp>
      <p:sp>
        <p:nvSpPr>
          <p:cNvPr id="13" name="Text Placeholder 12"/>
          <p:cNvSpPr>
            <a:spLocks noGrp="1"/>
          </p:cNvSpPr>
          <p:nvPr>
            <p:ph type="body" sz="quarter" idx="30"/>
          </p:nvPr>
        </p:nvSpPr>
        <p:spPr>
          <a:xfrm>
            <a:off x="691398" y="35496956"/>
            <a:ext cx="5425623" cy="6053660"/>
          </a:xfrm>
        </p:spPr>
        <p:txBody>
          <a:bodyPr/>
          <a:lstStyle/>
          <a:p>
            <a:pPr algn="just"/>
            <a:r>
              <a:rPr lang="en-US" dirty="0" smtClean="0"/>
              <a:t>The desiccant solution is pumped from the top of a stratified tank in-to the regenerator with a concentration of </a:t>
            </a:r>
            <a:r>
              <a:rPr lang="en-US" dirty="0" err="1" smtClean="0"/>
              <a:t>C</a:t>
            </a:r>
            <a:r>
              <a:rPr lang="en-US" baseline="-25000" dirty="0" err="1" smtClean="0"/>
              <a:t>di</a:t>
            </a:r>
            <a:r>
              <a:rPr lang="en-US" dirty="0" smtClean="0"/>
              <a:t>, temperature </a:t>
            </a:r>
            <a:r>
              <a:rPr lang="en-US" dirty="0" err="1" smtClean="0"/>
              <a:t>T</a:t>
            </a:r>
            <a:r>
              <a:rPr lang="en-US" baseline="-25000" dirty="0" err="1" smtClean="0"/>
              <a:t>di</a:t>
            </a:r>
            <a:r>
              <a:rPr lang="en-US" dirty="0" smtClean="0"/>
              <a:t> and mass flow rate  . The desiccant solution loses mass in the regenerator as the water evaporates into the air stream leading to an exit temperature, </a:t>
            </a:r>
            <a:r>
              <a:rPr lang="en-US" dirty="0" err="1" smtClean="0"/>
              <a:t>T</a:t>
            </a:r>
            <a:r>
              <a:rPr lang="en-US" baseline="-25000" dirty="0" err="1" smtClean="0"/>
              <a:t>do</a:t>
            </a:r>
            <a:r>
              <a:rPr lang="en-US" dirty="0" smtClean="0"/>
              <a:t> and concentration </a:t>
            </a:r>
            <a:r>
              <a:rPr lang="en-US" dirty="0" err="1" smtClean="0"/>
              <a:t>C</a:t>
            </a:r>
            <a:r>
              <a:rPr lang="en-US" baseline="-25000" dirty="0" err="1" smtClean="0"/>
              <a:t>do</a:t>
            </a:r>
            <a:r>
              <a:rPr lang="en-US" dirty="0" smtClean="0"/>
              <a:t>., with mass flow rate .</a:t>
            </a:r>
            <a:endParaRPr lang="en-US" dirty="0"/>
          </a:p>
        </p:txBody>
      </p:sp>
      <p:sp>
        <p:nvSpPr>
          <p:cNvPr id="14" name="Text Placeholder 13"/>
          <p:cNvSpPr>
            <a:spLocks noGrp="1"/>
          </p:cNvSpPr>
          <p:nvPr>
            <p:ph type="body" sz="quarter" idx="95"/>
          </p:nvPr>
        </p:nvSpPr>
        <p:spPr/>
        <p:txBody>
          <a:bodyPr/>
          <a:lstStyle/>
          <a:p>
            <a:endParaRPr lang="en-US"/>
          </a:p>
        </p:txBody>
      </p:sp>
      <p:sp>
        <p:nvSpPr>
          <p:cNvPr id="15" name="Text Placeholder 14"/>
          <p:cNvSpPr>
            <a:spLocks noGrp="1"/>
          </p:cNvSpPr>
          <p:nvPr>
            <p:ph type="body" sz="quarter" idx="96"/>
          </p:nvPr>
        </p:nvSpPr>
        <p:spPr>
          <a:xfrm>
            <a:off x="766412" y="13004305"/>
            <a:ext cx="4688457" cy="5346757"/>
          </a:xfrm>
        </p:spPr>
        <p:txBody>
          <a:bodyPr/>
          <a:lstStyle/>
          <a:p>
            <a:pPr algn="just"/>
            <a:r>
              <a:rPr lang="en-US" dirty="0" smtClean="0"/>
              <a:t>The LATSC (Qadir and Armstrong, 2011) consists of a uniformly perforated absorber plate with tubes bonded or integral to the plate such that water flows parallel to the air moving behind the plate and toward the top of the collector where both air and heated water exit. </a:t>
            </a:r>
            <a:endParaRPr lang="en-US" dirty="0"/>
          </a:p>
        </p:txBody>
      </p:sp>
      <p:sp>
        <p:nvSpPr>
          <p:cNvPr id="16" name="Text Placeholder 15"/>
          <p:cNvSpPr>
            <a:spLocks noGrp="1"/>
          </p:cNvSpPr>
          <p:nvPr>
            <p:ph type="body" sz="quarter" idx="107"/>
          </p:nvPr>
        </p:nvSpPr>
        <p:spPr/>
        <p:txBody>
          <a:bodyPr/>
          <a:lstStyle/>
          <a:p>
            <a:endParaRPr lang="en-US"/>
          </a:p>
        </p:txBody>
      </p:sp>
      <p:sp>
        <p:nvSpPr>
          <p:cNvPr id="17" name="Text Placeholder 16"/>
          <p:cNvSpPr>
            <a:spLocks noGrp="1"/>
          </p:cNvSpPr>
          <p:nvPr>
            <p:ph type="body" sz="quarter" idx="116"/>
          </p:nvPr>
        </p:nvSpPr>
        <p:spPr/>
        <p:txBody>
          <a:bodyPr/>
          <a:lstStyle/>
          <a:p>
            <a:endParaRPr lang="en-US"/>
          </a:p>
        </p:txBody>
      </p:sp>
      <p:sp>
        <p:nvSpPr>
          <p:cNvPr id="18" name="Text Placeholder 17"/>
          <p:cNvSpPr>
            <a:spLocks noGrp="1"/>
          </p:cNvSpPr>
          <p:nvPr>
            <p:ph type="body" sz="quarter" idx="117"/>
          </p:nvPr>
        </p:nvSpPr>
        <p:spPr/>
        <p:txBody>
          <a:bodyPr/>
          <a:lstStyle/>
          <a:p>
            <a:endParaRPr lang="en-US"/>
          </a:p>
        </p:txBody>
      </p:sp>
      <p:sp>
        <p:nvSpPr>
          <p:cNvPr id="19" name="Text Placeholder 18"/>
          <p:cNvSpPr>
            <a:spLocks noGrp="1"/>
          </p:cNvSpPr>
          <p:nvPr>
            <p:ph type="body" sz="quarter" idx="118"/>
          </p:nvPr>
        </p:nvSpPr>
        <p:spPr/>
        <p:txBody>
          <a:bodyPr/>
          <a:lstStyle/>
          <a:p>
            <a:endParaRPr lang="en-US"/>
          </a:p>
        </p:txBody>
      </p:sp>
      <p:sp>
        <p:nvSpPr>
          <p:cNvPr id="20" name="Text Placeholder 19"/>
          <p:cNvSpPr>
            <a:spLocks noGrp="1"/>
          </p:cNvSpPr>
          <p:nvPr>
            <p:ph type="body" sz="quarter" idx="119"/>
          </p:nvPr>
        </p:nvSpPr>
        <p:spPr/>
        <p:txBody>
          <a:bodyPr/>
          <a:lstStyle/>
          <a:p>
            <a:endParaRPr lang="en-US"/>
          </a:p>
        </p:txBody>
      </p:sp>
      <p:sp>
        <p:nvSpPr>
          <p:cNvPr id="21" name="Text Placeholder 20"/>
          <p:cNvSpPr>
            <a:spLocks noGrp="1"/>
          </p:cNvSpPr>
          <p:nvPr>
            <p:ph type="body" sz="quarter" idx="120"/>
          </p:nvPr>
        </p:nvSpPr>
        <p:spPr/>
        <p:txBody>
          <a:bodyPr/>
          <a:lstStyle/>
          <a:p>
            <a:endParaRPr lang="en-US"/>
          </a:p>
        </p:txBody>
      </p:sp>
      <p:sp>
        <p:nvSpPr>
          <p:cNvPr id="22" name="Text Placeholder 21"/>
          <p:cNvSpPr>
            <a:spLocks noGrp="1"/>
          </p:cNvSpPr>
          <p:nvPr>
            <p:ph type="body" sz="quarter" idx="121"/>
          </p:nvPr>
        </p:nvSpPr>
        <p:spPr/>
        <p:txBody>
          <a:bodyPr/>
          <a:lstStyle/>
          <a:p>
            <a:endParaRPr lang="en-US"/>
          </a:p>
        </p:txBody>
      </p:sp>
      <p:sp>
        <p:nvSpPr>
          <p:cNvPr id="23" name="Text Placeholder 22"/>
          <p:cNvSpPr>
            <a:spLocks noGrp="1"/>
          </p:cNvSpPr>
          <p:nvPr>
            <p:ph type="body" sz="quarter" idx="122"/>
          </p:nvPr>
        </p:nvSpPr>
        <p:spPr/>
        <p:txBody>
          <a:bodyPr/>
          <a:lstStyle/>
          <a:p>
            <a:endParaRPr lang="en-US"/>
          </a:p>
        </p:txBody>
      </p:sp>
      <p:sp>
        <p:nvSpPr>
          <p:cNvPr id="24" name="Text Placeholder 23"/>
          <p:cNvSpPr>
            <a:spLocks noGrp="1"/>
          </p:cNvSpPr>
          <p:nvPr>
            <p:ph type="body" sz="quarter" idx="123"/>
          </p:nvPr>
        </p:nvSpPr>
        <p:spPr/>
        <p:txBody>
          <a:bodyPr/>
          <a:lstStyle/>
          <a:p>
            <a:endParaRPr lang="en-US"/>
          </a:p>
        </p:txBody>
      </p:sp>
      <p:sp>
        <p:nvSpPr>
          <p:cNvPr id="25" name="Text Placeholder 24"/>
          <p:cNvSpPr>
            <a:spLocks noGrp="1"/>
          </p:cNvSpPr>
          <p:nvPr>
            <p:ph type="body" sz="quarter" idx="124"/>
          </p:nvPr>
        </p:nvSpPr>
        <p:spPr/>
        <p:txBody>
          <a:bodyPr/>
          <a:lstStyle/>
          <a:p>
            <a:endParaRPr lang="en-US"/>
          </a:p>
        </p:txBody>
      </p:sp>
      <p:sp>
        <p:nvSpPr>
          <p:cNvPr id="26" name="Text Placeholder 25"/>
          <p:cNvSpPr>
            <a:spLocks noGrp="1"/>
          </p:cNvSpPr>
          <p:nvPr>
            <p:ph type="body" sz="quarter" idx="125"/>
          </p:nvPr>
        </p:nvSpPr>
        <p:spPr/>
        <p:txBody>
          <a:bodyPr/>
          <a:lstStyle/>
          <a:p>
            <a:endParaRPr lang="en-US"/>
          </a:p>
        </p:txBody>
      </p:sp>
      <p:sp>
        <p:nvSpPr>
          <p:cNvPr id="27" name="Picture Placeholder 26"/>
          <p:cNvSpPr>
            <a:spLocks noGrp="1"/>
          </p:cNvSpPr>
          <p:nvPr>
            <p:ph type="pic" sz="quarter" idx="115"/>
          </p:nvPr>
        </p:nvSpPr>
        <p:spPr/>
      </p:sp>
      <p:sp>
        <p:nvSpPr>
          <p:cNvPr id="28" name="Picture Placeholder 27"/>
          <p:cNvSpPr>
            <a:spLocks noGrp="1"/>
          </p:cNvSpPr>
          <p:nvPr>
            <p:ph type="pic" sz="quarter" idx="126"/>
          </p:nvPr>
        </p:nvSpPr>
        <p:spPr/>
      </p:sp>
      <p:sp>
        <p:nvSpPr>
          <p:cNvPr id="29" name="Picture Placeholder 28"/>
          <p:cNvSpPr>
            <a:spLocks noGrp="1"/>
          </p:cNvSpPr>
          <p:nvPr>
            <p:ph type="pic" sz="quarter" idx="127"/>
          </p:nvPr>
        </p:nvSpPr>
        <p:spPr/>
      </p:sp>
      <p:sp>
        <p:nvSpPr>
          <p:cNvPr id="30" name="Picture Placeholder 29"/>
          <p:cNvSpPr>
            <a:spLocks noGrp="1"/>
          </p:cNvSpPr>
          <p:nvPr>
            <p:ph type="pic" sz="quarter" idx="128"/>
          </p:nvPr>
        </p:nvSpPr>
        <p:spPr/>
      </p:sp>
      <p:sp>
        <p:nvSpPr>
          <p:cNvPr id="31" name="Picture Placeholder 30"/>
          <p:cNvSpPr>
            <a:spLocks noGrp="1"/>
          </p:cNvSpPr>
          <p:nvPr>
            <p:ph type="pic" sz="quarter" idx="129"/>
          </p:nvPr>
        </p:nvSpPr>
        <p:spPr/>
      </p:sp>
      <p:sp>
        <p:nvSpPr>
          <p:cNvPr id="32" name="Picture Placeholder 31"/>
          <p:cNvSpPr>
            <a:spLocks noGrp="1"/>
          </p:cNvSpPr>
          <p:nvPr>
            <p:ph type="pic" sz="quarter" idx="130"/>
          </p:nvPr>
        </p:nvSpPr>
        <p:spPr/>
      </p:sp>
      <p:sp>
        <p:nvSpPr>
          <p:cNvPr id="33" name="Picture Placeholder 32"/>
          <p:cNvSpPr>
            <a:spLocks noGrp="1"/>
          </p:cNvSpPr>
          <p:nvPr>
            <p:ph type="pic" sz="quarter" idx="131"/>
          </p:nvPr>
        </p:nvSpPr>
        <p:spPr/>
      </p:sp>
      <p:sp>
        <p:nvSpPr>
          <p:cNvPr id="34" name="Picture Placeholder 33"/>
          <p:cNvSpPr>
            <a:spLocks noGrp="1"/>
          </p:cNvSpPr>
          <p:nvPr>
            <p:ph type="pic" sz="quarter" idx="132"/>
          </p:nvPr>
        </p:nvSpPr>
        <p:spPr/>
      </p:sp>
      <p:sp>
        <p:nvSpPr>
          <p:cNvPr id="35" name="Picture Placeholder 34"/>
          <p:cNvSpPr>
            <a:spLocks noGrp="1"/>
          </p:cNvSpPr>
          <p:nvPr>
            <p:ph type="pic" sz="quarter" idx="133"/>
          </p:nvPr>
        </p:nvSpPr>
        <p:spPr/>
      </p:sp>
      <p:sp>
        <p:nvSpPr>
          <p:cNvPr id="36" name="Picture Placeholder 35"/>
          <p:cNvSpPr>
            <a:spLocks noGrp="1"/>
          </p:cNvSpPr>
          <p:nvPr>
            <p:ph type="pic" sz="quarter" idx="134"/>
          </p:nvPr>
        </p:nvSpPr>
        <p:spPr/>
      </p:sp>
      <p:sp>
        <p:nvSpPr>
          <p:cNvPr id="37" name="Picture Placeholder 36"/>
          <p:cNvSpPr>
            <a:spLocks noGrp="1"/>
          </p:cNvSpPr>
          <p:nvPr>
            <p:ph type="pic" sz="quarter" idx="135"/>
          </p:nvPr>
        </p:nvSpPr>
        <p:spPr/>
      </p:sp>
      <p:sp>
        <p:nvSpPr>
          <p:cNvPr id="38" name="Text Placeholder 37"/>
          <p:cNvSpPr>
            <a:spLocks noGrp="1"/>
          </p:cNvSpPr>
          <p:nvPr>
            <p:ph type="body" sz="quarter" idx="136"/>
          </p:nvPr>
        </p:nvSpPr>
        <p:spPr/>
        <p:txBody>
          <a:bodyPr/>
          <a:lstStyle/>
          <a:p>
            <a:endParaRPr lang="en-US"/>
          </a:p>
        </p:txBody>
      </p:sp>
      <p:sp>
        <p:nvSpPr>
          <p:cNvPr id="39" name="Text Placeholder 38"/>
          <p:cNvSpPr>
            <a:spLocks noGrp="1"/>
          </p:cNvSpPr>
          <p:nvPr>
            <p:ph type="body" sz="quarter" idx="137"/>
          </p:nvPr>
        </p:nvSpPr>
        <p:spPr/>
        <p:txBody>
          <a:bodyPr/>
          <a:lstStyle/>
          <a:p>
            <a:endParaRPr lang="en-US"/>
          </a:p>
        </p:txBody>
      </p:sp>
      <p:sp>
        <p:nvSpPr>
          <p:cNvPr id="40" name="Text Placeholder 39"/>
          <p:cNvSpPr>
            <a:spLocks noGrp="1"/>
          </p:cNvSpPr>
          <p:nvPr>
            <p:ph type="body" sz="quarter" idx="138"/>
          </p:nvPr>
        </p:nvSpPr>
        <p:spPr/>
        <p:txBody>
          <a:bodyPr/>
          <a:lstStyle/>
          <a:p>
            <a:endParaRPr lang="en-US"/>
          </a:p>
        </p:txBody>
      </p:sp>
      <p:sp>
        <p:nvSpPr>
          <p:cNvPr id="41" name="Text Placeholder 40"/>
          <p:cNvSpPr>
            <a:spLocks noGrp="1"/>
          </p:cNvSpPr>
          <p:nvPr>
            <p:ph type="body" sz="quarter" idx="139"/>
          </p:nvPr>
        </p:nvSpPr>
        <p:spPr/>
        <p:txBody>
          <a:bodyPr/>
          <a:lstStyle/>
          <a:p>
            <a:endParaRPr lang="en-US"/>
          </a:p>
        </p:txBody>
      </p:sp>
      <p:sp>
        <p:nvSpPr>
          <p:cNvPr id="42" name="Text Placeholder 41"/>
          <p:cNvSpPr>
            <a:spLocks noGrp="1"/>
          </p:cNvSpPr>
          <p:nvPr>
            <p:ph type="body" sz="quarter" idx="140"/>
          </p:nvPr>
        </p:nvSpPr>
        <p:spPr/>
        <p:txBody>
          <a:bodyPr/>
          <a:lstStyle/>
          <a:p>
            <a:endParaRPr lang="en-US"/>
          </a:p>
        </p:txBody>
      </p:sp>
      <p:sp>
        <p:nvSpPr>
          <p:cNvPr id="43" name="Text Placeholder 42"/>
          <p:cNvSpPr>
            <a:spLocks noGrp="1"/>
          </p:cNvSpPr>
          <p:nvPr>
            <p:ph type="body" sz="quarter" idx="141"/>
          </p:nvPr>
        </p:nvSpPr>
        <p:spPr/>
        <p:txBody>
          <a:bodyPr/>
          <a:lstStyle/>
          <a:p>
            <a:endParaRPr lang="en-US"/>
          </a:p>
        </p:txBody>
      </p:sp>
      <p:sp>
        <p:nvSpPr>
          <p:cNvPr id="44" name="Text Placeholder 43"/>
          <p:cNvSpPr>
            <a:spLocks noGrp="1"/>
          </p:cNvSpPr>
          <p:nvPr>
            <p:ph type="body" sz="quarter" idx="142"/>
          </p:nvPr>
        </p:nvSpPr>
        <p:spPr/>
        <p:txBody>
          <a:bodyPr/>
          <a:lstStyle/>
          <a:p>
            <a:endParaRPr lang="en-US"/>
          </a:p>
        </p:txBody>
      </p:sp>
      <p:sp>
        <p:nvSpPr>
          <p:cNvPr id="45" name="Text Placeholder 44"/>
          <p:cNvSpPr>
            <a:spLocks noGrp="1"/>
          </p:cNvSpPr>
          <p:nvPr>
            <p:ph type="body" sz="quarter" idx="143"/>
          </p:nvPr>
        </p:nvSpPr>
        <p:spPr/>
        <p:txBody>
          <a:bodyPr/>
          <a:lstStyle/>
          <a:p>
            <a:endParaRPr lang="en-US"/>
          </a:p>
        </p:txBody>
      </p:sp>
      <p:sp>
        <p:nvSpPr>
          <p:cNvPr id="46" name="Text Placeholder 45"/>
          <p:cNvSpPr>
            <a:spLocks noGrp="1"/>
          </p:cNvSpPr>
          <p:nvPr>
            <p:ph type="body" sz="quarter" idx="144"/>
          </p:nvPr>
        </p:nvSpPr>
        <p:spPr/>
        <p:txBody>
          <a:bodyPr/>
          <a:lstStyle/>
          <a:p>
            <a:endParaRPr lang="en-US"/>
          </a:p>
        </p:txBody>
      </p:sp>
      <p:sp>
        <p:nvSpPr>
          <p:cNvPr id="47" name="Text Placeholder 46"/>
          <p:cNvSpPr>
            <a:spLocks noGrp="1"/>
          </p:cNvSpPr>
          <p:nvPr>
            <p:ph type="body" sz="quarter" idx="145"/>
          </p:nvPr>
        </p:nvSpPr>
        <p:spPr/>
        <p:txBody>
          <a:bodyPr/>
          <a:lstStyle/>
          <a:p>
            <a:endParaRPr lang="en-US"/>
          </a:p>
        </p:txBody>
      </p:sp>
      <p:sp>
        <p:nvSpPr>
          <p:cNvPr id="48" name="Text Placeholder 47"/>
          <p:cNvSpPr>
            <a:spLocks noGrp="1"/>
          </p:cNvSpPr>
          <p:nvPr>
            <p:ph type="body" sz="quarter" idx="146"/>
          </p:nvPr>
        </p:nvSpPr>
        <p:spPr/>
        <p:txBody>
          <a:bodyPr/>
          <a:lstStyle/>
          <a:p>
            <a:endParaRPr lang="en-US"/>
          </a:p>
        </p:txBody>
      </p:sp>
      <p:sp>
        <p:nvSpPr>
          <p:cNvPr id="49" name="Text Placeholder 48"/>
          <p:cNvSpPr>
            <a:spLocks noGrp="1"/>
          </p:cNvSpPr>
          <p:nvPr>
            <p:ph type="body" sz="quarter" idx="147"/>
          </p:nvPr>
        </p:nvSpPr>
        <p:spPr/>
        <p:txBody>
          <a:bodyPr/>
          <a:lstStyle/>
          <a:p>
            <a:endParaRPr lang="en-US"/>
          </a:p>
        </p:txBody>
      </p:sp>
      <p:sp>
        <p:nvSpPr>
          <p:cNvPr id="50" name="Text Placeholder 49"/>
          <p:cNvSpPr>
            <a:spLocks noGrp="1"/>
          </p:cNvSpPr>
          <p:nvPr>
            <p:ph type="body" sz="quarter" idx="148"/>
          </p:nvPr>
        </p:nvSpPr>
        <p:spPr/>
        <p:txBody>
          <a:bodyPr/>
          <a:lstStyle/>
          <a:p>
            <a:endParaRPr lang="en-US"/>
          </a:p>
        </p:txBody>
      </p:sp>
      <p:sp>
        <p:nvSpPr>
          <p:cNvPr id="51" name="Text Placeholder 50"/>
          <p:cNvSpPr>
            <a:spLocks noGrp="1"/>
          </p:cNvSpPr>
          <p:nvPr>
            <p:ph type="body" sz="quarter" idx="149"/>
          </p:nvPr>
        </p:nvSpPr>
        <p:spPr/>
        <p:txBody>
          <a:bodyPr/>
          <a:lstStyle/>
          <a:p>
            <a:endParaRPr lang="en-US"/>
          </a:p>
        </p:txBody>
      </p:sp>
      <p:pic>
        <p:nvPicPr>
          <p:cNvPr id="59" name="Picture 2"/>
          <p:cNvPicPr>
            <a:picLocks noChangeAspect="1" noChangeArrowheads="1"/>
          </p:cNvPicPr>
          <p:nvPr/>
        </p:nvPicPr>
        <p:blipFill>
          <a:blip r:embed="rId3" cstate="print"/>
          <a:srcRect/>
          <a:stretch>
            <a:fillRect/>
          </a:stretch>
        </p:blipFill>
        <p:spPr bwMode="auto">
          <a:xfrm>
            <a:off x="5366067" y="13328085"/>
            <a:ext cx="4297284" cy="3000285"/>
          </a:xfrm>
          <a:prstGeom prst="rect">
            <a:avLst/>
          </a:prstGeom>
          <a:noFill/>
          <a:ln w="9525">
            <a:noFill/>
            <a:miter lim="800000"/>
            <a:headEnd/>
            <a:tailEnd/>
          </a:ln>
          <a:effectLst/>
        </p:spPr>
      </p:pic>
      <p:pic>
        <p:nvPicPr>
          <p:cNvPr id="60" name="Picture 1"/>
          <p:cNvPicPr>
            <a:picLocks noChangeAspect="1" noChangeArrowheads="1"/>
          </p:cNvPicPr>
          <p:nvPr/>
        </p:nvPicPr>
        <p:blipFill>
          <a:blip r:embed="rId4" cstate="print"/>
          <a:srcRect/>
          <a:stretch>
            <a:fillRect/>
          </a:stretch>
        </p:blipFill>
        <p:spPr bwMode="auto">
          <a:xfrm>
            <a:off x="6278616" y="16231197"/>
            <a:ext cx="2589586" cy="2825003"/>
          </a:xfrm>
          <a:prstGeom prst="rect">
            <a:avLst/>
          </a:prstGeom>
          <a:noFill/>
          <a:ln w="9525">
            <a:noFill/>
            <a:miter lim="800000"/>
            <a:headEnd/>
            <a:tailEnd/>
          </a:ln>
        </p:spPr>
      </p:pic>
      <p:graphicFrame>
        <p:nvGraphicFramePr>
          <p:cNvPr id="61" name="Diagram 60"/>
          <p:cNvGraphicFramePr/>
          <p:nvPr/>
        </p:nvGraphicFramePr>
        <p:xfrm>
          <a:off x="9029060" y="13328085"/>
          <a:ext cx="5853587" cy="524369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62" name="Diagram 61"/>
          <p:cNvGraphicFramePr/>
          <p:nvPr/>
        </p:nvGraphicFramePr>
        <p:xfrm>
          <a:off x="10228637" y="13328085"/>
          <a:ext cx="2332117" cy="157310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63" name="Diagram 62"/>
          <p:cNvGraphicFramePr/>
          <p:nvPr/>
        </p:nvGraphicFramePr>
        <p:xfrm>
          <a:off x="10679925" y="17504634"/>
          <a:ext cx="2332117" cy="1573108"/>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pic>
        <p:nvPicPr>
          <p:cNvPr id="64" name="Picture 63"/>
          <p:cNvPicPr/>
          <p:nvPr/>
        </p:nvPicPr>
        <p:blipFill>
          <a:blip r:embed="rId20" cstate="print"/>
          <a:srcRect/>
          <a:stretch>
            <a:fillRect/>
          </a:stretch>
        </p:blipFill>
        <p:spPr bwMode="auto">
          <a:xfrm>
            <a:off x="8152154" y="24895134"/>
            <a:ext cx="3429742" cy="4953000"/>
          </a:xfrm>
          <a:prstGeom prst="rect">
            <a:avLst/>
          </a:prstGeom>
          <a:noFill/>
          <a:ln w="9525">
            <a:noFill/>
            <a:miter lim="800000"/>
            <a:headEnd/>
            <a:tailEnd/>
          </a:ln>
        </p:spPr>
      </p:pic>
      <p:pic>
        <p:nvPicPr>
          <p:cNvPr id="65" name="Picture 2"/>
          <p:cNvPicPr>
            <a:picLocks noChangeAspect="1" noChangeArrowheads="1"/>
          </p:cNvPicPr>
          <p:nvPr/>
        </p:nvPicPr>
        <p:blipFill>
          <a:blip r:embed="rId21" cstate="print"/>
          <a:srcRect/>
          <a:stretch>
            <a:fillRect/>
          </a:stretch>
        </p:blipFill>
        <p:spPr bwMode="auto">
          <a:xfrm>
            <a:off x="11584333" y="25173384"/>
            <a:ext cx="3120299" cy="4472428"/>
          </a:xfrm>
          <a:prstGeom prst="rect">
            <a:avLst/>
          </a:prstGeom>
          <a:noFill/>
          <a:ln w="9525">
            <a:noFill/>
            <a:miter lim="800000"/>
            <a:headEnd/>
            <a:tailEnd/>
          </a:ln>
        </p:spPr>
      </p:pic>
      <p:sp>
        <p:nvSpPr>
          <p:cNvPr id="69" name="Text Placeholder 6"/>
          <p:cNvSpPr txBox="1">
            <a:spLocks/>
          </p:cNvSpPr>
          <p:nvPr/>
        </p:nvSpPr>
        <p:spPr>
          <a:xfrm>
            <a:off x="692359" y="23163732"/>
            <a:ext cx="14291358" cy="800265"/>
          </a:xfrm>
          <a:prstGeom prst="rect">
            <a:avLst/>
          </a:prstGeom>
          <a:solidFill>
            <a:schemeClr val="accent5">
              <a:lumMod val="50000"/>
            </a:schemeClr>
          </a:solidFill>
        </p:spPr>
        <p:txBody>
          <a:bodyPr wrap="square" lIns="89551" tIns="89551" rIns="89551" bIns="89551" anchor="ctr" anchorCtr="0">
            <a:spAutoFit/>
          </a:bodyPr>
          <a:lstStyle/>
          <a:p>
            <a:pPr marL="1611903" marR="0" lvl="0" indent="-1611903" algn="ctr" defTabSz="4298410" rtl="0" eaLnBrk="1" fontAlgn="auto" latinLnBrk="0" hangingPunct="1">
              <a:lnSpc>
                <a:spcPct val="100000"/>
              </a:lnSpc>
              <a:spcBef>
                <a:spcPct val="20000"/>
              </a:spcBef>
              <a:spcAft>
                <a:spcPts val="0"/>
              </a:spcAft>
              <a:buClrTx/>
              <a:buSzTx/>
              <a:buFont typeface="Arial" pitchFamily="34" charset="0"/>
              <a:buNone/>
              <a:tabLst/>
              <a:defRPr/>
            </a:pPr>
            <a:r>
              <a:rPr kumimoji="0" lang="en-US" sz="3900" b="1" i="0" u="none" strike="noStrike" kern="1200" cap="none" spc="0" normalizeH="0" baseline="0" noProof="0" dirty="0" smtClean="0">
                <a:ln>
                  <a:noFill/>
                </a:ln>
                <a:solidFill>
                  <a:schemeClr val="bg1"/>
                </a:solidFill>
                <a:effectLst/>
                <a:uLnTx/>
                <a:uFillTx/>
                <a:latin typeface="+mn-lt"/>
                <a:ea typeface="+mn-ea"/>
                <a:cs typeface="+mn-cs"/>
              </a:rPr>
              <a:t>Liquid Desiccan</a:t>
            </a:r>
            <a:r>
              <a:rPr lang="en-US" sz="3900" b="1" noProof="0" dirty="0" smtClean="0">
                <a:solidFill>
                  <a:schemeClr val="bg1"/>
                </a:solidFill>
              </a:rPr>
              <a:t>t Regenerator</a:t>
            </a:r>
            <a:endParaRPr kumimoji="0" lang="en-US" sz="3900" b="1" i="0" u="none" strike="noStrike" kern="1200" cap="none" spc="0" normalizeH="0" baseline="0" noProof="0" dirty="0">
              <a:ln>
                <a:noFill/>
              </a:ln>
              <a:solidFill>
                <a:schemeClr val="bg1"/>
              </a:solidFill>
              <a:effectLst/>
              <a:uLnTx/>
              <a:uFillTx/>
              <a:latin typeface="+mn-lt"/>
              <a:ea typeface="+mn-ea"/>
              <a:cs typeface="+mn-cs"/>
            </a:endParaRPr>
          </a:p>
        </p:txBody>
      </p:sp>
      <p:pic>
        <p:nvPicPr>
          <p:cNvPr id="70" name="Content Placeholder 3"/>
          <p:cNvPicPr>
            <a:picLocks/>
          </p:cNvPicPr>
          <p:nvPr/>
        </p:nvPicPr>
        <p:blipFill>
          <a:blip r:embed="rId22" cstate="print"/>
          <a:srcRect/>
          <a:stretch>
            <a:fillRect/>
          </a:stretch>
        </p:blipFill>
        <p:spPr bwMode="auto">
          <a:xfrm>
            <a:off x="6547668" y="35773155"/>
            <a:ext cx="8229600" cy="4490991"/>
          </a:xfrm>
          <a:prstGeom prst="rect">
            <a:avLst/>
          </a:prstGeom>
          <a:noFill/>
          <a:ln w="9525">
            <a:noFill/>
            <a:miter lim="800000"/>
            <a:headEnd/>
            <a:tailEnd/>
          </a:ln>
        </p:spPr>
      </p:pic>
      <p:pic>
        <p:nvPicPr>
          <p:cNvPr id="71" name="Content Placeholder 3"/>
          <p:cNvPicPr>
            <a:picLocks/>
          </p:cNvPicPr>
          <p:nvPr/>
        </p:nvPicPr>
        <p:blipFill>
          <a:blip r:embed="rId23" cstate="print"/>
          <a:srcRect/>
          <a:stretch>
            <a:fillRect/>
          </a:stretch>
        </p:blipFill>
        <p:spPr bwMode="auto">
          <a:xfrm>
            <a:off x="15797048" y="11258654"/>
            <a:ext cx="6196678" cy="4863662"/>
          </a:xfrm>
          <a:prstGeom prst="rect">
            <a:avLst/>
          </a:prstGeom>
          <a:noFill/>
          <a:ln w="9525">
            <a:noFill/>
            <a:miter lim="800000"/>
            <a:headEnd/>
            <a:tailEnd/>
          </a:ln>
        </p:spPr>
      </p:pic>
      <p:sp>
        <p:nvSpPr>
          <p:cNvPr id="72" name="TextBox 71"/>
          <p:cNvSpPr txBox="1"/>
          <p:nvPr/>
        </p:nvSpPr>
        <p:spPr>
          <a:xfrm>
            <a:off x="17345387" y="16245537"/>
            <a:ext cx="3493307" cy="523220"/>
          </a:xfrm>
          <a:prstGeom prst="rect">
            <a:avLst/>
          </a:prstGeom>
          <a:noFill/>
        </p:spPr>
        <p:txBody>
          <a:bodyPr wrap="square" rtlCol="0">
            <a:spAutoFit/>
          </a:bodyPr>
          <a:lstStyle/>
          <a:p>
            <a:r>
              <a:rPr lang="en-US" sz="2800" b="1" dirty="0" smtClean="0"/>
              <a:t>Figure 4: Solving LDR</a:t>
            </a:r>
            <a:endParaRPr lang="en-US" sz="2800" b="1" dirty="0"/>
          </a:p>
        </p:txBody>
      </p:sp>
      <p:sp>
        <p:nvSpPr>
          <p:cNvPr id="73" name="TextBox 72"/>
          <p:cNvSpPr txBox="1"/>
          <p:nvPr/>
        </p:nvSpPr>
        <p:spPr>
          <a:xfrm>
            <a:off x="23870653" y="16337780"/>
            <a:ext cx="5119645" cy="523220"/>
          </a:xfrm>
          <a:prstGeom prst="rect">
            <a:avLst/>
          </a:prstGeom>
          <a:noFill/>
        </p:spPr>
        <p:txBody>
          <a:bodyPr wrap="square" rtlCol="0">
            <a:spAutoFit/>
          </a:bodyPr>
          <a:lstStyle/>
          <a:p>
            <a:r>
              <a:rPr lang="en-US" sz="2800" b="1" dirty="0" smtClean="0"/>
              <a:t>Figure 5:Solving combined model</a:t>
            </a:r>
            <a:endParaRPr lang="en-US" sz="2800" b="1" dirty="0"/>
          </a:p>
        </p:txBody>
      </p:sp>
      <p:pic>
        <p:nvPicPr>
          <p:cNvPr id="74" name="Picture 2"/>
          <p:cNvPicPr>
            <a:picLocks noChangeAspect="1" noChangeArrowheads="1"/>
          </p:cNvPicPr>
          <p:nvPr/>
        </p:nvPicPr>
        <p:blipFill>
          <a:blip r:embed="rId24" cstate="print"/>
          <a:srcRect/>
          <a:stretch>
            <a:fillRect/>
          </a:stretch>
        </p:blipFill>
        <p:spPr bwMode="auto">
          <a:xfrm>
            <a:off x="23278615" y="11554465"/>
            <a:ext cx="5597174" cy="4721694"/>
          </a:xfrm>
          <a:prstGeom prst="rect">
            <a:avLst/>
          </a:prstGeom>
          <a:noFill/>
          <a:ln w="9525">
            <a:noFill/>
            <a:miter lim="800000"/>
            <a:headEnd/>
            <a:tailEnd/>
          </a:ln>
        </p:spPr>
      </p:pic>
      <p:graphicFrame>
        <p:nvGraphicFramePr>
          <p:cNvPr id="79" name="Table 78"/>
          <p:cNvGraphicFramePr>
            <a:graphicFrameLocks noGrp="1"/>
          </p:cNvGraphicFramePr>
          <p:nvPr>
            <p:extLst>
              <p:ext uri="{D42A27DB-BD31-4B8C-83A1-F6EECF244321}">
                <p14:modId xmlns:p14="http://schemas.microsoft.com/office/powerpoint/2010/main" val="652268999"/>
              </p:ext>
            </p:extLst>
          </p:nvPr>
        </p:nvGraphicFramePr>
        <p:xfrm>
          <a:off x="20744101" y="27622447"/>
          <a:ext cx="8887036" cy="2072640"/>
        </p:xfrm>
        <a:graphic>
          <a:graphicData uri="http://schemas.openxmlformats.org/drawingml/2006/table">
            <a:tbl>
              <a:tblPr firstRow="1" bandRow="1">
                <a:tableStyleId>{5C22544A-7EE6-4342-B048-85BDC9FD1C3A}</a:tableStyleId>
              </a:tblPr>
              <a:tblGrid>
                <a:gridCol w="4932119"/>
                <a:gridCol w="3954917"/>
              </a:tblGrid>
              <a:tr h="400050">
                <a:tc>
                  <a:txBody>
                    <a:bodyPr/>
                    <a:lstStyle/>
                    <a:p>
                      <a:r>
                        <a:rPr lang="en-US" sz="2800" dirty="0" smtClean="0"/>
                        <a:t>Parameter</a:t>
                      </a:r>
                      <a:endParaRPr lang="en-US" sz="2800" dirty="0"/>
                    </a:p>
                  </a:txBody>
                  <a:tcPr/>
                </a:tc>
                <a:tc>
                  <a:txBody>
                    <a:bodyPr/>
                    <a:lstStyle/>
                    <a:p>
                      <a:r>
                        <a:rPr lang="en-US" sz="2800" dirty="0" smtClean="0"/>
                        <a:t>Value</a:t>
                      </a:r>
                      <a:endParaRPr lang="en-US" sz="2800" dirty="0"/>
                    </a:p>
                  </a:txBody>
                  <a:tcPr/>
                </a:tc>
              </a:tr>
              <a:tr h="400050">
                <a:tc>
                  <a:txBody>
                    <a:bodyPr/>
                    <a:lstStyle/>
                    <a:p>
                      <a:r>
                        <a:rPr lang="en-US" sz="2800" dirty="0" smtClean="0"/>
                        <a:t>Water thermal capacitance rate</a:t>
                      </a:r>
                      <a:endParaRPr lang="en-US" sz="2800" dirty="0"/>
                    </a:p>
                  </a:txBody>
                  <a:tcPr/>
                </a:tc>
                <a:tc>
                  <a:txBody>
                    <a:bodyPr/>
                    <a:lstStyle/>
                    <a:p>
                      <a:r>
                        <a:rPr lang="en-US" sz="2800" kern="1200" dirty="0" smtClean="0">
                          <a:solidFill>
                            <a:schemeClr val="dk1"/>
                          </a:solidFill>
                          <a:latin typeface="+mn-lt"/>
                          <a:ea typeface="+mn-ea"/>
                          <a:cs typeface="+mn-cs"/>
                        </a:rPr>
                        <a:t>38.66 </a:t>
                      </a:r>
                      <a:r>
                        <a:rPr lang="en-US" sz="2800" kern="1200" dirty="0" smtClean="0">
                          <a:solidFill>
                            <a:schemeClr val="dk1"/>
                          </a:solidFill>
                          <a:latin typeface="+mn-lt"/>
                          <a:ea typeface="+mn-ea"/>
                          <a:cs typeface="+mn-cs"/>
                        </a:rPr>
                        <a:t>W/m</a:t>
                      </a:r>
                      <a:r>
                        <a:rPr lang="en-US" sz="2800" kern="1200" baseline="30000" dirty="0" smtClean="0">
                          <a:solidFill>
                            <a:schemeClr val="dk1"/>
                          </a:solidFill>
                          <a:latin typeface="+mn-lt"/>
                          <a:ea typeface="+mn-ea"/>
                          <a:cs typeface="+mn-cs"/>
                        </a:rPr>
                        <a:t>2</a:t>
                      </a:r>
                      <a:r>
                        <a:rPr lang="en-US" sz="2800" kern="1200" dirty="0" smtClean="0">
                          <a:solidFill>
                            <a:schemeClr val="dk1"/>
                          </a:solidFill>
                          <a:latin typeface="+mn-lt"/>
                          <a:ea typeface="+mn-ea"/>
                          <a:cs typeface="+mn-cs"/>
                        </a:rPr>
                        <a:t>K</a:t>
                      </a:r>
                      <a:endParaRPr lang="en-US" sz="2800" dirty="0"/>
                    </a:p>
                  </a:txBody>
                  <a:tcPr/>
                </a:tc>
              </a:tr>
              <a:tr h="400050">
                <a:tc>
                  <a:txBody>
                    <a:bodyPr/>
                    <a:lstStyle/>
                    <a:p>
                      <a:r>
                        <a:rPr lang="en-US" sz="2800" dirty="0" smtClean="0"/>
                        <a:t>Air thermal capacitance</a:t>
                      </a:r>
                      <a:r>
                        <a:rPr lang="en-US" sz="2800" baseline="0" dirty="0" smtClean="0"/>
                        <a:t> rate</a:t>
                      </a:r>
                      <a:endParaRPr lang="en-US" sz="2800" dirty="0"/>
                    </a:p>
                  </a:txBody>
                  <a:tcPr/>
                </a:tc>
                <a:tc>
                  <a:txBody>
                    <a:bodyPr/>
                    <a:lstStyle/>
                    <a:p>
                      <a:r>
                        <a:rPr lang="en-US" sz="2800" kern="1200" dirty="0" smtClean="0">
                          <a:solidFill>
                            <a:schemeClr val="dk1"/>
                          </a:solidFill>
                          <a:latin typeface="+mn-lt"/>
                          <a:ea typeface="+mn-ea"/>
                          <a:cs typeface="+mn-cs"/>
                        </a:rPr>
                        <a:t>10.98 </a:t>
                      </a:r>
                      <a:r>
                        <a:rPr lang="en-US" sz="2800" kern="1200" dirty="0" smtClean="0">
                          <a:solidFill>
                            <a:schemeClr val="dk1"/>
                          </a:solidFill>
                          <a:latin typeface="+mn-lt"/>
                          <a:ea typeface="+mn-ea"/>
                          <a:cs typeface="+mn-cs"/>
                        </a:rPr>
                        <a:t>Wm</a:t>
                      </a:r>
                      <a:r>
                        <a:rPr lang="en-US" sz="2800" kern="1200" baseline="30000" dirty="0" smtClean="0">
                          <a:solidFill>
                            <a:schemeClr val="dk1"/>
                          </a:solidFill>
                          <a:latin typeface="+mn-lt"/>
                          <a:ea typeface="+mn-ea"/>
                          <a:cs typeface="+mn-cs"/>
                        </a:rPr>
                        <a:t>2</a:t>
                      </a:r>
                      <a:r>
                        <a:rPr lang="en-US" sz="2800" kern="1200" dirty="0" smtClean="0">
                          <a:solidFill>
                            <a:schemeClr val="dk1"/>
                          </a:solidFill>
                          <a:latin typeface="+mn-lt"/>
                          <a:ea typeface="+mn-ea"/>
                          <a:cs typeface="+mn-cs"/>
                        </a:rPr>
                        <a:t>K</a:t>
                      </a:r>
                      <a:endParaRPr lang="en-US" sz="2800" dirty="0"/>
                    </a:p>
                  </a:txBody>
                  <a:tcPr/>
                </a:tc>
              </a:tr>
              <a:tr h="400050">
                <a:tc>
                  <a:txBody>
                    <a:bodyPr/>
                    <a:lstStyle/>
                    <a:p>
                      <a:r>
                        <a:rPr lang="en-US" sz="2800" dirty="0" smtClean="0"/>
                        <a:t>Desiccant flow rate</a:t>
                      </a:r>
                      <a:endParaRPr lang="en-US" sz="2800" dirty="0"/>
                    </a:p>
                  </a:txBody>
                  <a:tcPr/>
                </a:tc>
                <a:tc>
                  <a:txBody>
                    <a:bodyPr/>
                    <a:lstStyle/>
                    <a:p>
                      <a:r>
                        <a:rPr lang="en-US" sz="2800" kern="1200" dirty="0" smtClean="0">
                          <a:solidFill>
                            <a:schemeClr val="dk1"/>
                          </a:solidFill>
                          <a:latin typeface="+mn-lt"/>
                          <a:ea typeface="+mn-ea"/>
                          <a:cs typeface="+mn-cs"/>
                        </a:rPr>
                        <a:t>0.0001665 </a:t>
                      </a:r>
                      <a:r>
                        <a:rPr lang="en-US" sz="2800" kern="1200" dirty="0" smtClean="0">
                          <a:solidFill>
                            <a:schemeClr val="dk1"/>
                          </a:solidFill>
                          <a:latin typeface="+mn-lt"/>
                          <a:ea typeface="+mn-ea"/>
                          <a:cs typeface="+mn-cs"/>
                        </a:rPr>
                        <a:t>kg/s-m</a:t>
                      </a:r>
                      <a:r>
                        <a:rPr lang="en-US" sz="2800" kern="1200" baseline="30000" dirty="0" smtClean="0">
                          <a:solidFill>
                            <a:schemeClr val="dk1"/>
                          </a:solidFill>
                          <a:latin typeface="+mn-lt"/>
                          <a:ea typeface="+mn-ea"/>
                          <a:cs typeface="+mn-cs"/>
                        </a:rPr>
                        <a:t>2</a:t>
                      </a:r>
                      <a:r>
                        <a:rPr lang="en-US" sz="2800" kern="1200" dirty="0" smtClean="0">
                          <a:solidFill>
                            <a:schemeClr val="dk1"/>
                          </a:solidFill>
                          <a:latin typeface="+mn-lt"/>
                          <a:ea typeface="+mn-ea"/>
                          <a:cs typeface="+mn-cs"/>
                        </a:rPr>
                        <a:t> </a:t>
                      </a:r>
                      <a:endParaRPr lang="en-US" sz="2800" dirty="0"/>
                    </a:p>
                  </a:txBody>
                  <a:tcPr/>
                </a:tc>
              </a:tr>
            </a:tbl>
          </a:graphicData>
        </a:graphic>
      </p:graphicFrame>
      <p:graphicFrame>
        <p:nvGraphicFramePr>
          <p:cNvPr id="81" name="Table 80"/>
          <p:cNvGraphicFramePr>
            <a:graphicFrameLocks noGrp="1"/>
          </p:cNvGraphicFramePr>
          <p:nvPr>
            <p:extLst>
              <p:ext uri="{D42A27DB-BD31-4B8C-83A1-F6EECF244321}">
                <p14:modId xmlns:p14="http://schemas.microsoft.com/office/powerpoint/2010/main" val="1301066630"/>
              </p:ext>
            </p:extLst>
          </p:nvPr>
        </p:nvGraphicFramePr>
        <p:xfrm>
          <a:off x="15456721" y="27607399"/>
          <a:ext cx="5150760" cy="2590800"/>
        </p:xfrm>
        <a:graphic>
          <a:graphicData uri="http://schemas.openxmlformats.org/drawingml/2006/table">
            <a:tbl>
              <a:tblPr firstRow="1" bandRow="1">
                <a:tableStyleId>{5C22544A-7EE6-4342-B048-85BDC9FD1C3A}</a:tableStyleId>
              </a:tblPr>
              <a:tblGrid>
                <a:gridCol w="2706690"/>
                <a:gridCol w="2444070"/>
              </a:tblGrid>
              <a:tr h="335280">
                <a:tc>
                  <a:txBody>
                    <a:bodyPr/>
                    <a:lstStyle/>
                    <a:p>
                      <a:r>
                        <a:rPr lang="en-US" sz="2800" dirty="0" smtClean="0"/>
                        <a:t>Parameter</a:t>
                      </a:r>
                      <a:endParaRPr lang="en-US" sz="2800" dirty="0"/>
                    </a:p>
                  </a:txBody>
                  <a:tcPr/>
                </a:tc>
                <a:tc>
                  <a:txBody>
                    <a:bodyPr/>
                    <a:lstStyle/>
                    <a:p>
                      <a:r>
                        <a:rPr lang="en-US" sz="2800" dirty="0" smtClean="0"/>
                        <a:t>Value</a:t>
                      </a:r>
                      <a:endParaRPr lang="en-US" sz="2800" dirty="0"/>
                    </a:p>
                  </a:txBody>
                  <a:tcPr/>
                </a:tc>
              </a:tr>
              <a:tr h="335280">
                <a:tc>
                  <a:txBody>
                    <a:bodyPr/>
                    <a:lstStyle/>
                    <a:p>
                      <a:r>
                        <a:rPr lang="en-US" sz="2800" dirty="0" smtClean="0"/>
                        <a:t>Solar Radiation</a:t>
                      </a:r>
                      <a:endParaRPr lang="en-US" sz="2800" dirty="0"/>
                    </a:p>
                  </a:txBody>
                  <a:tcPr/>
                </a:tc>
                <a:tc>
                  <a:txBody>
                    <a:bodyPr/>
                    <a:lstStyle/>
                    <a:p>
                      <a:r>
                        <a:rPr lang="en-US" sz="2800" dirty="0" smtClean="0"/>
                        <a:t>850 W/m</a:t>
                      </a:r>
                      <a:r>
                        <a:rPr lang="en-US" sz="2800" baseline="30000" dirty="0" smtClean="0"/>
                        <a:t>2</a:t>
                      </a:r>
                      <a:endParaRPr lang="en-US" sz="2800" baseline="30000" dirty="0"/>
                    </a:p>
                  </a:txBody>
                  <a:tcPr/>
                </a:tc>
              </a:tr>
              <a:tr h="335280">
                <a:tc>
                  <a:txBody>
                    <a:bodyPr/>
                    <a:lstStyle/>
                    <a:p>
                      <a:r>
                        <a:rPr lang="en-US" sz="2800" dirty="0" smtClean="0"/>
                        <a:t>Wind Speed</a:t>
                      </a:r>
                      <a:endParaRPr lang="en-US" sz="2800" dirty="0"/>
                    </a:p>
                  </a:txBody>
                  <a:tcPr/>
                </a:tc>
                <a:tc>
                  <a:txBody>
                    <a:bodyPr/>
                    <a:lstStyle/>
                    <a:p>
                      <a:r>
                        <a:rPr lang="en-US" sz="2800" dirty="0" smtClean="0"/>
                        <a:t>4 m/s</a:t>
                      </a:r>
                      <a:endParaRPr lang="en-US" sz="2800" dirty="0"/>
                    </a:p>
                  </a:txBody>
                  <a:tcPr/>
                </a:tc>
              </a:tr>
              <a:tr h="335280">
                <a:tc>
                  <a:txBody>
                    <a:bodyPr/>
                    <a:lstStyle/>
                    <a:p>
                      <a:r>
                        <a:rPr lang="en-US" sz="2800" dirty="0" smtClean="0"/>
                        <a:t>Humidity</a:t>
                      </a:r>
                      <a:endParaRPr lang="en-US" sz="2800" dirty="0"/>
                    </a:p>
                  </a:txBody>
                  <a:tcPr/>
                </a:tc>
                <a:tc>
                  <a:txBody>
                    <a:bodyPr/>
                    <a:lstStyle/>
                    <a:p>
                      <a:r>
                        <a:rPr lang="en-US" sz="2800" dirty="0" smtClean="0"/>
                        <a:t>0.02 kg</a:t>
                      </a:r>
                      <a:r>
                        <a:rPr lang="en-US" sz="2800" baseline="-25000" dirty="0" smtClean="0"/>
                        <a:t>w</a:t>
                      </a:r>
                      <a:r>
                        <a:rPr lang="en-US" sz="2800" dirty="0" smtClean="0"/>
                        <a:t>/kg</a:t>
                      </a:r>
                      <a:r>
                        <a:rPr lang="en-US" sz="2800" baseline="-25000" dirty="0" smtClean="0"/>
                        <a:t>da</a:t>
                      </a:r>
                      <a:endParaRPr lang="en-US" sz="2800" baseline="-25000" dirty="0"/>
                    </a:p>
                  </a:txBody>
                  <a:tcPr/>
                </a:tc>
              </a:tr>
              <a:tr h="335280">
                <a:tc>
                  <a:txBody>
                    <a:bodyPr/>
                    <a:lstStyle/>
                    <a:p>
                      <a:r>
                        <a:rPr lang="en-US" sz="2800" dirty="0" smtClean="0"/>
                        <a:t>Temperature</a:t>
                      </a:r>
                      <a:endParaRPr lang="en-US" sz="2800" dirty="0"/>
                    </a:p>
                  </a:txBody>
                  <a:tcPr/>
                </a:tc>
                <a:tc>
                  <a:txBody>
                    <a:bodyPr/>
                    <a:lstStyle/>
                    <a:p>
                      <a:r>
                        <a:rPr lang="en-US" sz="2800" dirty="0" smtClean="0"/>
                        <a:t>27.5</a:t>
                      </a:r>
                      <a:r>
                        <a:rPr lang="en-US" sz="2800" baseline="30000" dirty="0" smtClean="0"/>
                        <a:t>o</a:t>
                      </a:r>
                      <a:r>
                        <a:rPr lang="en-US" sz="2800" dirty="0" smtClean="0"/>
                        <a:t>C</a:t>
                      </a:r>
                      <a:endParaRPr lang="en-US" sz="2800" dirty="0"/>
                    </a:p>
                  </a:txBody>
                  <a:tcPr/>
                </a:tc>
              </a:tr>
            </a:tbl>
          </a:graphicData>
        </a:graphic>
      </p:graphicFrame>
      <p:sp>
        <p:nvSpPr>
          <p:cNvPr id="82" name="TextBox 81"/>
          <p:cNvSpPr txBox="1"/>
          <p:nvPr/>
        </p:nvSpPr>
        <p:spPr>
          <a:xfrm>
            <a:off x="15353328" y="26999093"/>
            <a:ext cx="5751095" cy="523220"/>
          </a:xfrm>
          <a:prstGeom prst="rect">
            <a:avLst/>
          </a:prstGeom>
          <a:noFill/>
        </p:spPr>
        <p:txBody>
          <a:bodyPr wrap="square" rtlCol="0">
            <a:spAutoFit/>
          </a:bodyPr>
          <a:lstStyle/>
          <a:p>
            <a:r>
              <a:rPr lang="en-US" sz="2800" b="1" dirty="0" smtClean="0"/>
              <a:t>Table 1: </a:t>
            </a:r>
            <a:r>
              <a:rPr lang="en-US" sz="2800" b="1" dirty="0" smtClean="0"/>
              <a:t>C</a:t>
            </a:r>
            <a:r>
              <a:rPr lang="en-US" sz="2800" b="1" dirty="0" smtClean="0"/>
              <a:t>onditions to Optimize For</a:t>
            </a:r>
            <a:endParaRPr lang="en-US" sz="2800" b="1" dirty="0"/>
          </a:p>
        </p:txBody>
      </p:sp>
      <p:sp>
        <p:nvSpPr>
          <p:cNvPr id="83" name="Text Placeholder 6"/>
          <p:cNvSpPr txBox="1">
            <a:spLocks/>
          </p:cNvSpPr>
          <p:nvPr/>
        </p:nvSpPr>
        <p:spPr>
          <a:xfrm>
            <a:off x="652253" y="31641985"/>
            <a:ext cx="14291358" cy="800265"/>
          </a:xfrm>
          <a:prstGeom prst="rect">
            <a:avLst/>
          </a:prstGeom>
          <a:solidFill>
            <a:schemeClr val="accent5">
              <a:lumMod val="50000"/>
            </a:schemeClr>
          </a:solidFill>
        </p:spPr>
        <p:txBody>
          <a:bodyPr wrap="square" lIns="89551" tIns="89551" rIns="89551" bIns="89551" anchor="ctr" anchorCtr="0">
            <a:spAutoFit/>
          </a:bodyPr>
          <a:lstStyle/>
          <a:p>
            <a:pPr marL="1611903" marR="0" lvl="0" indent="-1611903" algn="ctr" defTabSz="4298410" rtl="0" eaLnBrk="1" fontAlgn="auto" latinLnBrk="0" hangingPunct="1">
              <a:lnSpc>
                <a:spcPct val="100000"/>
              </a:lnSpc>
              <a:spcBef>
                <a:spcPct val="20000"/>
              </a:spcBef>
              <a:spcAft>
                <a:spcPts val="0"/>
              </a:spcAft>
              <a:buClrTx/>
              <a:buSzTx/>
              <a:buFont typeface="Arial" pitchFamily="34" charset="0"/>
              <a:buNone/>
              <a:tabLst/>
              <a:defRPr/>
            </a:pPr>
            <a:r>
              <a:rPr lang="en-US" sz="3900" b="1" dirty="0" smtClean="0">
                <a:solidFill>
                  <a:schemeClr val="bg1"/>
                </a:solidFill>
              </a:rPr>
              <a:t>Combined Model</a:t>
            </a:r>
            <a:endParaRPr kumimoji="0" lang="en-US" sz="3900" b="1" i="0" u="none" strike="noStrike" kern="1200" cap="none" spc="0" normalizeH="0" baseline="0" noProof="0" dirty="0">
              <a:ln>
                <a:noFill/>
              </a:ln>
              <a:solidFill>
                <a:schemeClr val="bg1"/>
              </a:solidFill>
              <a:effectLst/>
              <a:uLnTx/>
              <a:uFillTx/>
              <a:latin typeface="+mn-lt"/>
              <a:ea typeface="+mn-ea"/>
              <a:cs typeface="+mn-cs"/>
            </a:endParaRPr>
          </a:p>
        </p:txBody>
      </p:sp>
      <p:sp>
        <p:nvSpPr>
          <p:cNvPr id="84" name="Text Placeholder 8"/>
          <p:cNvSpPr txBox="1">
            <a:spLocks/>
          </p:cNvSpPr>
          <p:nvPr/>
        </p:nvSpPr>
        <p:spPr>
          <a:xfrm>
            <a:off x="682823" y="23937379"/>
            <a:ext cx="14287682" cy="1313901"/>
          </a:xfrm>
          <a:prstGeom prst="rect">
            <a:avLst/>
          </a:prstGeom>
        </p:spPr>
        <p:txBody>
          <a:bodyPr wrap="square" lIns="223877" tIns="223877" rIns="223877" bIns="223877">
            <a:spAutoFit/>
          </a:bodyPr>
          <a:lstStyle/>
          <a:p>
            <a:pPr lvl="0">
              <a:spcBef>
                <a:spcPct val="20000"/>
              </a:spcBef>
            </a:pPr>
            <a:r>
              <a:rPr lang="en-US" sz="2800" dirty="0" smtClean="0">
                <a:latin typeface="Trebuchet MS" pitchFamily="34" charset="0"/>
              </a:rPr>
              <a:t>A liquid desiccant regenerator (LDR) model was developed to test the performance of the LATSC for one of its potential applications</a:t>
            </a:r>
            <a:endParaRPr kumimoji="0" lang="en-US" sz="2800" b="0" i="0" u="none" strike="noStrike" kern="1200" cap="none" spc="0" normalizeH="0" baseline="0" noProof="0" dirty="0">
              <a:ln>
                <a:noFill/>
              </a:ln>
              <a:solidFill>
                <a:schemeClr val="tx1"/>
              </a:solidFill>
              <a:effectLst/>
              <a:uLnTx/>
              <a:uFillTx/>
              <a:latin typeface="Trebuchet MS" pitchFamily="34" charset="0"/>
            </a:endParaRPr>
          </a:p>
        </p:txBody>
      </p:sp>
      <p:sp>
        <p:nvSpPr>
          <p:cNvPr id="85" name="Text Placeholder 8"/>
          <p:cNvSpPr txBox="1">
            <a:spLocks/>
          </p:cNvSpPr>
          <p:nvPr/>
        </p:nvSpPr>
        <p:spPr>
          <a:xfrm>
            <a:off x="611188" y="24879713"/>
            <a:ext cx="7827513" cy="6915434"/>
          </a:xfrm>
          <a:prstGeom prst="rect">
            <a:avLst/>
          </a:prstGeom>
        </p:spPr>
        <p:txBody>
          <a:bodyPr wrap="square" lIns="223877" tIns="223877" rIns="223877" bIns="223877">
            <a:spAutoFit/>
          </a:bodyPr>
          <a:lstStyle/>
          <a:p>
            <a:pPr lvl="0" algn="just">
              <a:spcBef>
                <a:spcPct val="20000"/>
              </a:spcBef>
            </a:pPr>
            <a:r>
              <a:rPr lang="en-US" sz="2800" dirty="0" smtClean="0">
                <a:latin typeface="Trebuchet MS" pitchFamily="34" charset="0"/>
              </a:rPr>
              <a:t>The regenerator consists of many parallel plates containing internal channels through which the hot water flows from top to bottom. Desiccant is distributed uniformly at the top of the regenerator plate and it flows down the air side of the plate as a thin film. Air is injected from the bottom and it moves towards the top giving the LDR a counter flow configuration. There exists a plane of symmetry at the center of each air side and water side channel about which symmetry of physical properties and chemical composition of the water, air and desiccant are encountered in the negative and positive x-direction</a:t>
            </a:r>
            <a:endParaRPr kumimoji="0" lang="en-US" sz="2800" b="0" i="0" u="none" strike="noStrike" kern="1200" cap="none" spc="0" normalizeH="0" baseline="0" noProof="0" dirty="0">
              <a:ln>
                <a:noFill/>
              </a:ln>
              <a:solidFill>
                <a:schemeClr val="tx1"/>
              </a:solidFill>
              <a:effectLst/>
              <a:uLnTx/>
              <a:uFillTx/>
              <a:latin typeface="Trebuchet MS" pitchFamily="34" charset="0"/>
            </a:endParaRPr>
          </a:p>
        </p:txBody>
      </p:sp>
      <p:sp>
        <p:nvSpPr>
          <p:cNvPr id="86" name="Text Placeholder 8"/>
          <p:cNvSpPr txBox="1">
            <a:spLocks/>
          </p:cNvSpPr>
          <p:nvPr/>
        </p:nvSpPr>
        <p:spPr>
          <a:xfrm>
            <a:off x="678951" y="32375527"/>
            <a:ext cx="14075914" cy="3468337"/>
          </a:xfrm>
          <a:prstGeom prst="rect">
            <a:avLst/>
          </a:prstGeom>
        </p:spPr>
        <p:txBody>
          <a:bodyPr wrap="square" lIns="223877" tIns="223877" rIns="223877" bIns="223877">
            <a:spAutoFit/>
          </a:bodyPr>
          <a:lstStyle/>
          <a:p>
            <a:pPr lvl="0" algn="just">
              <a:spcBef>
                <a:spcPct val="20000"/>
              </a:spcBef>
            </a:pPr>
            <a:r>
              <a:rPr lang="en-US" sz="2800" dirty="0" smtClean="0">
                <a:latin typeface="Trebuchet MS" pitchFamily="34" charset="0"/>
              </a:rPr>
              <a:t>The schematic of the coupled model is illustrated in Figure 5. There are separate loops for the flow of water, desiccant and air in the coupled system. The water and desiccant solution flow in a closed loop while the air and the moisture in the desiccant flow in an open loop. The air enters the collector at </a:t>
            </a:r>
            <a:r>
              <a:rPr lang="en-US" sz="2800" dirty="0" err="1" smtClean="0">
                <a:latin typeface="Trebuchet MS" pitchFamily="34" charset="0"/>
              </a:rPr>
              <a:t>T</a:t>
            </a:r>
            <a:r>
              <a:rPr lang="en-US" sz="2800" baseline="-25000" dirty="0" err="1" smtClean="0">
                <a:latin typeface="Trebuchet MS" pitchFamily="34" charset="0"/>
              </a:rPr>
              <a:t>amb</a:t>
            </a:r>
            <a:r>
              <a:rPr lang="en-US" sz="2800" baseline="-25000" dirty="0" smtClean="0">
                <a:latin typeface="Trebuchet MS" pitchFamily="34" charset="0"/>
              </a:rPr>
              <a:t> </a:t>
            </a:r>
            <a:r>
              <a:rPr lang="en-US" sz="2800" dirty="0" smtClean="0">
                <a:latin typeface="Trebuchet MS" pitchFamily="34" charset="0"/>
              </a:rPr>
              <a:t>and leaves at mass flow rate . Air then moves to the regenerator at T</a:t>
            </a:r>
            <a:r>
              <a:rPr lang="en-US" sz="2800" baseline="-25000" dirty="0" smtClean="0">
                <a:latin typeface="Trebuchet MS" pitchFamily="34" charset="0"/>
              </a:rPr>
              <a:t>ao </a:t>
            </a:r>
            <a:r>
              <a:rPr lang="en-US" sz="2800" dirty="0" smtClean="0">
                <a:latin typeface="Trebuchet MS" pitchFamily="34" charset="0"/>
              </a:rPr>
              <a:t>and in passing gains mass by evaporation of water from the desiccant, leaving the regenerator with a mass flow rate of   and temperature of </a:t>
            </a:r>
            <a:r>
              <a:rPr lang="en-US" sz="2800" dirty="0" err="1" smtClean="0">
                <a:latin typeface="Trebuchet MS" pitchFamily="34" charset="0"/>
              </a:rPr>
              <a:t>T</a:t>
            </a:r>
            <a:r>
              <a:rPr lang="en-US" sz="2800" baseline="-25000" dirty="0" err="1" smtClean="0">
                <a:latin typeface="Trebuchet MS" pitchFamily="34" charset="0"/>
              </a:rPr>
              <a:t>ao,reg</a:t>
            </a:r>
            <a:r>
              <a:rPr lang="en-US" sz="2800" dirty="0" smtClean="0">
                <a:latin typeface="Trebuchet MS" pitchFamily="34" charset="0"/>
              </a:rPr>
              <a:t>. </a:t>
            </a:r>
            <a:endParaRPr kumimoji="0" lang="en-US" sz="2800" b="0" i="0" u="none" kern="1200" cap="none" spc="0" normalizeH="0" baseline="0" noProof="0" dirty="0">
              <a:ln>
                <a:noFill/>
              </a:ln>
              <a:solidFill>
                <a:schemeClr val="tx1"/>
              </a:solidFill>
              <a:effectLst/>
              <a:uLnTx/>
              <a:uFillTx/>
              <a:latin typeface="Trebuchet MS" pitchFamily="34" charset="0"/>
            </a:endParaRPr>
          </a:p>
        </p:txBody>
      </p:sp>
      <p:pic>
        <p:nvPicPr>
          <p:cNvPr id="3076" name="Picture 4"/>
          <p:cNvPicPr>
            <a:picLocks noChangeAspect="1" noChangeArrowheads="1"/>
          </p:cNvPicPr>
          <p:nvPr/>
        </p:nvPicPr>
        <p:blipFill>
          <a:blip r:embed="rId25" cstate="print"/>
          <a:srcRect/>
          <a:stretch>
            <a:fillRect/>
          </a:stretch>
        </p:blipFill>
        <p:spPr bwMode="auto">
          <a:xfrm>
            <a:off x="15077263" y="23944858"/>
            <a:ext cx="14016750" cy="1095761"/>
          </a:xfrm>
          <a:prstGeom prst="rect">
            <a:avLst/>
          </a:prstGeom>
          <a:noFill/>
          <a:ln w="9525">
            <a:noFill/>
            <a:miter lim="800000"/>
            <a:headEnd/>
            <a:tailEnd/>
          </a:ln>
          <a:effectLst/>
        </p:spPr>
      </p:pic>
      <p:sp>
        <p:nvSpPr>
          <p:cNvPr id="92" name="TextBox 91"/>
          <p:cNvSpPr txBox="1"/>
          <p:nvPr/>
        </p:nvSpPr>
        <p:spPr>
          <a:xfrm>
            <a:off x="22561884" y="26999093"/>
            <a:ext cx="4845270" cy="523220"/>
          </a:xfrm>
          <a:prstGeom prst="rect">
            <a:avLst/>
          </a:prstGeom>
          <a:noFill/>
        </p:spPr>
        <p:txBody>
          <a:bodyPr wrap="square" rtlCol="0">
            <a:spAutoFit/>
          </a:bodyPr>
          <a:lstStyle/>
          <a:p>
            <a:r>
              <a:rPr lang="en-US" sz="2800" b="1" dirty="0" smtClean="0"/>
              <a:t>Table 2: </a:t>
            </a:r>
            <a:r>
              <a:rPr lang="en-US" sz="2800" b="1" dirty="0" smtClean="0"/>
              <a:t>Optimal Flow Solution</a:t>
            </a:r>
            <a:endParaRPr lang="en-US" sz="2800" b="1" dirty="0"/>
          </a:p>
        </p:txBody>
      </p:sp>
      <p:sp>
        <p:nvSpPr>
          <p:cNvPr id="93" name="Rectangle 92"/>
          <p:cNvSpPr/>
          <p:nvPr/>
        </p:nvSpPr>
        <p:spPr>
          <a:xfrm>
            <a:off x="15558169" y="36815884"/>
            <a:ext cx="14130966" cy="2477601"/>
          </a:xfrm>
          <a:prstGeom prst="rect">
            <a:avLst/>
          </a:prstGeom>
        </p:spPr>
        <p:txBody>
          <a:bodyPr wrap="square">
            <a:spAutoFit/>
          </a:bodyPr>
          <a:lstStyle/>
          <a:p>
            <a:pPr>
              <a:spcAft>
                <a:spcPts val="900"/>
              </a:spcAft>
            </a:pPr>
            <a:r>
              <a:rPr lang="en-US" sz="2800" dirty="0" smtClean="0">
                <a:latin typeface="Trebuchet MS" pitchFamily="34" charset="0"/>
              </a:rPr>
              <a:t>Burch, J. ... (2005)</a:t>
            </a:r>
          </a:p>
          <a:p>
            <a:pPr>
              <a:spcAft>
                <a:spcPts val="900"/>
              </a:spcAft>
            </a:pPr>
            <a:r>
              <a:rPr lang="en-US" sz="2800" dirty="0" smtClean="0">
                <a:latin typeface="Trebuchet MS" pitchFamily="34" charset="0"/>
              </a:rPr>
              <a:t>Kutscher</a:t>
            </a:r>
            <a:r>
              <a:rPr lang="en-US" sz="2800" dirty="0" smtClean="0">
                <a:latin typeface="Trebuchet MS" pitchFamily="34" charset="0"/>
              </a:rPr>
              <a:t>, C.F., et al., Unglazed transpired solar collectors: heat loss theory, </a:t>
            </a:r>
            <a:r>
              <a:rPr lang="en-US" sz="2800" i="1" dirty="0" smtClean="0">
                <a:latin typeface="Trebuchet MS" pitchFamily="34" charset="0"/>
              </a:rPr>
              <a:t>Journal of Solar Energy Engineering</a:t>
            </a:r>
            <a:r>
              <a:rPr lang="en-US" sz="2800" dirty="0" smtClean="0">
                <a:latin typeface="Trebuchet MS" pitchFamily="34" charset="0"/>
              </a:rPr>
              <a:t>, 115 (1993) 182-188.</a:t>
            </a:r>
          </a:p>
          <a:p>
            <a:pPr>
              <a:spcAft>
                <a:spcPts val="900"/>
              </a:spcAft>
            </a:pPr>
            <a:r>
              <a:rPr lang="en-US" sz="2800" dirty="0">
                <a:latin typeface="Trebuchet MS" pitchFamily="34" charset="0"/>
              </a:rPr>
              <a:t>Qadir, A., Armstrong, </a:t>
            </a:r>
            <a:r>
              <a:rPr lang="en-US" sz="2800" dirty="0" smtClean="0">
                <a:latin typeface="Trebuchet MS" pitchFamily="34" charset="0"/>
              </a:rPr>
              <a:t>P.R., </a:t>
            </a:r>
            <a:r>
              <a:rPr lang="en-US" sz="2800" dirty="0">
                <a:latin typeface="Trebuchet MS" pitchFamily="34" charset="0"/>
              </a:rPr>
              <a:t>L</a:t>
            </a:r>
            <a:r>
              <a:rPr lang="en-US" sz="2800" dirty="0" smtClean="0">
                <a:latin typeface="Trebuchet MS" pitchFamily="34" charset="0"/>
              </a:rPr>
              <a:t>iquid-air transpired solar collector: model development and sensitivity analysis </a:t>
            </a:r>
            <a:r>
              <a:rPr lang="en-US" sz="2800" dirty="0">
                <a:latin typeface="Trebuchet MS" pitchFamily="34" charset="0"/>
              </a:rPr>
              <a:t>(in review), </a:t>
            </a:r>
            <a:r>
              <a:rPr lang="en-US" sz="2800" i="1" dirty="0" smtClean="0">
                <a:latin typeface="Trebuchet MS" pitchFamily="34" charset="0"/>
              </a:rPr>
              <a:t>ASME Journal </a:t>
            </a:r>
            <a:r>
              <a:rPr lang="en-US" sz="2800" i="1" dirty="0">
                <a:latin typeface="Trebuchet MS" pitchFamily="34" charset="0"/>
              </a:rPr>
              <a:t>of Solar Energy Engineering</a:t>
            </a:r>
            <a:r>
              <a:rPr lang="en-US" sz="2800" dirty="0">
                <a:latin typeface="Trebuchet MS" pitchFamily="34" charset="0"/>
              </a:rPr>
              <a:t>, (2011</a:t>
            </a:r>
            <a:r>
              <a:rPr lang="en-US" sz="2800" dirty="0" smtClean="0">
                <a:latin typeface="Trebuchet MS" pitchFamily="34" charset="0"/>
              </a:rPr>
              <a:t>).</a:t>
            </a:r>
            <a:endParaRPr lang="en-US" sz="2800" dirty="0">
              <a:latin typeface="Trebuchet MS" pitchFamily="34" charset="0"/>
            </a:endParaRPr>
          </a:p>
        </p:txBody>
      </p:sp>
      <p:sp>
        <p:nvSpPr>
          <p:cNvPr id="95" name="Rectangle 94"/>
          <p:cNvSpPr/>
          <p:nvPr/>
        </p:nvSpPr>
        <p:spPr>
          <a:xfrm>
            <a:off x="15566190" y="39588683"/>
            <a:ext cx="13991389" cy="2246769"/>
          </a:xfrm>
          <a:prstGeom prst="rect">
            <a:avLst/>
          </a:prstGeom>
        </p:spPr>
        <p:txBody>
          <a:bodyPr wrap="square">
            <a:spAutoFit/>
          </a:bodyPr>
          <a:lstStyle/>
          <a:p>
            <a:r>
              <a:rPr lang="en-US" sz="2800" dirty="0" smtClean="0">
                <a:latin typeface="Trebuchet MS" pitchFamily="34" charset="0"/>
              </a:rPr>
              <a:t>The authors are grateful to the Government of Abu Dhabi for funding this research through the Masdar Initiative.  Thanks to Drs. Shamim and Afshari for helpful comments.  To Dr. Mekias for help with the multi-core work station, EES and MATLAB setup. And Profs. Klein &amp; Beckman for help with EES.</a:t>
            </a:r>
          </a:p>
          <a:p>
            <a:endParaRPr lang="en-US" sz="2800" dirty="0">
              <a:latin typeface="Trebuchet MS" pitchFamily="34" charset="0"/>
            </a:endParaRPr>
          </a:p>
        </p:txBody>
      </p:sp>
      <p:sp>
        <p:nvSpPr>
          <p:cNvPr id="96" name="TextBox 95"/>
          <p:cNvSpPr txBox="1"/>
          <p:nvPr/>
        </p:nvSpPr>
        <p:spPr>
          <a:xfrm>
            <a:off x="7912352" y="19015012"/>
            <a:ext cx="6560391" cy="523220"/>
          </a:xfrm>
          <a:prstGeom prst="rect">
            <a:avLst/>
          </a:prstGeom>
          <a:noFill/>
        </p:spPr>
        <p:txBody>
          <a:bodyPr wrap="square" rtlCol="0">
            <a:spAutoFit/>
          </a:bodyPr>
          <a:lstStyle/>
          <a:p>
            <a:r>
              <a:rPr lang="en-US" sz="2800" b="1" dirty="0" smtClean="0">
                <a:latin typeface="Trebuchet MS" pitchFamily="34" charset="0"/>
              </a:rPr>
              <a:t>Figure 1: LATSC concept</a:t>
            </a:r>
            <a:endParaRPr lang="en-US" sz="2800" b="1" dirty="0">
              <a:latin typeface="Trebuchet MS" pitchFamily="34" charset="0"/>
            </a:endParaRPr>
          </a:p>
        </p:txBody>
      </p:sp>
      <p:sp>
        <p:nvSpPr>
          <p:cNvPr id="97" name="TextBox 96"/>
          <p:cNvSpPr txBox="1"/>
          <p:nvPr/>
        </p:nvSpPr>
        <p:spPr>
          <a:xfrm>
            <a:off x="9459311" y="30176998"/>
            <a:ext cx="5265682" cy="523220"/>
          </a:xfrm>
          <a:prstGeom prst="rect">
            <a:avLst/>
          </a:prstGeom>
          <a:noFill/>
        </p:spPr>
        <p:txBody>
          <a:bodyPr wrap="square" rtlCol="0">
            <a:spAutoFit/>
          </a:bodyPr>
          <a:lstStyle/>
          <a:p>
            <a:r>
              <a:rPr lang="en-US" sz="2800" b="1" dirty="0" smtClean="0">
                <a:latin typeface="Trebuchet MS" pitchFamily="34" charset="0"/>
              </a:rPr>
              <a:t>Figure 2: LDR configuration </a:t>
            </a:r>
            <a:endParaRPr lang="en-US" sz="2800" b="1" dirty="0">
              <a:latin typeface="Trebuchet MS" pitchFamily="34" charset="0"/>
            </a:endParaRPr>
          </a:p>
        </p:txBody>
      </p:sp>
      <p:sp>
        <p:nvSpPr>
          <p:cNvPr id="98" name="TextBox 97"/>
          <p:cNvSpPr txBox="1"/>
          <p:nvPr/>
        </p:nvSpPr>
        <p:spPr>
          <a:xfrm>
            <a:off x="7157545" y="40645302"/>
            <a:ext cx="7504386" cy="523220"/>
          </a:xfrm>
          <a:prstGeom prst="rect">
            <a:avLst/>
          </a:prstGeom>
          <a:noFill/>
        </p:spPr>
        <p:txBody>
          <a:bodyPr wrap="square" rtlCol="0">
            <a:spAutoFit/>
          </a:bodyPr>
          <a:lstStyle/>
          <a:p>
            <a:r>
              <a:rPr lang="en-US" sz="2800" b="1" dirty="0" smtClean="0">
                <a:latin typeface="Trebuchet MS" pitchFamily="34" charset="0"/>
              </a:rPr>
              <a:t>Figure 3: Combined LATSC and LDR model </a:t>
            </a:r>
            <a:endParaRPr lang="en-US" sz="2800" b="1" dirty="0">
              <a:latin typeface="Trebuchet MS" pitchFamily="34" charset="0"/>
            </a:endParaRPr>
          </a:p>
        </p:txBody>
      </p:sp>
      <p:sp>
        <p:nvSpPr>
          <p:cNvPr id="99" name="Rectangle 98"/>
          <p:cNvSpPr/>
          <p:nvPr/>
        </p:nvSpPr>
        <p:spPr>
          <a:xfrm>
            <a:off x="884621" y="19640868"/>
            <a:ext cx="13998028" cy="3108543"/>
          </a:xfrm>
          <a:prstGeom prst="rect">
            <a:avLst/>
          </a:prstGeom>
        </p:spPr>
        <p:txBody>
          <a:bodyPr wrap="square">
            <a:spAutoFit/>
          </a:bodyPr>
          <a:lstStyle/>
          <a:p>
            <a:pPr algn="just"/>
            <a:r>
              <a:rPr lang="en-US" sz="2800" dirty="0" smtClean="0">
                <a:latin typeface="Trebuchet MS" pitchFamily="34" charset="0"/>
              </a:rPr>
              <a:t>The LATSC can be thought of as a conventional transpired air heating collector (</a:t>
            </a:r>
            <a:r>
              <a:rPr lang="en-US" sz="2800" dirty="0" err="1" smtClean="0">
                <a:latin typeface="Trebuchet MS" pitchFamily="34" charset="0"/>
              </a:rPr>
              <a:t>Kutscher</a:t>
            </a:r>
            <a:r>
              <a:rPr lang="en-US" sz="2800" dirty="0" smtClean="0">
                <a:latin typeface="Trebuchet MS" pitchFamily="34" charset="0"/>
              </a:rPr>
              <a:t>, et al., 1993) but with addition of tubes or channels to heat water.  Conversely, one can liken the LATSC to a conventional unglazed flat plate collector (Burch, et al., 2005) but with the addition of perforations on the plate and a plenum behind the absorber plate to allow movement of the air from the front to behind the plate and then to the outlet duct. In operation, water is heated in the tubes while air is sucked through the absorber plate and is heated at the same time.</a:t>
            </a:r>
            <a:endParaRPr lang="en-US" sz="2800" dirty="0">
              <a:latin typeface="Trebuchet MS" pitchFamily="34" charset="0"/>
            </a:endParaRPr>
          </a:p>
        </p:txBody>
      </p:sp>
      <p:sp>
        <p:nvSpPr>
          <p:cNvPr id="103" name="Text Placeholder 51"/>
          <p:cNvSpPr txBox="1">
            <a:spLocks/>
          </p:cNvSpPr>
          <p:nvPr/>
        </p:nvSpPr>
        <p:spPr>
          <a:xfrm>
            <a:off x="3960796" y="4285525"/>
            <a:ext cx="22072205" cy="1189643"/>
          </a:xfrm>
          <a:prstGeom prst="rect">
            <a:avLst/>
          </a:prstGeom>
        </p:spPr>
        <p:txBody>
          <a:bodyPr lIns="89555" tIns="44779" rIns="89555" bIns="44779"/>
          <a:lstStyle/>
          <a:p>
            <a:pPr marL="1611903" marR="0" lvl="0" indent="-1611903" algn="ctr" defTabSz="4298410" rtl="0" eaLnBrk="1" fontAlgn="auto" latinLnBrk="0" hangingPunct="1">
              <a:lnSpc>
                <a:spcPct val="100000"/>
              </a:lnSpc>
              <a:spcBef>
                <a:spcPct val="20000"/>
              </a:spcBef>
              <a:spcAft>
                <a:spcPts val="0"/>
              </a:spcAft>
              <a:buClrTx/>
              <a:buSzTx/>
              <a:buFontTx/>
              <a:buNone/>
              <a:tabLst/>
              <a:defRPr/>
            </a:pPr>
            <a:r>
              <a:rPr kumimoji="0" lang="en-US" sz="5000" b="1" i="0" u="none" strike="noStrike" kern="1200" cap="none" spc="0" normalizeH="0" baseline="0" noProof="0" dirty="0" smtClean="0">
                <a:ln>
                  <a:noFill/>
                </a:ln>
                <a:effectLst/>
                <a:uLnTx/>
                <a:uFillTx/>
                <a:latin typeface="+mn-lt"/>
                <a:ea typeface="+mn-ea"/>
                <a:cs typeface="+mn-cs"/>
              </a:rPr>
              <a:t>Masdar</a:t>
            </a:r>
            <a:r>
              <a:rPr kumimoji="0" lang="en-US" sz="5000" b="1" i="0" u="none" strike="noStrike" kern="1200" cap="none" spc="0" normalizeH="0" noProof="0" dirty="0" smtClean="0">
                <a:ln>
                  <a:noFill/>
                </a:ln>
                <a:effectLst/>
                <a:uLnTx/>
                <a:uFillTx/>
                <a:latin typeface="+mn-lt"/>
                <a:ea typeface="+mn-ea"/>
                <a:cs typeface="+mn-cs"/>
              </a:rPr>
              <a:t> Institute </a:t>
            </a:r>
            <a:r>
              <a:rPr lang="en-US" sz="5000" b="1" dirty="0" smtClean="0"/>
              <a:t>of Science and Technology</a:t>
            </a:r>
            <a:endParaRPr kumimoji="0" lang="en-US" sz="5000" b="0" i="0" u="none" strike="noStrike" kern="1200" cap="none" spc="0" normalizeH="0" baseline="0" noProof="0" dirty="0" smtClean="0">
              <a:ln>
                <a:noFill/>
              </a:ln>
              <a:effectLst/>
              <a:uLnTx/>
              <a:uFillTx/>
              <a:latin typeface="+mn-lt"/>
              <a:ea typeface="+mn-ea"/>
              <a:cs typeface="+mn-cs"/>
            </a:endParaRPr>
          </a:p>
          <a:p>
            <a:pPr marL="1611903" marR="0" lvl="0" indent="-1611903" algn="ctr" defTabSz="4298410" rtl="0" eaLnBrk="1" fontAlgn="auto" latinLnBrk="0" hangingPunct="1">
              <a:lnSpc>
                <a:spcPct val="100000"/>
              </a:lnSpc>
              <a:spcBef>
                <a:spcPct val="20000"/>
              </a:spcBef>
              <a:spcAft>
                <a:spcPts val="0"/>
              </a:spcAft>
              <a:buClrTx/>
              <a:buSzTx/>
              <a:buFontTx/>
              <a:buNone/>
              <a:tabLst/>
              <a:defRPr/>
            </a:pPr>
            <a:endParaRPr kumimoji="0" lang="en-US" sz="5000" b="0" i="0" u="none" strike="noStrike" kern="1200" cap="none" spc="0" normalizeH="0" baseline="0" noProof="0" dirty="0">
              <a:ln>
                <a:noFill/>
              </a:ln>
              <a:effectLst/>
              <a:uLnTx/>
              <a:uFillTx/>
              <a:latin typeface="+mn-lt"/>
              <a:ea typeface="+mn-ea"/>
              <a:cs typeface="+mn-cs"/>
            </a:endParaRPr>
          </a:p>
        </p:txBody>
      </p:sp>
      <p:sp>
        <p:nvSpPr>
          <p:cNvPr id="105" name="Text Placeholder 104"/>
          <p:cNvSpPr>
            <a:spLocks noGrp="1"/>
          </p:cNvSpPr>
          <p:nvPr>
            <p:ph type="body" sz="quarter" idx="150"/>
          </p:nvPr>
        </p:nvSpPr>
        <p:spPr>
          <a:xfrm>
            <a:off x="4332808" y="3288424"/>
            <a:ext cx="22072205" cy="1189643"/>
          </a:xfrm>
        </p:spPr>
        <p:txBody>
          <a:bodyPr/>
          <a:lstStyle/>
          <a:p>
            <a:r>
              <a:rPr lang="en-US" b="1" dirty="0" smtClean="0">
                <a:solidFill>
                  <a:schemeClr val="tx1"/>
                </a:solidFill>
                <a:latin typeface="Trebuchet MS" pitchFamily="34" charset="0"/>
              </a:rPr>
              <a:t>Abdul Qadir and Peter Armstrong</a:t>
            </a:r>
            <a:endParaRPr lang="en-US" b="1" dirty="0">
              <a:solidFill>
                <a:schemeClr val="tx1"/>
              </a:solidFill>
              <a:latin typeface="Trebuchet MS" pitchFamily="34" charset="0"/>
            </a:endParaRPr>
          </a:p>
        </p:txBody>
      </p:sp>
      <p:pic>
        <p:nvPicPr>
          <p:cNvPr id="110" name="Picture Placeholder 109" descr="Untitled.jpg"/>
          <p:cNvPicPr>
            <a:picLocks noGrp="1" noChangeAspect="1"/>
          </p:cNvPicPr>
          <p:nvPr>
            <p:ph type="pic" sz="quarter" idx="15"/>
          </p:nvPr>
        </p:nvPicPr>
        <p:blipFill>
          <a:blip r:embed="rId26" cstate="print"/>
          <a:stretch>
            <a:fillRect/>
          </a:stretch>
        </p:blipFill>
        <p:spPr>
          <a:xfrm>
            <a:off x="195032" y="1580834"/>
            <a:ext cx="4408499" cy="1688361"/>
          </a:xfrm>
          <a:prstGeom prst="rect">
            <a:avLst/>
          </a:prstGeom>
          <a:noFill/>
          <a:ln>
            <a:noFill/>
          </a:ln>
        </p:spPr>
      </p:pic>
      <p:pic>
        <p:nvPicPr>
          <p:cNvPr id="114" name="Picture Placeholder 113" descr="Untitled.jpg"/>
          <p:cNvPicPr>
            <a:picLocks noGrp="1" noChangeAspect="1"/>
          </p:cNvPicPr>
          <p:nvPr>
            <p:ph type="pic" sz="quarter" idx="18"/>
          </p:nvPr>
        </p:nvPicPr>
        <p:blipFill>
          <a:blip r:embed="rId26" cstate="print"/>
          <a:stretch>
            <a:fillRect/>
          </a:stretch>
        </p:blipFill>
        <p:spPr>
          <a:xfrm>
            <a:off x="25988212" y="1681578"/>
            <a:ext cx="4283384" cy="1640445"/>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253</TotalTime>
  <Words>1048</Words>
  <Application>Microsoft Office PowerPoint</Application>
  <PresentationFormat>Custom</PresentationFormat>
  <Paragraphs>60</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PosterPresentations.com-100CMx140CM</vt:lpstr>
      <vt:lpstr>Classic - Wide Center</vt:lpstr>
      <vt:lpstr> Optimal Liquid Desiccant Regeneration by a Low Cost Unglazed Air and Water Heating Collector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PosterPresentations.com - 510.649.3001</dc:creator>
  <dc:description>This template is the property of PosterPresentations.com. Call us if you need help with this poster template._x000d_
1-866-649-3004           _x000d_
 (c)PosterPresentations.com</dc:description>
  <cp:lastModifiedBy>Peter Armstrong</cp:lastModifiedBy>
  <cp:revision>26</cp:revision>
  <dcterms:created xsi:type="dcterms:W3CDTF">2011-04-21T17:30:14Z</dcterms:created>
  <dcterms:modified xsi:type="dcterms:W3CDTF">2011-08-29T23:02:45Z</dcterms:modified>
</cp:coreProperties>
</file>