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328" r:id="rId4"/>
    <p:sldId id="325" r:id="rId5"/>
    <p:sldId id="342" r:id="rId6"/>
    <p:sldId id="324" r:id="rId7"/>
    <p:sldId id="330" r:id="rId8"/>
    <p:sldId id="323" r:id="rId9"/>
    <p:sldId id="331" r:id="rId10"/>
    <p:sldId id="332" r:id="rId11"/>
    <p:sldId id="333" r:id="rId12"/>
    <p:sldId id="334" r:id="rId13"/>
    <p:sldId id="335" r:id="rId14"/>
    <p:sldId id="320" r:id="rId15"/>
    <p:sldId id="340" r:id="rId16"/>
    <p:sldId id="339" r:id="rId17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D5F53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1" autoAdjust="0"/>
    <p:restoredTop sz="64833" autoAdjust="0"/>
  </p:normalViewPr>
  <p:slideViewPr>
    <p:cSldViewPr>
      <p:cViewPr>
        <p:scale>
          <a:sx n="80" d="100"/>
          <a:sy n="80" d="100"/>
        </p:scale>
        <p:origin x="-105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Desktop\THESIS\CHP4_chiller\cooling%20supply\COOLING%20SUPP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Desktop\FINAL%20TEMPERATURAS%20SOLI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6403227374356"/>
          <c:y val="8.2357058597253341E-2"/>
          <c:w val="0.8152172645086031"/>
          <c:h val="0.74118082715214451"/>
        </c:manualLayout>
      </c:layout>
      <c:scatterChart>
        <c:scatterStyle val="line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'4build_30sec'!$B$12:$B$1221</c:f>
              <c:numCache>
                <c:formatCode>[$-409]h:mm\ AM/PM;@</c:formatCode>
                <c:ptCount val="1210"/>
                <c:pt idx="0">
                  <c:v>0.31250000000000061</c:v>
                </c:pt>
                <c:pt idx="1">
                  <c:v>0.31284722222222283</c:v>
                </c:pt>
                <c:pt idx="2">
                  <c:v>0.31319444444444505</c:v>
                </c:pt>
                <c:pt idx="3">
                  <c:v>0.31354166666666727</c:v>
                </c:pt>
                <c:pt idx="4">
                  <c:v>0.31388888888889083</c:v>
                </c:pt>
                <c:pt idx="5">
                  <c:v>0.31423611111111099</c:v>
                </c:pt>
                <c:pt idx="6">
                  <c:v>0.31458333333333338</c:v>
                </c:pt>
                <c:pt idx="7">
                  <c:v>0.31493055555555632</c:v>
                </c:pt>
                <c:pt idx="8">
                  <c:v>0.31527777777777904</c:v>
                </c:pt>
                <c:pt idx="9">
                  <c:v>0.31562500000000032</c:v>
                </c:pt>
                <c:pt idx="10">
                  <c:v>0.31597222222222304</c:v>
                </c:pt>
                <c:pt idx="11">
                  <c:v>0.31631944444444504</c:v>
                </c:pt>
                <c:pt idx="12">
                  <c:v>0.31666666666666804</c:v>
                </c:pt>
                <c:pt idx="13">
                  <c:v>0.31701388888889004</c:v>
                </c:pt>
                <c:pt idx="14">
                  <c:v>0.31736111111111098</c:v>
                </c:pt>
                <c:pt idx="15">
                  <c:v>0.31770833333333298</c:v>
                </c:pt>
                <c:pt idx="16">
                  <c:v>0.31805555555555598</c:v>
                </c:pt>
                <c:pt idx="17">
                  <c:v>0.31840277777777953</c:v>
                </c:pt>
                <c:pt idx="18">
                  <c:v>0.31875000000000031</c:v>
                </c:pt>
                <c:pt idx="19">
                  <c:v>0.31909722222222198</c:v>
                </c:pt>
                <c:pt idx="20">
                  <c:v>0.31944444444444492</c:v>
                </c:pt>
                <c:pt idx="21">
                  <c:v>0.31979166666666697</c:v>
                </c:pt>
                <c:pt idx="22">
                  <c:v>0.32013888888888992</c:v>
                </c:pt>
                <c:pt idx="23">
                  <c:v>0.32048611111111197</c:v>
                </c:pt>
                <c:pt idx="24">
                  <c:v>0.32083333333333308</c:v>
                </c:pt>
                <c:pt idx="25">
                  <c:v>0.32118055555555686</c:v>
                </c:pt>
                <c:pt idx="26">
                  <c:v>0.32152777777777941</c:v>
                </c:pt>
                <c:pt idx="27">
                  <c:v>0.32187500000000085</c:v>
                </c:pt>
                <c:pt idx="28">
                  <c:v>0.32222222222222285</c:v>
                </c:pt>
                <c:pt idx="29">
                  <c:v>0.32256944444444485</c:v>
                </c:pt>
                <c:pt idx="30">
                  <c:v>0.32291666666666846</c:v>
                </c:pt>
                <c:pt idx="31">
                  <c:v>0.32326388888888985</c:v>
                </c:pt>
                <c:pt idx="32">
                  <c:v>0.32361111111111102</c:v>
                </c:pt>
                <c:pt idx="33">
                  <c:v>0.32395833333333385</c:v>
                </c:pt>
                <c:pt idx="34">
                  <c:v>0.32430555555555668</c:v>
                </c:pt>
                <c:pt idx="35">
                  <c:v>0.3246527777777794</c:v>
                </c:pt>
                <c:pt idx="36">
                  <c:v>0.32500000000000068</c:v>
                </c:pt>
                <c:pt idx="37">
                  <c:v>0.32534722222222268</c:v>
                </c:pt>
                <c:pt idx="38">
                  <c:v>0.32569444444444468</c:v>
                </c:pt>
                <c:pt idx="39">
                  <c:v>0.32604166666666767</c:v>
                </c:pt>
                <c:pt idx="40">
                  <c:v>0.32638888888889084</c:v>
                </c:pt>
                <c:pt idx="41">
                  <c:v>0.32673611111111101</c:v>
                </c:pt>
                <c:pt idx="42">
                  <c:v>0.32708333333333367</c:v>
                </c:pt>
                <c:pt idx="43">
                  <c:v>0.32743055555555661</c:v>
                </c:pt>
                <c:pt idx="44">
                  <c:v>0.32777777777777922</c:v>
                </c:pt>
                <c:pt idx="45">
                  <c:v>0.32812500000000061</c:v>
                </c:pt>
                <c:pt idx="46">
                  <c:v>0.32847222222222322</c:v>
                </c:pt>
                <c:pt idx="47">
                  <c:v>0.32881944444444522</c:v>
                </c:pt>
                <c:pt idx="48">
                  <c:v>0.32916666666666816</c:v>
                </c:pt>
                <c:pt idx="49">
                  <c:v>0.32951388888889016</c:v>
                </c:pt>
                <c:pt idx="50">
                  <c:v>0.32986111111111138</c:v>
                </c:pt>
                <c:pt idx="51">
                  <c:v>0.33020833333333338</c:v>
                </c:pt>
                <c:pt idx="52">
                  <c:v>0.33055555555555532</c:v>
                </c:pt>
                <c:pt idx="53">
                  <c:v>0.33090277777777977</c:v>
                </c:pt>
                <c:pt idx="54">
                  <c:v>0.33125000000000032</c:v>
                </c:pt>
                <c:pt idx="55">
                  <c:v>0.33159722222222232</c:v>
                </c:pt>
                <c:pt idx="56">
                  <c:v>0.33194444444444504</c:v>
                </c:pt>
                <c:pt idx="57">
                  <c:v>0.33229166666666698</c:v>
                </c:pt>
                <c:pt idx="58">
                  <c:v>0.33263888888889004</c:v>
                </c:pt>
                <c:pt idx="59">
                  <c:v>0.33298611111111204</c:v>
                </c:pt>
                <c:pt idx="60">
                  <c:v>0.33333333333333298</c:v>
                </c:pt>
                <c:pt idx="61">
                  <c:v>0.33368055555555592</c:v>
                </c:pt>
                <c:pt idx="62">
                  <c:v>0.33402777777777953</c:v>
                </c:pt>
                <c:pt idx="63">
                  <c:v>0.33437500000000098</c:v>
                </c:pt>
                <c:pt idx="64">
                  <c:v>0.33472222222222292</c:v>
                </c:pt>
                <c:pt idx="65">
                  <c:v>0.33506944444444492</c:v>
                </c:pt>
                <c:pt idx="66">
                  <c:v>0.33541666666666836</c:v>
                </c:pt>
                <c:pt idx="67">
                  <c:v>0.33576388888888992</c:v>
                </c:pt>
                <c:pt idx="68">
                  <c:v>0.33611111111111108</c:v>
                </c:pt>
                <c:pt idx="69">
                  <c:v>0.33645833333333397</c:v>
                </c:pt>
                <c:pt idx="70">
                  <c:v>0.33680555555555686</c:v>
                </c:pt>
                <c:pt idx="71">
                  <c:v>0.33715277777777941</c:v>
                </c:pt>
                <c:pt idx="72">
                  <c:v>0.33750000000000085</c:v>
                </c:pt>
                <c:pt idx="73">
                  <c:v>0.33784722222222285</c:v>
                </c:pt>
                <c:pt idx="74">
                  <c:v>0.33819444444444485</c:v>
                </c:pt>
                <c:pt idx="75">
                  <c:v>0.33854166666666785</c:v>
                </c:pt>
                <c:pt idx="76">
                  <c:v>0.33888888888889085</c:v>
                </c:pt>
                <c:pt idx="77">
                  <c:v>0.33923611111111102</c:v>
                </c:pt>
                <c:pt idx="78">
                  <c:v>0.33958333333333385</c:v>
                </c:pt>
                <c:pt idx="79">
                  <c:v>0.33993055555555668</c:v>
                </c:pt>
                <c:pt idx="80">
                  <c:v>0.3402777777777789</c:v>
                </c:pt>
                <c:pt idx="81">
                  <c:v>0.34062500000000018</c:v>
                </c:pt>
                <c:pt idx="82">
                  <c:v>0.3409722222222229</c:v>
                </c:pt>
                <c:pt idx="83">
                  <c:v>0.3413194444444449</c:v>
                </c:pt>
                <c:pt idx="84">
                  <c:v>0.3416666666666679</c:v>
                </c:pt>
                <c:pt idx="85">
                  <c:v>0.34201388888888989</c:v>
                </c:pt>
                <c:pt idx="86">
                  <c:v>0.34236111111111117</c:v>
                </c:pt>
                <c:pt idx="87">
                  <c:v>0.34270833333333317</c:v>
                </c:pt>
                <c:pt idx="88">
                  <c:v>0.34305555555555517</c:v>
                </c:pt>
                <c:pt idx="89">
                  <c:v>0.34340277777777939</c:v>
                </c:pt>
                <c:pt idx="90">
                  <c:v>0.34375000000000017</c:v>
                </c:pt>
                <c:pt idx="91">
                  <c:v>0.34409722222222217</c:v>
                </c:pt>
                <c:pt idx="92">
                  <c:v>0.34444444444444478</c:v>
                </c:pt>
                <c:pt idx="93">
                  <c:v>0.34479166666666716</c:v>
                </c:pt>
                <c:pt idx="94">
                  <c:v>0.34513888888888966</c:v>
                </c:pt>
                <c:pt idx="95">
                  <c:v>0.34548611111111166</c:v>
                </c:pt>
                <c:pt idx="96">
                  <c:v>0.34583333333333316</c:v>
                </c:pt>
                <c:pt idx="97">
                  <c:v>0.34618055555555555</c:v>
                </c:pt>
                <c:pt idx="98">
                  <c:v>0.34652777777777927</c:v>
                </c:pt>
                <c:pt idx="99">
                  <c:v>0.34687500000000054</c:v>
                </c:pt>
                <c:pt idx="100">
                  <c:v>0.34722222222222254</c:v>
                </c:pt>
                <c:pt idx="101">
                  <c:v>0.34756944444444454</c:v>
                </c:pt>
                <c:pt idx="102">
                  <c:v>0.34791666666666726</c:v>
                </c:pt>
                <c:pt idx="103">
                  <c:v>0.34826388888888926</c:v>
                </c:pt>
                <c:pt idx="104">
                  <c:v>0.34861111111111098</c:v>
                </c:pt>
                <c:pt idx="105">
                  <c:v>0.34895833333333326</c:v>
                </c:pt>
                <c:pt idx="106">
                  <c:v>0.34930555555555526</c:v>
                </c:pt>
                <c:pt idx="107">
                  <c:v>0.34965277777777903</c:v>
                </c:pt>
                <c:pt idx="108">
                  <c:v>0.35000000000000031</c:v>
                </c:pt>
                <c:pt idx="109">
                  <c:v>0.35034722222222198</c:v>
                </c:pt>
                <c:pt idx="110">
                  <c:v>0.35069444444444398</c:v>
                </c:pt>
                <c:pt idx="111">
                  <c:v>0.35104166666666597</c:v>
                </c:pt>
                <c:pt idx="112">
                  <c:v>0.35138888888889036</c:v>
                </c:pt>
                <c:pt idx="113">
                  <c:v>0.35173611111111103</c:v>
                </c:pt>
                <c:pt idx="114">
                  <c:v>0.35208333333333308</c:v>
                </c:pt>
                <c:pt idx="115">
                  <c:v>0.35243055555555508</c:v>
                </c:pt>
                <c:pt idx="116">
                  <c:v>0.35277777777777886</c:v>
                </c:pt>
                <c:pt idx="117">
                  <c:v>0.35312500000000002</c:v>
                </c:pt>
                <c:pt idx="118">
                  <c:v>0.35347222222222285</c:v>
                </c:pt>
                <c:pt idx="119">
                  <c:v>0.35381944444444485</c:v>
                </c:pt>
                <c:pt idx="120">
                  <c:v>0.35416666666666785</c:v>
                </c:pt>
                <c:pt idx="121">
                  <c:v>0.35451388888888985</c:v>
                </c:pt>
                <c:pt idx="122">
                  <c:v>0.35486111111111102</c:v>
                </c:pt>
                <c:pt idx="123">
                  <c:v>0.35520833333333302</c:v>
                </c:pt>
                <c:pt idx="124">
                  <c:v>0.35555555555555501</c:v>
                </c:pt>
                <c:pt idx="125">
                  <c:v>0.3559027777777794</c:v>
                </c:pt>
                <c:pt idx="126">
                  <c:v>0.35625000000000001</c:v>
                </c:pt>
                <c:pt idx="127">
                  <c:v>0.35659722222222201</c:v>
                </c:pt>
                <c:pt idx="128">
                  <c:v>0.35694444444444468</c:v>
                </c:pt>
                <c:pt idx="129">
                  <c:v>0.35729166666666701</c:v>
                </c:pt>
                <c:pt idx="130">
                  <c:v>0.35763888888888967</c:v>
                </c:pt>
                <c:pt idx="131">
                  <c:v>0.35798611111111167</c:v>
                </c:pt>
                <c:pt idx="132">
                  <c:v>0.358333333333333</c:v>
                </c:pt>
                <c:pt idx="133">
                  <c:v>0.35868055555555561</c:v>
                </c:pt>
                <c:pt idx="134">
                  <c:v>0.35902777777777922</c:v>
                </c:pt>
                <c:pt idx="135">
                  <c:v>0.35937500000000061</c:v>
                </c:pt>
                <c:pt idx="136">
                  <c:v>0.35972222222222261</c:v>
                </c:pt>
                <c:pt idx="137">
                  <c:v>0.36006944444444461</c:v>
                </c:pt>
                <c:pt idx="138">
                  <c:v>0.36041666666666722</c:v>
                </c:pt>
                <c:pt idx="139">
                  <c:v>0.36076388888888938</c:v>
                </c:pt>
                <c:pt idx="140">
                  <c:v>0.36111111111111099</c:v>
                </c:pt>
                <c:pt idx="141">
                  <c:v>0.36145833333333338</c:v>
                </c:pt>
                <c:pt idx="142">
                  <c:v>0.36180555555555532</c:v>
                </c:pt>
                <c:pt idx="143">
                  <c:v>0.36215277777777904</c:v>
                </c:pt>
                <c:pt idx="144">
                  <c:v>0.36250000000000032</c:v>
                </c:pt>
                <c:pt idx="145">
                  <c:v>0.36284722222222232</c:v>
                </c:pt>
                <c:pt idx="146">
                  <c:v>0.36319444444444432</c:v>
                </c:pt>
                <c:pt idx="147">
                  <c:v>0.36354166666666632</c:v>
                </c:pt>
                <c:pt idx="148">
                  <c:v>0.36388888888889076</c:v>
                </c:pt>
                <c:pt idx="149">
                  <c:v>0.36423611111111093</c:v>
                </c:pt>
                <c:pt idx="150">
                  <c:v>0.36458333333333298</c:v>
                </c:pt>
                <c:pt idx="151">
                  <c:v>0.36493055555555498</c:v>
                </c:pt>
                <c:pt idx="152">
                  <c:v>0.36527777777777892</c:v>
                </c:pt>
                <c:pt idx="153">
                  <c:v>0.36562500000000031</c:v>
                </c:pt>
                <c:pt idx="154">
                  <c:v>0.36597222222222292</c:v>
                </c:pt>
                <c:pt idx="155">
                  <c:v>0.36631944444444492</c:v>
                </c:pt>
                <c:pt idx="156">
                  <c:v>0.36666666666666692</c:v>
                </c:pt>
                <c:pt idx="157">
                  <c:v>0.36701388888888992</c:v>
                </c:pt>
                <c:pt idx="158">
                  <c:v>0.36736111111111108</c:v>
                </c:pt>
                <c:pt idx="159">
                  <c:v>0.36770833333333308</c:v>
                </c:pt>
                <c:pt idx="160">
                  <c:v>0.36805555555555508</c:v>
                </c:pt>
                <c:pt idx="161">
                  <c:v>0.36840277777777941</c:v>
                </c:pt>
                <c:pt idx="162">
                  <c:v>0.36875000000000002</c:v>
                </c:pt>
                <c:pt idx="163">
                  <c:v>0.36909722222222202</c:v>
                </c:pt>
                <c:pt idx="164">
                  <c:v>0.36944444444444485</c:v>
                </c:pt>
                <c:pt idx="165">
                  <c:v>0.36979166666666702</c:v>
                </c:pt>
                <c:pt idx="166">
                  <c:v>0.37013888888888985</c:v>
                </c:pt>
                <c:pt idx="167">
                  <c:v>0.37048611111111185</c:v>
                </c:pt>
                <c:pt idx="168">
                  <c:v>0.37083333333333302</c:v>
                </c:pt>
                <c:pt idx="169">
                  <c:v>0.37118055555555574</c:v>
                </c:pt>
                <c:pt idx="170">
                  <c:v>0.3715277777777794</c:v>
                </c:pt>
                <c:pt idx="171">
                  <c:v>0.37187500000000068</c:v>
                </c:pt>
                <c:pt idx="172">
                  <c:v>0.37222222222222268</c:v>
                </c:pt>
                <c:pt idx="173">
                  <c:v>0.37256944444444468</c:v>
                </c:pt>
                <c:pt idx="174">
                  <c:v>0.37291666666666839</c:v>
                </c:pt>
                <c:pt idx="175">
                  <c:v>0.37326388888888967</c:v>
                </c:pt>
                <c:pt idx="176">
                  <c:v>0.37361111111111101</c:v>
                </c:pt>
                <c:pt idx="177">
                  <c:v>0.37395833333333367</c:v>
                </c:pt>
                <c:pt idx="178">
                  <c:v>0.37430555555555561</c:v>
                </c:pt>
                <c:pt idx="179">
                  <c:v>0.37465277777777922</c:v>
                </c:pt>
                <c:pt idx="180">
                  <c:v>0.37500000000000061</c:v>
                </c:pt>
                <c:pt idx="181">
                  <c:v>0.37534722222222261</c:v>
                </c:pt>
                <c:pt idx="182">
                  <c:v>0.37569444444444461</c:v>
                </c:pt>
                <c:pt idx="183">
                  <c:v>0.37604166666666661</c:v>
                </c:pt>
                <c:pt idx="184">
                  <c:v>0.37638888888889083</c:v>
                </c:pt>
                <c:pt idx="185">
                  <c:v>0.37673611111111099</c:v>
                </c:pt>
                <c:pt idx="186">
                  <c:v>0.37708333333333338</c:v>
                </c:pt>
                <c:pt idx="187">
                  <c:v>0.37743055555555532</c:v>
                </c:pt>
                <c:pt idx="188">
                  <c:v>0.37777777777777805</c:v>
                </c:pt>
                <c:pt idx="189">
                  <c:v>0.37812500000000032</c:v>
                </c:pt>
                <c:pt idx="190">
                  <c:v>0.37847222222222304</c:v>
                </c:pt>
                <c:pt idx="191">
                  <c:v>0.37881944444444504</c:v>
                </c:pt>
                <c:pt idx="192">
                  <c:v>0.37916666666666704</c:v>
                </c:pt>
                <c:pt idx="193">
                  <c:v>0.37951388888889004</c:v>
                </c:pt>
                <c:pt idx="194">
                  <c:v>0.37986111111111098</c:v>
                </c:pt>
                <c:pt idx="195">
                  <c:v>0.38020833333333298</c:v>
                </c:pt>
                <c:pt idx="196">
                  <c:v>0.38055555555555498</c:v>
                </c:pt>
                <c:pt idx="197">
                  <c:v>0.38090277777777853</c:v>
                </c:pt>
                <c:pt idx="198">
                  <c:v>0.38125000000000031</c:v>
                </c:pt>
                <c:pt idx="199">
                  <c:v>0.38159722222222198</c:v>
                </c:pt>
                <c:pt idx="200">
                  <c:v>0.38194444444444492</c:v>
                </c:pt>
                <c:pt idx="201">
                  <c:v>0.38229166666666597</c:v>
                </c:pt>
                <c:pt idx="202">
                  <c:v>0.38263888888888992</c:v>
                </c:pt>
                <c:pt idx="203">
                  <c:v>0.38298611111111197</c:v>
                </c:pt>
                <c:pt idx="204">
                  <c:v>0.38333333333333308</c:v>
                </c:pt>
                <c:pt idx="205">
                  <c:v>0.38368055555555591</c:v>
                </c:pt>
                <c:pt idx="206">
                  <c:v>0.38402777777777941</c:v>
                </c:pt>
                <c:pt idx="207">
                  <c:v>0.38437500000000085</c:v>
                </c:pt>
                <c:pt idx="208">
                  <c:v>0.38472222222222285</c:v>
                </c:pt>
                <c:pt idx="209">
                  <c:v>0.38506944444444485</c:v>
                </c:pt>
                <c:pt idx="210">
                  <c:v>0.38541666666666741</c:v>
                </c:pt>
                <c:pt idx="211">
                  <c:v>0.38576388888888985</c:v>
                </c:pt>
                <c:pt idx="212">
                  <c:v>0.38611111111111102</c:v>
                </c:pt>
                <c:pt idx="213">
                  <c:v>0.38645833333333385</c:v>
                </c:pt>
                <c:pt idx="214">
                  <c:v>0.38680555555555574</c:v>
                </c:pt>
                <c:pt idx="215">
                  <c:v>0.3871527777777794</c:v>
                </c:pt>
                <c:pt idx="216">
                  <c:v>0.38750000000000068</c:v>
                </c:pt>
                <c:pt idx="217">
                  <c:v>0.38784722222222268</c:v>
                </c:pt>
                <c:pt idx="218">
                  <c:v>0.38819444444444468</c:v>
                </c:pt>
                <c:pt idx="219">
                  <c:v>0.38854166666666667</c:v>
                </c:pt>
                <c:pt idx="220">
                  <c:v>0.38888888888889084</c:v>
                </c:pt>
                <c:pt idx="221">
                  <c:v>0.38923611111111101</c:v>
                </c:pt>
                <c:pt idx="222">
                  <c:v>0.38958333333333367</c:v>
                </c:pt>
                <c:pt idx="223">
                  <c:v>0.38993055555555561</c:v>
                </c:pt>
                <c:pt idx="224">
                  <c:v>0.39027777777777922</c:v>
                </c:pt>
                <c:pt idx="225">
                  <c:v>0.39062500000000061</c:v>
                </c:pt>
                <c:pt idx="226">
                  <c:v>0.39097222222222322</c:v>
                </c:pt>
                <c:pt idx="227">
                  <c:v>0.39131944444444522</c:v>
                </c:pt>
                <c:pt idx="228">
                  <c:v>0.39166666666666722</c:v>
                </c:pt>
                <c:pt idx="229">
                  <c:v>0.39201388888889016</c:v>
                </c:pt>
                <c:pt idx="230">
                  <c:v>0.39236111111111138</c:v>
                </c:pt>
                <c:pt idx="231">
                  <c:v>0.39270833333333338</c:v>
                </c:pt>
                <c:pt idx="232">
                  <c:v>0.39305555555555532</c:v>
                </c:pt>
                <c:pt idx="233">
                  <c:v>0.39340277777777877</c:v>
                </c:pt>
                <c:pt idx="234">
                  <c:v>0.39375000000000032</c:v>
                </c:pt>
                <c:pt idx="235">
                  <c:v>0.39409722222222232</c:v>
                </c:pt>
                <c:pt idx="236">
                  <c:v>0.39444444444444504</c:v>
                </c:pt>
                <c:pt idx="237">
                  <c:v>0.39479166666666632</c:v>
                </c:pt>
                <c:pt idx="238">
                  <c:v>0.39513888888889004</c:v>
                </c:pt>
                <c:pt idx="239">
                  <c:v>0.39548611111111204</c:v>
                </c:pt>
                <c:pt idx="240">
                  <c:v>0.39583333333333298</c:v>
                </c:pt>
                <c:pt idx="241">
                  <c:v>0.39618055555555592</c:v>
                </c:pt>
                <c:pt idx="242">
                  <c:v>0.39652777777777853</c:v>
                </c:pt>
                <c:pt idx="243">
                  <c:v>0.39687500000000098</c:v>
                </c:pt>
                <c:pt idx="244">
                  <c:v>0.39722222222222292</c:v>
                </c:pt>
                <c:pt idx="245">
                  <c:v>0.39756944444444492</c:v>
                </c:pt>
                <c:pt idx="246">
                  <c:v>0.39791666666666747</c:v>
                </c:pt>
                <c:pt idx="247">
                  <c:v>0.39826388888888992</c:v>
                </c:pt>
                <c:pt idx="248">
                  <c:v>0.39861111111111108</c:v>
                </c:pt>
                <c:pt idx="249">
                  <c:v>0.39895833333333397</c:v>
                </c:pt>
                <c:pt idx="250">
                  <c:v>0.39930555555555591</c:v>
                </c:pt>
                <c:pt idx="251">
                  <c:v>0.39965277777777941</c:v>
                </c:pt>
                <c:pt idx="252">
                  <c:v>0.4</c:v>
                </c:pt>
                <c:pt idx="253">
                  <c:v>0.40034722222222202</c:v>
                </c:pt>
                <c:pt idx="254">
                  <c:v>0.40069444444444402</c:v>
                </c:pt>
                <c:pt idx="255">
                  <c:v>0.40104166666666602</c:v>
                </c:pt>
                <c:pt idx="256">
                  <c:v>0.40138888888889046</c:v>
                </c:pt>
                <c:pt idx="257">
                  <c:v>0.40173611111111079</c:v>
                </c:pt>
                <c:pt idx="258">
                  <c:v>0.40208333333333302</c:v>
                </c:pt>
                <c:pt idx="259">
                  <c:v>0.40243055555555501</c:v>
                </c:pt>
                <c:pt idx="260">
                  <c:v>0.40277777777777868</c:v>
                </c:pt>
                <c:pt idx="261">
                  <c:v>0.40312500000000001</c:v>
                </c:pt>
                <c:pt idx="262">
                  <c:v>0.40347222222222268</c:v>
                </c:pt>
                <c:pt idx="263">
                  <c:v>0.40381944444444468</c:v>
                </c:pt>
                <c:pt idx="264">
                  <c:v>0.40416666666666667</c:v>
                </c:pt>
                <c:pt idx="265">
                  <c:v>0.40451388888888967</c:v>
                </c:pt>
                <c:pt idx="266">
                  <c:v>0.40486111111111101</c:v>
                </c:pt>
                <c:pt idx="267">
                  <c:v>0.405208333333333</c:v>
                </c:pt>
                <c:pt idx="268">
                  <c:v>0.405555555555555</c:v>
                </c:pt>
                <c:pt idx="269">
                  <c:v>0.40590277777777822</c:v>
                </c:pt>
                <c:pt idx="270">
                  <c:v>0.40625</c:v>
                </c:pt>
                <c:pt idx="271">
                  <c:v>0.406597222222222</c:v>
                </c:pt>
                <c:pt idx="272">
                  <c:v>0.40694444444444461</c:v>
                </c:pt>
                <c:pt idx="273">
                  <c:v>0.407291666666666</c:v>
                </c:pt>
                <c:pt idx="274">
                  <c:v>0.40763888888888938</c:v>
                </c:pt>
                <c:pt idx="275">
                  <c:v>0.40798611111111138</c:v>
                </c:pt>
                <c:pt idx="276">
                  <c:v>0.40833333333333299</c:v>
                </c:pt>
                <c:pt idx="277">
                  <c:v>0.40868055555555532</c:v>
                </c:pt>
                <c:pt idx="278">
                  <c:v>0.40902777777777805</c:v>
                </c:pt>
                <c:pt idx="279">
                  <c:v>0.40937500000000032</c:v>
                </c:pt>
                <c:pt idx="280">
                  <c:v>0.40972222222222232</c:v>
                </c:pt>
                <c:pt idx="281">
                  <c:v>0.41006944444444432</c:v>
                </c:pt>
                <c:pt idx="282">
                  <c:v>0.41041666666666704</c:v>
                </c:pt>
                <c:pt idx="283">
                  <c:v>0.41076388888888798</c:v>
                </c:pt>
                <c:pt idx="284">
                  <c:v>0.41111111111111093</c:v>
                </c:pt>
                <c:pt idx="285">
                  <c:v>0.41145833333333298</c:v>
                </c:pt>
                <c:pt idx="286">
                  <c:v>0.41180555555555498</c:v>
                </c:pt>
                <c:pt idx="287">
                  <c:v>0.41215277777777792</c:v>
                </c:pt>
                <c:pt idx="288">
                  <c:v>0.41250000000000031</c:v>
                </c:pt>
                <c:pt idx="289">
                  <c:v>0.41284722222222198</c:v>
                </c:pt>
                <c:pt idx="290">
                  <c:v>0.41319444444444398</c:v>
                </c:pt>
                <c:pt idx="291">
                  <c:v>0.41354166666666597</c:v>
                </c:pt>
                <c:pt idx="292">
                  <c:v>0.41388888888889036</c:v>
                </c:pt>
                <c:pt idx="293">
                  <c:v>0.41423611111111103</c:v>
                </c:pt>
                <c:pt idx="294">
                  <c:v>0.41458333333333308</c:v>
                </c:pt>
                <c:pt idx="295">
                  <c:v>0.41493055555555508</c:v>
                </c:pt>
                <c:pt idx="296">
                  <c:v>0.41527777777777786</c:v>
                </c:pt>
                <c:pt idx="297">
                  <c:v>0.41562500000000002</c:v>
                </c:pt>
                <c:pt idx="298">
                  <c:v>0.41597222222222285</c:v>
                </c:pt>
                <c:pt idx="299">
                  <c:v>0.41631944444444485</c:v>
                </c:pt>
                <c:pt idx="300">
                  <c:v>0.41666666666666685</c:v>
                </c:pt>
                <c:pt idx="301">
                  <c:v>0.41701388888888985</c:v>
                </c:pt>
                <c:pt idx="302">
                  <c:v>0.41736111111111102</c:v>
                </c:pt>
                <c:pt idx="303">
                  <c:v>0.41770833333333302</c:v>
                </c:pt>
                <c:pt idx="304">
                  <c:v>0.41805555555555501</c:v>
                </c:pt>
                <c:pt idx="305">
                  <c:v>0.4184027777777784</c:v>
                </c:pt>
                <c:pt idx="306">
                  <c:v>0.41875000000000001</c:v>
                </c:pt>
                <c:pt idx="307">
                  <c:v>0.41909722222222201</c:v>
                </c:pt>
                <c:pt idx="308">
                  <c:v>0.41944444444444468</c:v>
                </c:pt>
                <c:pt idx="309">
                  <c:v>0.41979166666666601</c:v>
                </c:pt>
                <c:pt idx="310">
                  <c:v>0.42013888888888967</c:v>
                </c:pt>
                <c:pt idx="311">
                  <c:v>0.42048611111111167</c:v>
                </c:pt>
                <c:pt idx="312">
                  <c:v>0.420833333333333</c:v>
                </c:pt>
                <c:pt idx="313">
                  <c:v>0.42118055555555561</c:v>
                </c:pt>
                <c:pt idx="314">
                  <c:v>0.42152777777777822</c:v>
                </c:pt>
                <c:pt idx="315">
                  <c:v>0.42187500000000061</c:v>
                </c:pt>
                <c:pt idx="316">
                  <c:v>0.42222222222222261</c:v>
                </c:pt>
                <c:pt idx="317">
                  <c:v>0.42256944444444461</c:v>
                </c:pt>
                <c:pt idx="318">
                  <c:v>0.42291666666666722</c:v>
                </c:pt>
                <c:pt idx="319">
                  <c:v>0.42326388888888838</c:v>
                </c:pt>
                <c:pt idx="320">
                  <c:v>0.42361111111111099</c:v>
                </c:pt>
                <c:pt idx="321">
                  <c:v>0.42395833333333338</c:v>
                </c:pt>
                <c:pt idx="322">
                  <c:v>0.42430555555555532</c:v>
                </c:pt>
                <c:pt idx="323">
                  <c:v>0.42465277777777805</c:v>
                </c:pt>
                <c:pt idx="324">
                  <c:v>0.42500000000000032</c:v>
                </c:pt>
                <c:pt idx="325">
                  <c:v>0.42534722222222232</c:v>
                </c:pt>
                <c:pt idx="326">
                  <c:v>0.42569444444444432</c:v>
                </c:pt>
                <c:pt idx="327">
                  <c:v>0.42604166666666632</c:v>
                </c:pt>
                <c:pt idx="328">
                  <c:v>0.42638888888888976</c:v>
                </c:pt>
                <c:pt idx="329">
                  <c:v>0.42673611111111093</c:v>
                </c:pt>
                <c:pt idx="330">
                  <c:v>0.42708333333333298</c:v>
                </c:pt>
                <c:pt idx="331">
                  <c:v>0.42743055555555498</c:v>
                </c:pt>
                <c:pt idx="332">
                  <c:v>0.42777777777777792</c:v>
                </c:pt>
                <c:pt idx="333">
                  <c:v>0.42812500000000031</c:v>
                </c:pt>
                <c:pt idx="334">
                  <c:v>0.42847222222222292</c:v>
                </c:pt>
                <c:pt idx="335">
                  <c:v>0.42881944444444492</c:v>
                </c:pt>
                <c:pt idx="336">
                  <c:v>0.42916666666666692</c:v>
                </c:pt>
                <c:pt idx="337">
                  <c:v>0.42951388888888892</c:v>
                </c:pt>
                <c:pt idx="338">
                  <c:v>0.42986111111111108</c:v>
                </c:pt>
                <c:pt idx="339">
                  <c:v>0.43020833333333308</c:v>
                </c:pt>
                <c:pt idx="340">
                  <c:v>0.43055555555555508</c:v>
                </c:pt>
                <c:pt idx="341">
                  <c:v>0.43090277777777841</c:v>
                </c:pt>
                <c:pt idx="342">
                  <c:v>0.43125000000000002</c:v>
                </c:pt>
                <c:pt idx="343">
                  <c:v>0.43159722222222202</c:v>
                </c:pt>
                <c:pt idx="344">
                  <c:v>0.43194444444444485</c:v>
                </c:pt>
                <c:pt idx="345">
                  <c:v>0.43229166666666602</c:v>
                </c:pt>
                <c:pt idx="346">
                  <c:v>0.43263888888888885</c:v>
                </c:pt>
                <c:pt idx="347">
                  <c:v>0.43298611111111185</c:v>
                </c:pt>
                <c:pt idx="348">
                  <c:v>0.43333333333333302</c:v>
                </c:pt>
                <c:pt idx="349">
                  <c:v>0.43368055555555574</c:v>
                </c:pt>
                <c:pt idx="350">
                  <c:v>0.4340277777777784</c:v>
                </c:pt>
                <c:pt idx="351">
                  <c:v>0.43437500000000068</c:v>
                </c:pt>
                <c:pt idx="352">
                  <c:v>0.43472222222222268</c:v>
                </c:pt>
                <c:pt idx="353">
                  <c:v>0.43506944444444468</c:v>
                </c:pt>
                <c:pt idx="354">
                  <c:v>0.4354166666666674</c:v>
                </c:pt>
                <c:pt idx="355">
                  <c:v>0.43576388888888867</c:v>
                </c:pt>
                <c:pt idx="356">
                  <c:v>0.43611111111111101</c:v>
                </c:pt>
                <c:pt idx="357">
                  <c:v>0.43645833333333367</c:v>
                </c:pt>
                <c:pt idx="358">
                  <c:v>0.43680555555555561</c:v>
                </c:pt>
                <c:pt idx="359">
                  <c:v>0.43715277777777822</c:v>
                </c:pt>
                <c:pt idx="360">
                  <c:v>0.43750000000000061</c:v>
                </c:pt>
                <c:pt idx="361">
                  <c:v>0.43784722222222261</c:v>
                </c:pt>
                <c:pt idx="362">
                  <c:v>0.43819444444444461</c:v>
                </c:pt>
                <c:pt idx="363">
                  <c:v>0.43854166666666661</c:v>
                </c:pt>
                <c:pt idx="364">
                  <c:v>0.43888888888888983</c:v>
                </c:pt>
                <c:pt idx="365">
                  <c:v>0.43923611111111099</c:v>
                </c:pt>
                <c:pt idx="366">
                  <c:v>0.43958333333333338</c:v>
                </c:pt>
                <c:pt idx="367">
                  <c:v>0.43993055555555532</c:v>
                </c:pt>
                <c:pt idx="368">
                  <c:v>0.44027777777777755</c:v>
                </c:pt>
                <c:pt idx="369">
                  <c:v>0.44062500000000027</c:v>
                </c:pt>
                <c:pt idx="370">
                  <c:v>0.44097222222222254</c:v>
                </c:pt>
                <c:pt idx="371">
                  <c:v>0.44131944444444454</c:v>
                </c:pt>
                <c:pt idx="372">
                  <c:v>0.44166666666666654</c:v>
                </c:pt>
                <c:pt idx="373">
                  <c:v>0.44201388888888826</c:v>
                </c:pt>
                <c:pt idx="374">
                  <c:v>0.44236111111111098</c:v>
                </c:pt>
                <c:pt idx="375">
                  <c:v>0.44270833333333298</c:v>
                </c:pt>
                <c:pt idx="376">
                  <c:v>0.44305555555555498</c:v>
                </c:pt>
                <c:pt idx="377">
                  <c:v>0.44340277777777803</c:v>
                </c:pt>
                <c:pt idx="378">
                  <c:v>0.44375000000000014</c:v>
                </c:pt>
                <c:pt idx="379">
                  <c:v>0.44409722222222181</c:v>
                </c:pt>
                <c:pt idx="380">
                  <c:v>0.44444444444444425</c:v>
                </c:pt>
                <c:pt idx="381">
                  <c:v>0.44479166666666581</c:v>
                </c:pt>
                <c:pt idx="382">
                  <c:v>0.44513888888888825</c:v>
                </c:pt>
                <c:pt idx="383">
                  <c:v>0.44548611111111136</c:v>
                </c:pt>
                <c:pt idx="384">
                  <c:v>0.44583333333333308</c:v>
                </c:pt>
                <c:pt idx="385">
                  <c:v>0.44618055555555536</c:v>
                </c:pt>
                <c:pt idx="386">
                  <c:v>0.44652777777777797</c:v>
                </c:pt>
                <c:pt idx="387">
                  <c:v>0.44687500000000024</c:v>
                </c:pt>
                <c:pt idx="388">
                  <c:v>0.44722222222222224</c:v>
                </c:pt>
                <c:pt idx="389">
                  <c:v>0.44756944444444424</c:v>
                </c:pt>
                <c:pt idx="390">
                  <c:v>0.44791666666666696</c:v>
                </c:pt>
                <c:pt idx="391">
                  <c:v>0.44826388888888824</c:v>
                </c:pt>
                <c:pt idx="392">
                  <c:v>0.44861111111111085</c:v>
                </c:pt>
                <c:pt idx="393">
                  <c:v>0.44895833333333324</c:v>
                </c:pt>
                <c:pt idx="394">
                  <c:v>0.44930555555555524</c:v>
                </c:pt>
                <c:pt idx="395">
                  <c:v>0.4496527777777779</c:v>
                </c:pt>
                <c:pt idx="396">
                  <c:v>0.45</c:v>
                </c:pt>
                <c:pt idx="397">
                  <c:v>0.45034722222222201</c:v>
                </c:pt>
                <c:pt idx="398">
                  <c:v>0.45069444444444401</c:v>
                </c:pt>
                <c:pt idx="399">
                  <c:v>0.45104166666666601</c:v>
                </c:pt>
                <c:pt idx="400">
                  <c:v>0.45138888888888939</c:v>
                </c:pt>
                <c:pt idx="401">
                  <c:v>0.45173611111111073</c:v>
                </c:pt>
                <c:pt idx="402">
                  <c:v>0.452083333333333</c:v>
                </c:pt>
                <c:pt idx="403">
                  <c:v>0.452430555555555</c:v>
                </c:pt>
                <c:pt idx="404">
                  <c:v>0.45277777777777761</c:v>
                </c:pt>
                <c:pt idx="405">
                  <c:v>0.453125</c:v>
                </c:pt>
                <c:pt idx="406">
                  <c:v>0.45347222222222261</c:v>
                </c:pt>
                <c:pt idx="407">
                  <c:v>0.45381944444444461</c:v>
                </c:pt>
                <c:pt idx="408">
                  <c:v>0.45416666666666661</c:v>
                </c:pt>
                <c:pt idx="409">
                  <c:v>0.45451388888888838</c:v>
                </c:pt>
                <c:pt idx="410">
                  <c:v>0.45486111111111099</c:v>
                </c:pt>
                <c:pt idx="411">
                  <c:v>0.45520833333333299</c:v>
                </c:pt>
                <c:pt idx="412">
                  <c:v>0.45555555555555499</c:v>
                </c:pt>
                <c:pt idx="413">
                  <c:v>0.45590277777777805</c:v>
                </c:pt>
                <c:pt idx="414">
                  <c:v>0.45624999999999932</c:v>
                </c:pt>
                <c:pt idx="415">
                  <c:v>0.45659722222222199</c:v>
                </c:pt>
                <c:pt idx="416">
                  <c:v>0.45694444444444432</c:v>
                </c:pt>
                <c:pt idx="417">
                  <c:v>0.45729166666666599</c:v>
                </c:pt>
                <c:pt idx="418">
                  <c:v>0.45763888888888798</c:v>
                </c:pt>
                <c:pt idx="419">
                  <c:v>0.45798611111111098</c:v>
                </c:pt>
                <c:pt idx="420">
                  <c:v>0.45833333333333293</c:v>
                </c:pt>
                <c:pt idx="421">
                  <c:v>0.45868055555555498</c:v>
                </c:pt>
                <c:pt idx="422">
                  <c:v>0.45902777777777792</c:v>
                </c:pt>
                <c:pt idx="423">
                  <c:v>0.45937500000000026</c:v>
                </c:pt>
                <c:pt idx="424">
                  <c:v>0.45972222222222198</c:v>
                </c:pt>
                <c:pt idx="425">
                  <c:v>0.46006944444444398</c:v>
                </c:pt>
                <c:pt idx="426">
                  <c:v>0.46041666666666692</c:v>
                </c:pt>
                <c:pt idx="427">
                  <c:v>0.46076388888888797</c:v>
                </c:pt>
                <c:pt idx="428">
                  <c:v>0.46111111111111103</c:v>
                </c:pt>
                <c:pt idx="429">
                  <c:v>0.46145833333333308</c:v>
                </c:pt>
                <c:pt idx="430">
                  <c:v>0.46180555555555508</c:v>
                </c:pt>
                <c:pt idx="431">
                  <c:v>0.46215277777777786</c:v>
                </c:pt>
                <c:pt idx="432">
                  <c:v>0.46249999999999986</c:v>
                </c:pt>
                <c:pt idx="433">
                  <c:v>0.46284722222222202</c:v>
                </c:pt>
                <c:pt idx="434">
                  <c:v>0.46319444444444402</c:v>
                </c:pt>
                <c:pt idx="435">
                  <c:v>0.46354166666666602</c:v>
                </c:pt>
                <c:pt idx="436">
                  <c:v>0.46388888888888946</c:v>
                </c:pt>
                <c:pt idx="437">
                  <c:v>0.46423611111111079</c:v>
                </c:pt>
                <c:pt idx="438">
                  <c:v>0.46458333333333302</c:v>
                </c:pt>
                <c:pt idx="439">
                  <c:v>0.46493055555555501</c:v>
                </c:pt>
                <c:pt idx="440">
                  <c:v>0.46527777777777768</c:v>
                </c:pt>
                <c:pt idx="441">
                  <c:v>0.46562500000000001</c:v>
                </c:pt>
                <c:pt idx="442">
                  <c:v>0.46597222222222268</c:v>
                </c:pt>
                <c:pt idx="443">
                  <c:v>0.46631944444444468</c:v>
                </c:pt>
                <c:pt idx="444">
                  <c:v>0.46666666666666667</c:v>
                </c:pt>
                <c:pt idx="445">
                  <c:v>0.46701388888888867</c:v>
                </c:pt>
                <c:pt idx="446">
                  <c:v>0.46736111111111101</c:v>
                </c:pt>
                <c:pt idx="447">
                  <c:v>0.467708333333333</c:v>
                </c:pt>
                <c:pt idx="448">
                  <c:v>0.468055555555555</c:v>
                </c:pt>
                <c:pt idx="449">
                  <c:v>0.46840277777777822</c:v>
                </c:pt>
                <c:pt idx="450">
                  <c:v>0.46874999999999961</c:v>
                </c:pt>
                <c:pt idx="451">
                  <c:v>0.469097222222222</c:v>
                </c:pt>
                <c:pt idx="452">
                  <c:v>0.46944444444444461</c:v>
                </c:pt>
                <c:pt idx="453">
                  <c:v>0.469791666666666</c:v>
                </c:pt>
                <c:pt idx="454">
                  <c:v>0.47013888888888838</c:v>
                </c:pt>
                <c:pt idx="455">
                  <c:v>0.47048611111111138</c:v>
                </c:pt>
                <c:pt idx="456">
                  <c:v>0.47083333333333299</c:v>
                </c:pt>
                <c:pt idx="457">
                  <c:v>0.47118055555555532</c:v>
                </c:pt>
                <c:pt idx="458">
                  <c:v>0.47152777777777805</c:v>
                </c:pt>
                <c:pt idx="459">
                  <c:v>0.47187500000000032</c:v>
                </c:pt>
                <c:pt idx="460">
                  <c:v>0.47222222222222232</c:v>
                </c:pt>
                <c:pt idx="461">
                  <c:v>0.47256944444444432</c:v>
                </c:pt>
                <c:pt idx="462">
                  <c:v>0.47291666666666704</c:v>
                </c:pt>
                <c:pt idx="463">
                  <c:v>0.47326388888888798</c:v>
                </c:pt>
                <c:pt idx="464">
                  <c:v>0.47361111111111093</c:v>
                </c:pt>
                <c:pt idx="465">
                  <c:v>0.47395833333333298</c:v>
                </c:pt>
                <c:pt idx="466">
                  <c:v>0.47430555555555498</c:v>
                </c:pt>
                <c:pt idx="467">
                  <c:v>0.47465277777777792</c:v>
                </c:pt>
                <c:pt idx="468">
                  <c:v>0.47499999999999992</c:v>
                </c:pt>
                <c:pt idx="469">
                  <c:v>0.47534722222222198</c:v>
                </c:pt>
                <c:pt idx="470">
                  <c:v>0.47569444444444398</c:v>
                </c:pt>
                <c:pt idx="471">
                  <c:v>0.47604166666666597</c:v>
                </c:pt>
                <c:pt idx="472">
                  <c:v>0.47638888888888936</c:v>
                </c:pt>
                <c:pt idx="473">
                  <c:v>0.47673611111111103</c:v>
                </c:pt>
                <c:pt idx="474">
                  <c:v>0.47708333333333308</c:v>
                </c:pt>
                <c:pt idx="475">
                  <c:v>0.47743055555555508</c:v>
                </c:pt>
                <c:pt idx="476">
                  <c:v>0.47777777777777786</c:v>
                </c:pt>
                <c:pt idx="477">
                  <c:v>0.47812500000000002</c:v>
                </c:pt>
                <c:pt idx="478">
                  <c:v>0.47847222222222285</c:v>
                </c:pt>
                <c:pt idx="479">
                  <c:v>0.47881944444444485</c:v>
                </c:pt>
                <c:pt idx="480">
                  <c:v>0.47916666666666685</c:v>
                </c:pt>
                <c:pt idx="481">
                  <c:v>0.47951388888888885</c:v>
                </c:pt>
                <c:pt idx="482">
                  <c:v>0.47986111111111102</c:v>
                </c:pt>
                <c:pt idx="483">
                  <c:v>0.48020833333333302</c:v>
                </c:pt>
                <c:pt idx="484">
                  <c:v>0.48055555555555501</c:v>
                </c:pt>
                <c:pt idx="485">
                  <c:v>0.4809027777777784</c:v>
                </c:pt>
                <c:pt idx="486">
                  <c:v>0.48124999999999968</c:v>
                </c:pt>
                <c:pt idx="487">
                  <c:v>0.48159722222222201</c:v>
                </c:pt>
                <c:pt idx="488">
                  <c:v>0.48194444444444468</c:v>
                </c:pt>
                <c:pt idx="489">
                  <c:v>0.48229166666666601</c:v>
                </c:pt>
                <c:pt idx="490">
                  <c:v>0.48263888888888867</c:v>
                </c:pt>
                <c:pt idx="491">
                  <c:v>0.48298611111111167</c:v>
                </c:pt>
                <c:pt idx="492">
                  <c:v>0.483333333333333</c:v>
                </c:pt>
                <c:pt idx="493">
                  <c:v>0.48368055555555561</c:v>
                </c:pt>
                <c:pt idx="494">
                  <c:v>0.48402777777777822</c:v>
                </c:pt>
                <c:pt idx="495">
                  <c:v>0.48437500000000028</c:v>
                </c:pt>
                <c:pt idx="496">
                  <c:v>0.48472222222222261</c:v>
                </c:pt>
                <c:pt idx="497">
                  <c:v>0.48506944444444461</c:v>
                </c:pt>
                <c:pt idx="498">
                  <c:v>0.48541666666666722</c:v>
                </c:pt>
                <c:pt idx="499">
                  <c:v>0.48576388888888838</c:v>
                </c:pt>
                <c:pt idx="500">
                  <c:v>0.48611111111110999</c:v>
                </c:pt>
                <c:pt idx="501">
                  <c:v>0.48645833333333338</c:v>
                </c:pt>
                <c:pt idx="502">
                  <c:v>0.48680555555555532</c:v>
                </c:pt>
                <c:pt idx="503">
                  <c:v>0.48715277777777805</c:v>
                </c:pt>
                <c:pt idx="504">
                  <c:v>0.48750000000000004</c:v>
                </c:pt>
                <c:pt idx="505">
                  <c:v>0.48784722222222232</c:v>
                </c:pt>
                <c:pt idx="506">
                  <c:v>0.48819444444444432</c:v>
                </c:pt>
                <c:pt idx="507">
                  <c:v>0.48854166666666632</c:v>
                </c:pt>
                <c:pt idx="508">
                  <c:v>0.48888888888888976</c:v>
                </c:pt>
                <c:pt idx="509">
                  <c:v>0.48923611111110993</c:v>
                </c:pt>
                <c:pt idx="510">
                  <c:v>0.48958333333333298</c:v>
                </c:pt>
                <c:pt idx="511">
                  <c:v>0.48993055555555498</c:v>
                </c:pt>
                <c:pt idx="512">
                  <c:v>0.49027777777777792</c:v>
                </c:pt>
                <c:pt idx="513">
                  <c:v>0.49062500000000026</c:v>
                </c:pt>
                <c:pt idx="514">
                  <c:v>0.49097222222222292</c:v>
                </c:pt>
                <c:pt idx="515">
                  <c:v>0.49131944444444492</c:v>
                </c:pt>
                <c:pt idx="516">
                  <c:v>0.49166666666666692</c:v>
                </c:pt>
                <c:pt idx="517">
                  <c:v>0.49201388888888892</c:v>
                </c:pt>
                <c:pt idx="518">
                  <c:v>0.49236111111110997</c:v>
                </c:pt>
                <c:pt idx="519">
                  <c:v>0.49270833333333308</c:v>
                </c:pt>
                <c:pt idx="520">
                  <c:v>0.49305555555555508</c:v>
                </c:pt>
                <c:pt idx="521">
                  <c:v>0.49340277777777841</c:v>
                </c:pt>
                <c:pt idx="522">
                  <c:v>0.49374999999999986</c:v>
                </c:pt>
                <c:pt idx="523">
                  <c:v>0.49409722222222202</c:v>
                </c:pt>
                <c:pt idx="524">
                  <c:v>0.49444444444444485</c:v>
                </c:pt>
                <c:pt idx="525">
                  <c:v>0.49479166666666602</c:v>
                </c:pt>
                <c:pt idx="526">
                  <c:v>0.49513888888888885</c:v>
                </c:pt>
                <c:pt idx="527">
                  <c:v>0.49548611111111085</c:v>
                </c:pt>
                <c:pt idx="528">
                  <c:v>0.49583333333333302</c:v>
                </c:pt>
                <c:pt idx="529">
                  <c:v>0.49618055555555574</c:v>
                </c:pt>
                <c:pt idx="530">
                  <c:v>0.4965277777777784</c:v>
                </c:pt>
                <c:pt idx="531">
                  <c:v>0.49687500000000034</c:v>
                </c:pt>
                <c:pt idx="532">
                  <c:v>0.49722222222222268</c:v>
                </c:pt>
                <c:pt idx="533">
                  <c:v>0.49756944444444468</c:v>
                </c:pt>
                <c:pt idx="534">
                  <c:v>0.4979166666666674</c:v>
                </c:pt>
                <c:pt idx="535">
                  <c:v>0.49826388888888867</c:v>
                </c:pt>
                <c:pt idx="536">
                  <c:v>0.49861111111111001</c:v>
                </c:pt>
                <c:pt idx="537">
                  <c:v>0.49895833333333367</c:v>
                </c:pt>
                <c:pt idx="538">
                  <c:v>0.49930555555555561</c:v>
                </c:pt>
                <c:pt idx="539">
                  <c:v>0.49965277777777822</c:v>
                </c:pt>
                <c:pt idx="540">
                  <c:v>0.5</c:v>
                </c:pt>
                <c:pt idx="541">
                  <c:v>0.5003472222222215</c:v>
                </c:pt>
                <c:pt idx="542">
                  <c:v>0.50069444444444522</c:v>
                </c:pt>
                <c:pt idx="543">
                  <c:v>0.50104166666666605</c:v>
                </c:pt>
                <c:pt idx="544">
                  <c:v>0.501388888888888</c:v>
                </c:pt>
                <c:pt idx="545">
                  <c:v>0.5017361111111095</c:v>
                </c:pt>
                <c:pt idx="546">
                  <c:v>0.50208333333333299</c:v>
                </c:pt>
                <c:pt idx="547">
                  <c:v>0.50243055555555449</c:v>
                </c:pt>
                <c:pt idx="548">
                  <c:v>0.50277777777777699</c:v>
                </c:pt>
                <c:pt idx="549">
                  <c:v>0.50312499999999849</c:v>
                </c:pt>
                <c:pt idx="550">
                  <c:v>0.50347222222222066</c:v>
                </c:pt>
                <c:pt idx="551">
                  <c:v>0.50381944444444404</c:v>
                </c:pt>
                <c:pt idx="552">
                  <c:v>0.50416666666666465</c:v>
                </c:pt>
                <c:pt idx="553">
                  <c:v>0.50451388888888749</c:v>
                </c:pt>
                <c:pt idx="554">
                  <c:v>0.50486111111110998</c:v>
                </c:pt>
                <c:pt idx="555">
                  <c:v>0.50520833333333304</c:v>
                </c:pt>
                <c:pt idx="556">
                  <c:v>0.50555555555555498</c:v>
                </c:pt>
                <c:pt idx="557">
                  <c:v>0.50590277777777659</c:v>
                </c:pt>
                <c:pt idx="558">
                  <c:v>0.50624999999999898</c:v>
                </c:pt>
                <c:pt idx="559">
                  <c:v>0.50659722222222159</c:v>
                </c:pt>
                <c:pt idx="560">
                  <c:v>0.50694444444444464</c:v>
                </c:pt>
                <c:pt idx="561">
                  <c:v>0.50729166666666603</c:v>
                </c:pt>
                <c:pt idx="562">
                  <c:v>0.50763888888888864</c:v>
                </c:pt>
                <c:pt idx="563">
                  <c:v>0.50798611111110958</c:v>
                </c:pt>
                <c:pt idx="564">
                  <c:v>0.50833333333333297</c:v>
                </c:pt>
                <c:pt idx="565">
                  <c:v>0.50868055555555503</c:v>
                </c:pt>
                <c:pt idx="566">
                  <c:v>0.50902777777777697</c:v>
                </c:pt>
                <c:pt idx="567">
                  <c:v>0.50937499999999858</c:v>
                </c:pt>
                <c:pt idx="568">
                  <c:v>0.50972222222222197</c:v>
                </c:pt>
                <c:pt idx="569">
                  <c:v>0.51006944444444402</c:v>
                </c:pt>
                <c:pt idx="570">
                  <c:v>0.5104166666666643</c:v>
                </c:pt>
                <c:pt idx="571">
                  <c:v>0.51076388888888802</c:v>
                </c:pt>
                <c:pt idx="572">
                  <c:v>0.51111111111110996</c:v>
                </c:pt>
                <c:pt idx="573">
                  <c:v>0.51145833333333302</c:v>
                </c:pt>
                <c:pt idx="574">
                  <c:v>0.51180555555555562</c:v>
                </c:pt>
                <c:pt idx="575">
                  <c:v>0.51215277777777657</c:v>
                </c:pt>
                <c:pt idx="576">
                  <c:v>0.51249999999999896</c:v>
                </c:pt>
                <c:pt idx="577">
                  <c:v>0.51284722222222201</c:v>
                </c:pt>
                <c:pt idx="578">
                  <c:v>0.51319444444444395</c:v>
                </c:pt>
                <c:pt idx="579">
                  <c:v>0.51354166666666601</c:v>
                </c:pt>
                <c:pt idx="580">
                  <c:v>0.51388888888888795</c:v>
                </c:pt>
                <c:pt idx="581">
                  <c:v>0.51423611111110956</c:v>
                </c:pt>
                <c:pt idx="582">
                  <c:v>0.5145833333333325</c:v>
                </c:pt>
                <c:pt idx="583">
                  <c:v>0.514930555555555</c:v>
                </c:pt>
                <c:pt idx="584">
                  <c:v>0.5152777777777765</c:v>
                </c:pt>
                <c:pt idx="585">
                  <c:v>0.515624999999999</c:v>
                </c:pt>
                <c:pt idx="586">
                  <c:v>0.51597222222222106</c:v>
                </c:pt>
                <c:pt idx="587">
                  <c:v>0.516319444444444</c:v>
                </c:pt>
                <c:pt idx="588">
                  <c:v>0.5166666666666655</c:v>
                </c:pt>
                <c:pt idx="589">
                  <c:v>0.517013888888888</c:v>
                </c:pt>
                <c:pt idx="590">
                  <c:v>0.5173611111111095</c:v>
                </c:pt>
                <c:pt idx="591">
                  <c:v>0.51770833333333421</c:v>
                </c:pt>
                <c:pt idx="592">
                  <c:v>0.51805555555555505</c:v>
                </c:pt>
                <c:pt idx="593">
                  <c:v>0.51840277777777577</c:v>
                </c:pt>
                <c:pt idx="594">
                  <c:v>0.51874999999999905</c:v>
                </c:pt>
                <c:pt idx="595">
                  <c:v>0.51909722222222099</c:v>
                </c:pt>
                <c:pt idx="596">
                  <c:v>0.51944444444444404</c:v>
                </c:pt>
                <c:pt idx="597">
                  <c:v>0.51979166666666665</c:v>
                </c:pt>
                <c:pt idx="598">
                  <c:v>0.52013888888888804</c:v>
                </c:pt>
                <c:pt idx="599">
                  <c:v>0.52048611111110865</c:v>
                </c:pt>
                <c:pt idx="600">
                  <c:v>0.52083333333333304</c:v>
                </c:pt>
                <c:pt idx="601">
                  <c:v>0.52118055555555498</c:v>
                </c:pt>
                <c:pt idx="602">
                  <c:v>0.52152777777777659</c:v>
                </c:pt>
                <c:pt idx="603">
                  <c:v>0.52187499999999898</c:v>
                </c:pt>
                <c:pt idx="604">
                  <c:v>0.52222222222222059</c:v>
                </c:pt>
                <c:pt idx="605">
                  <c:v>0.52256944444444398</c:v>
                </c:pt>
                <c:pt idx="606">
                  <c:v>0.52291666666666559</c:v>
                </c:pt>
                <c:pt idx="607">
                  <c:v>0.52326388888888797</c:v>
                </c:pt>
                <c:pt idx="608">
                  <c:v>0.52361111111111003</c:v>
                </c:pt>
                <c:pt idx="609">
                  <c:v>0.52395833333333364</c:v>
                </c:pt>
                <c:pt idx="610">
                  <c:v>0.52430555555555503</c:v>
                </c:pt>
                <c:pt idx="611">
                  <c:v>0.52465277777777697</c:v>
                </c:pt>
                <c:pt idx="612">
                  <c:v>0.52499999999999902</c:v>
                </c:pt>
                <c:pt idx="613">
                  <c:v>0.52534722222222097</c:v>
                </c:pt>
                <c:pt idx="614">
                  <c:v>0.52569444444444535</c:v>
                </c:pt>
                <c:pt idx="615">
                  <c:v>0.52604166666666663</c:v>
                </c:pt>
                <c:pt idx="616">
                  <c:v>0.52638888888888802</c:v>
                </c:pt>
                <c:pt idx="617">
                  <c:v>0.52673611111110996</c:v>
                </c:pt>
                <c:pt idx="618">
                  <c:v>0.52708333333333302</c:v>
                </c:pt>
                <c:pt idx="619">
                  <c:v>0.52743055555555496</c:v>
                </c:pt>
                <c:pt idx="620">
                  <c:v>0.52777777777777701</c:v>
                </c:pt>
                <c:pt idx="621">
                  <c:v>0.52812499999999896</c:v>
                </c:pt>
                <c:pt idx="622">
                  <c:v>0.52847222222222057</c:v>
                </c:pt>
                <c:pt idx="623">
                  <c:v>0.52881944444444395</c:v>
                </c:pt>
                <c:pt idx="624">
                  <c:v>0.52916666666666556</c:v>
                </c:pt>
                <c:pt idx="625">
                  <c:v>0.52951388888888751</c:v>
                </c:pt>
                <c:pt idx="626">
                  <c:v>0.52986111111111001</c:v>
                </c:pt>
                <c:pt idx="627">
                  <c:v>0.53020833333333295</c:v>
                </c:pt>
                <c:pt idx="628">
                  <c:v>0.530555555555555</c:v>
                </c:pt>
                <c:pt idx="629">
                  <c:v>0.5309027777777765</c:v>
                </c:pt>
                <c:pt idx="630">
                  <c:v>0.531249999999999</c:v>
                </c:pt>
                <c:pt idx="631">
                  <c:v>0.53159722222222106</c:v>
                </c:pt>
                <c:pt idx="632">
                  <c:v>0.53194444444444522</c:v>
                </c:pt>
                <c:pt idx="633">
                  <c:v>0.53229166666666605</c:v>
                </c:pt>
                <c:pt idx="634">
                  <c:v>0.53263888888888922</c:v>
                </c:pt>
                <c:pt idx="635">
                  <c:v>0.5329861111111095</c:v>
                </c:pt>
                <c:pt idx="636">
                  <c:v>0.53333333333333299</c:v>
                </c:pt>
                <c:pt idx="637">
                  <c:v>0.53368055555555505</c:v>
                </c:pt>
                <c:pt idx="638">
                  <c:v>0.53402777777777699</c:v>
                </c:pt>
                <c:pt idx="639">
                  <c:v>0.53437499999999849</c:v>
                </c:pt>
                <c:pt idx="640">
                  <c:v>0.53472222222222099</c:v>
                </c:pt>
                <c:pt idx="641">
                  <c:v>0.53506944444444404</c:v>
                </c:pt>
                <c:pt idx="642">
                  <c:v>0.53541666666666465</c:v>
                </c:pt>
                <c:pt idx="643">
                  <c:v>0.53576388888888804</c:v>
                </c:pt>
                <c:pt idx="644">
                  <c:v>0.53611111111110998</c:v>
                </c:pt>
                <c:pt idx="645">
                  <c:v>0.53645833333333304</c:v>
                </c:pt>
                <c:pt idx="646">
                  <c:v>0.53680555555555565</c:v>
                </c:pt>
                <c:pt idx="647">
                  <c:v>0.53715277777777659</c:v>
                </c:pt>
                <c:pt idx="648">
                  <c:v>0.53749999999999898</c:v>
                </c:pt>
                <c:pt idx="649">
                  <c:v>0.53784722222222103</c:v>
                </c:pt>
                <c:pt idx="650">
                  <c:v>0.53819444444444464</c:v>
                </c:pt>
                <c:pt idx="651">
                  <c:v>0.53854166666666603</c:v>
                </c:pt>
                <c:pt idx="652">
                  <c:v>0.53888888888888864</c:v>
                </c:pt>
                <c:pt idx="653">
                  <c:v>0.53923611111110958</c:v>
                </c:pt>
                <c:pt idx="654">
                  <c:v>0.53958333333333297</c:v>
                </c:pt>
                <c:pt idx="655">
                  <c:v>0.53993055555555503</c:v>
                </c:pt>
                <c:pt idx="656">
                  <c:v>0.54027777777777697</c:v>
                </c:pt>
                <c:pt idx="657">
                  <c:v>0.54062499999999902</c:v>
                </c:pt>
                <c:pt idx="658">
                  <c:v>0.54097222222222097</c:v>
                </c:pt>
                <c:pt idx="659">
                  <c:v>0.54131944444444402</c:v>
                </c:pt>
                <c:pt idx="660">
                  <c:v>0.54166666666666596</c:v>
                </c:pt>
                <c:pt idx="661">
                  <c:v>0.54201388888888802</c:v>
                </c:pt>
                <c:pt idx="662">
                  <c:v>0.54236111111110996</c:v>
                </c:pt>
                <c:pt idx="663">
                  <c:v>0.54270833333333435</c:v>
                </c:pt>
                <c:pt idx="664">
                  <c:v>0.54305555555555562</c:v>
                </c:pt>
                <c:pt idx="665">
                  <c:v>0.54340277777777657</c:v>
                </c:pt>
                <c:pt idx="666">
                  <c:v>0.54374999999999962</c:v>
                </c:pt>
                <c:pt idx="667">
                  <c:v>0.54409722222222101</c:v>
                </c:pt>
                <c:pt idx="668">
                  <c:v>0.54444444444444395</c:v>
                </c:pt>
                <c:pt idx="669">
                  <c:v>0.54479166666666734</c:v>
                </c:pt>
                <c:pt idx="670">
                  <c:v>0.54513888888888795</c:v>
                </c:pt>
                <c:pt idx="671">
                  <c:v>0.54548611111110956</c:v>
                </c:pt>
                <c:pt idx="672">
                  <c:v>0.54583333333333295</c:v>
                </c:pt>
                <c:pt idx="673">
                  <c:v>0.546180555555555</c:v>
                </c:pt>
                <c:pt idx="674">
                  <c:v>0.5465277777777765</c:v>
                </c:pt>
                <c:pt idx="675">
                  <c:v>0.546874999999999</c:v>
                </c:pt>
                <c:pt idx="676">
                  <c:v>0.54722222222222106</c:v>
                </c:pt>
                <c:pt idx="677">
                  <c:v>0.547569444444444</c:v>
                </c:pt>
                <c:pt idx="678">
                  <c:v>0.5479166666666655</c:v>
                </c:pt>
                <c:pt idx="679">
                  <c:v>0.548263888888888</c:v>
                </c:pt>
                <c:pt idx="680">
                  <c:v>0.54861111111111005</c:v>
                </c:pt>
                <c:pt idx="681">
                  <c:v>0.54895833333333321</c:v>
                </c:pt>
                <c:pt idx="682">
                  <c:v>0.54930555555555505</c:v>
                </c:pt>
                <c:pt idx="683">
                  <c:v>0.54965277777777699</c:v>
                </c:pt>
                <c:pt idx="684">
                  <c:v>0.54999999999999905</c:v>
                </c:pt>
                <c:pt idx="685">
                  <c:v>0.55034722222222099</c:v>
                </c:pt>
                <c:pt idx="686">
                  <c:v>0.55069444444444571</c:v>
                </c:pt>
                <c:pt idx="687">
                  <c:v>0.55104166666666665</c:v>
                </c:pt>
                <c:pt idx="688">
                  <c:v>0.55138888888888804</c:v>
                </c:pt>
                <c:pt idx="689">
                  <c:v>0.55173611111110998</c:v>
                </c:pt>
                <c:pt idx="690">
                  <c:v>0.55208333333333204</c:v>
                </c:pt>
                <c:pt idx="691">
                  <c:v>0.55243055555555498</c:v>
                </c:pt>
                <c:pt idx="692">
                  <c:v>0.55277777777777704</c:v>
                </c:pt>
                <c:pt idx="693">
                  <c:v>0.55312499999999898</c:v>
                </c:pt>
                <c:pt idx="694">
                  <c:v>0.55347222222222059</c:v>
                </c:pt>
                <c:pt idx="695">
                  <c:v>0.55381944444444464</c:v>
                </c:pt>
                <c:pt idx="696">
                  <c:v>0.55416666666666559</c:v>
                </c:pt>
                <c:pt idx="697">
                  <c:v>0.55451388888888797</c:v>
                </c:pt>
                <c:pt idx="698">
                  <c:v>0.55486111111111003</c:v>
                </c:pt>
                <c:pt idx="699">
                  <c:v>0.55520833333333264</c:v>
                </c:pt>
                <c:pt idx="700">
                  <c:v>0.55555555555555503</c:v>
                </c:pt>
                <c:pt idx="701">
                  <c:v>0.55590277777777697</c:v>
                </c:pt>
                <c:pt idx="702">
                  <c:v>0.55624999999999902</c:v>
                </c:pt>
                <c:pt idx="703">
                  <c:v>0.55659722222222097</c:v>
                </c:pt>
                <c:pt idx="704">
                  <c:v>0.55694444444444535</c:v>
                </c:pt>
                <c:pt idx="705">
                  <c:v>0.55729166666666663</c:v>
                </c:pt>
                <c:pt idx="706">
                  <c:v>0.55763888888888935</c:v>
                </c:pt>
                <c:pt idx="707">
                  <c:v>0.55798611111110996</c:v>
                </c:pt>
                <c:pt idx="708">
                  <c:v>0.55833333333333202</c:v>
                </c:pt>
                <c:pt idx="709">
                  <c:v>0.55868055555555562</c:v>
                </c:pt>
                <c:pt idx="710">
                  <c:v>0.55902777777777701</c:v>
                </c:pt>
                <c:pt idx="711">
                  <c:v>0.55937499999999896</c:v>
                </c:pt>
                <c:pt idx="712">
                  <c:v>0.55972222222222101</c:v>
                </c:pt>
                <c:pt idx="713">
                  <c:v>0.56006944444444395</c:v>
                </c:pt>
                <c:pt idx="714">
                  <c:v>0.56041666666666556</c:v>
                </c:pt>
                <c:pt idx="715">
                  <c:v>0.56076388888888795</c:v>
                </c:pt>
                <c:pt idx="716">
                  <c:v>0.56111111111111001</c:v>
                </c:pt>
                <c:pt idx="717">
                  <c:v>0.56145833333333195</c:v>
                </c:pt>
                <c:pt idx="718">
                  <c:v>0.56180555555555634</c:v>
                </c:pt>
                <c:pt idx="719">
                  <c:v>0.5621527777777765</c:v>
                </c:pt>
                <c:pt idx="720">
                  <c:v>0.562499999999999</c:v>
                </c:pt>
                <c:pt idx="721">
                  <c:v>0.56284722222222161</c:v>
                </c:pt>
                <c:pt idx="722">
                  <c:v>0.56319444444444522</c:v>
                </c:pt>
                <c:pt idx="723">
                  <c:v>0.56354166666666605</c:v>
                </c:pt>
                <c:pt idx="724">
                  <c:v>0.56388888888888922</c:v>
                </c:pt>
                <c:pt idx="725">
                  <c:v>0.5642361111111095</c:v>
                </c:pt>
                <c:pt idx="726">
                  <c:v>0.56458333333333199</c:v>
                </c:pt>
                <c:pt idx="727">
                  <c:v>0.56493055555555505</c:v>
                </c:pt>
                <c:pt idx="728">
                  <c:v>0.56527777777777699</c:v>
                </c:pt>
                <c:pt idx="729">
                  <c:v>0.56562499999999905</c:v>
                </c:pt>
                <c:pt idx="730">
                  <c:v>0.56597222222222099</c:v>
                </c:pt>
                <c:pt idx="731">
                  <c:v>0.56631944444444404</c:v>
                </c:pt>
                <c:pt idx="732">
                  <c:v>0.56666666666666599</c:v>
                </c:pt>
                <c:pt idx="733">
                  <c:v>0.56701388888888804</c:v>
                </c:pt>
                <c:pt idx="734">
                  <c:v>0.56736111111110998</c:v>
                </c:pt>
                <c:pt idx="735">
                  <c:v>0.5677083333333337</c:v>
                </c:pt>
                <c:pt idx="736">
                  <c:v>0.56805555555555565</c:v>
                </c:pt>
                <c:pt idx="737">
                  <c:v>0.56840277777777659</c:v>
                </c:pt>
                <c:pt idx="738">
                  <c:v>0.56874999999999964</c:v>
                </c:pt>
                <c:pt idx="739">
                  <c:v>0.56909722222222103</c:v>
                </c:pt>
                <c:pt idx="740">
                  <c:v>0.56944444444444464</c:v>
                </c:pt>
                <c:pt idx="741">
                  <c:v>0.56979166666666758</c:v>
                </c:pt>
                <c:pt idx="742">
                  <c:v>0.57013888888888864</c:v>
                </c:pt>
                <c:pt idx="743">
                  <c:v>0.57048611111110958</c:v>
                </c:pt>
                <c:pt idx="744">
                  <c:v>0.57083333333333264</c:v>
                </c:pt>
                <c:pt idx="745">
                  <c:v>0.57118055555555503</c:v>
                </c:pt>
                <c:pt idx="746">
                  <c:v>0.57152777777777697</c:v>
                </c:pt>
                <c:pt idx="747">
                  <c:v>0.57187499999999902</c:v>
                </c:pt>
                <c:pt idx="748">
                  <c:v>0.57222222222222097</c:v>
                </c:pt>
                <c:pt idx="749">
                  <c:v>0.57256944444444402</c:v>
                </c:pt>
                <c:pt idx="750">
                  <c:v>0.57291666666666596</c:v>
                </c:pt>
                <c:pt idx="751">
                  <c:v>0.57326388888888802</c:v>
                </c:pt>
                <c:pt idx="752">
                  <c:v>0.57361111111111063</c:v>
                </c:pt>
                <c:pt idx="753">
                  <c:v>0.57395833333333335</c:v>
                </c:pt>
                <c:pt idx="754">
                  <c:v>0.57430555555555562</c:v>
                </c:pt>
                <c:pt idx="755">
                  <c:v>0.57465277777777701</c:v>
                </c:pt>
                <c:pt idx="756">
                  <c:v>0.57499999999999962</c:v>
                </c:pt>
                <c:pt idx="757">
                  <c:v>0.57534722222222101</c:v>
                </c:pt>
                <c:pt idx="758">
                  <c:v>0.57569444444444584</c:v>
                </c:pt>
                <c:pt idx="759">
                  <c:v>0.57604166666666734</c:v>
                </c:pt>
                <c:pt idx="760">
                  <c:v>0.57638888888888795</c:v>
                </c:pt>
                <c:pt idx="761">
                  <c:v>0.57673611111111001</c:v>
                </c:pt>
                <c:pt idx="762">
                  <c:v>0.57708333333333195</c:v>
                </c:pt>
                <c:pt idx="763">
                  <c:v>0.577430555555555</c:v>
                </c:pt>
                <c:pt idx="764">
                  <c:v>0.57777777777777695</c:v>
                </c:pt>
                <c:pt idx="765">
                  <c:v>0.578124999999999</c:v>
                </c:pt>
                <c:pt idx="766">
                  <c:v>0.57847222222222106</c:v>
                </c:pt>
                <c:pt idx="767">
                  <c:v>0.57881944444444422</c:v>
                </c:pt>
                <c:pt idx="768">
                  <c:v>0.5791666666666655</c:v>
                </c:pt>
                <c:pt idx="769">
                  <c:v>0.579513888888888</c:v>
                </c:pt>
                <c:pt idx="770">
                  <c:v>0.57986111111111005</c:v>
                </c:pt>
                <c:pt idx="771">
                  <c:v>0.58020833333333233</c:v>
                </c:pt>
                <c:pt idx="772">
                  <c:v>0.5805555555555546</c:v>
                </c:pt>
                <c:pt idx="773">
                  <c:v>0.5809027777777761</c:v>
                </c:pt>
                <c:pt idx="774">
                  <c:v>0.5812499999999986</c:v>
                </c:pt>
                <c:pt idx="775">
                  <c:v>0.5815972222222201</c:v>
                </c:pt>
                <c:pt idx="776">
                  <c:v>0.58194444444444349</c:v>
                </c:pt>
                <c:pt idx="777">
                  <c:v>0.58229166666666632</c:v>
                </c:pt>
                <c:pt idx="778">
                  <c:v>0.58263888888888848</c:v>
                </c:pt>
                <c:pt idx="779">
                  <c:v>0.58298611111110898</c:v>
                </c:pt>
                <c:pt idx="780">
                  <c:v>0.58333333333333171</c:v>
                </c:pt>
                <c:pt idx="781">
                  <c:v>0.58368055555555531</c:v>
                </c:pt>
                <c:pt idx="782">
                  <c:v>0.5840277777777767</c:v>
                </c:pt>
                <c:pt idx="783">
                  <c:v>0.58437499999999798</c:v>
                </c:pt>
                <c:pt idx="784">
                  <c:v>0.5847222222222207</c:v>
                </c:pt>
                <c:pt idx="785">
                  <c:v>0.58506944444444331</c:v>
                </c:pt>
                <c:pt idx="786">
                  <c:v>0.58541666666666459</c:v>
                </c:pt>
                <c:pt idx="787">
                  <c:v>0.58576388888888831</c:v>
                </c:pt>
                <c:pt idx="788">
                  <c:v>0.58611111111110969</c:v>
                </c:pt>
                <c:pt idx="789">
                  <c:v>0.5864583333333323</c:v>
                </c:pt>
                <c:pt idx="790">
                  <c:v>0.58680555555555536</c:v>
                </c:pt>
                <c:pt idx="791">
                  <c:v>0.58715277777777597</c:v>
                </c:pt>
                <c:pt idx="792">
                  <c:v>0.58749999999999869</c:v>
                </c:pt>
                <c:pt idx="793">
                  <c:v>0.5878472222222213</c:v>
                </c:pt>
                <c:pt idx="794">
                  <c:v>0.58819444444444335</c:v>
                </c:pt>
                <c:pt idx="795">
                  <c:v>0.5885416666666663</c:v>
                </c:pt>
                <c:pt idx="796">
                  <c:v>0.58888888888888835</c:v>
                </c:pt>
                <c:pt idx="797">
                  <c:v>0.58923611111110852</c:v>
                </c:pt>
                <c:pt idx="798">
                  <c:v>0.58958333333333168</c:v>
                </c:pt>
                <c:pt idx="799">
                  <c:v>0.58993055555555529</c:v>
                </c:pt>
                <c:pt idx="800">
                  <c:v>0.59027777777777668</c:v>
                </c:pt>
                <c:pt idx="801">
                  <c:v>0.59062499999999929</c:v>
                </c:pt>
                <c:pt idx="802">
                  <c:v>0.59097222222222068</c:v>
                </c:pt>
                <c:pt idx="803">
                  <c:v>0.59131944444444262</c:v>
                </c:pt>
                <c:pt idx="804">
                  <c:v>0.59166666666666567</c:v>
                </c:pt>
                <c:pt idx="805">
                  <c:v>0.59201388888888762</c:v>
                </c:pt>
                <c:pt idx="806">
                  <c:v>0.59236111111110967</c:v>
                </c:pt>
                <c:pt idx="807">
                  <c:v>0.5927083333333325</c:v>
                </c:pt>
                <c:pt idx="808">
                  <c:v>0.59305555555555534</c:v>
                </c:pt>
                <c:pt idx="809">
                  <c:v>0.5934027777777755</c:v>
                </c:pt>
                <c:pt idx="810">
                  <c:v>0.59374999999999933</c:v>
                </c:pt>
                <c:pt idx="811">
                  <c:v>0.59409722222222139</c:v>
                </c:pt>
                <c:pt idx="812">
                  <c:v>0.59444444444444333</c:v>
                </c:pt>
                <c:pt idx="813">
                  <c:v>0.59479166666666661</c:v>
                </c:pt>
                <c:pt idx="814">
                  <c:v>0.59513888888888833</c:v>
                </c:pt>
                <c:pt idx="815">
                  <c:v>0.5954861111111085</c:v>
                </c:pt>
                <c:pt idx="816">
                  <c:v>0.59583333333333233</c:v>
                </c:pt>
                <c:pt idx="817">
                  <c:v>0.5961805555555546</c:v>
                </c:pt>
                <c:pt idx="818">
                  <c:v>0.5965277777777761</c:v>
                </c:pt>
                <c:pt idx="819">
                  <c:v>0.5968749999999986</c:v>
                </c:pt>
                <c:pt idx="820">
                  <c:v>0.5972222222222201</c:v>
                </c:pt>
                <c:pt idx="821">
                  <c:v>0.5975694444444426</c:v>
                </c:pt>
                <c:pt idx="822">
                  <c:v>0.59791666666666499</c:v>
                </c:pt>
                <c:pt idx="823">
                  <c:v>0.5982638888888876</c:v>
                </c:pt>
                <c:pt idx="824">
                  <c:v>0.59861111111111032</c:v>
                </c:pt>
                <c:pt idx="825">
                  <c:v>0.59895833333333248</c:v>
                </c:pt>
                <c:pt idx="826">
                  <c:v>0.59930555555555531</c:v>
                </c:pt>
                <c:pt idx="827">
                  <c:v>0.5996527777777767</c:v>
                </c:pt>
                <c:pt idx="828">
                  <c:v>0.59999999999999931</c:v>
                </c:pt>
                <c:pt idx="829">
                  <c:v>0.60034722222222103</c:v>
                </c:pt>
                <c:pt idx="830">
                  <c:v>0.60069444444444509</c:v>
                </c:pt>
                <c:pt idx="831">
                  <c:v>0.60104166666666758</c:v>
                </c:pt>
                <c:pt idx="832">
                  <c:v>0.60138888888888864</c:v>
                </c:pt>
                <c:pt idx="833">
                  <c:v>0.60173611111111003</c:v>
                </c:pt>
                <c:pt idx="834">
                  <c:v>0.60208333333333264</c:v>
                </c:pt>
                <c:pt idx="835">
                  <c:v>0.60243055555555503</c:v>
                </c:pt>
                <c:pt idx="836">
                  <c:v>0.60277777777777763</c:v>
                </c:pt>
                <c:pt idx="837">
                  <c:v>0.60312499999999902</c:v>
                </c:pt>
                <c:pt idx="838">
                  <c:v>0.60347222222222097</c:v>
                </c:pt>
                <c:pt idx="839">
                  <c:v>0.60381944444444435</c:v>
                </c:pt>
                <c:pt idx="840">
                  <c:v>0.60416666666666596</c:v>
                </c:pt>
                <c:pt idx="841">
                  <c:v>0.60451388888888802</c:v>
                </c:pt>
                <c:pt idx="842">
                  <c:v>0.60486111111111063</c:v>
                </c:pt>
                <c:pt idx="843">
                  <c:v>0.60520833333333335</c:v>
                </c:pt>
                <c:pt idx="844">
                  <c:v>0.60555555555555562</c:v>
                </c:pt>
                <c:pt idx="845">
                  <c:v>0.60590277777777701</c:v>
                </c:pt>
                <c:pt idx="846">
                  <c:v>0.60624999999999962</c:v>
                </c:pt>
                <c:pt idx="847">
                  <c:v>0.60659722222222101</c:v>
                </c:pt>
                <c:pt idx="848">
                  <c:v>0.60694444444444484</c:v>
                </c:pt>
                <c:pt idx="849">
                  <c:v>0.60729166666666734</c:v>
                </c:pt>
                <c:pt idx="850">
                  <c:v>0.60763888888888984</c:v>
                </c:pt>
                <c:pt idx="851">
                  <c:v>0.60798611111111001</c:v>
                </c:pt>
                <c:pt idx="852">
                  <c:v>0.60833333333333195</c:v>
                </c:pt>
                <c:pt idx="853">
                  <c:v>0.60868055555555634</c:v>
                </c:pt>
                <c:pt idx="854">
                  <c:v>0.60902777777777695</c:v>
                </c:pt>
                <c:pt idx="855">
                  <c:v>0.609374999999999</c:v>
                </c:pt>
                <c:pt idx="856">
                  <c:v>0.60972222222222161</c:v>
                </c:pt>
                <c:pt idx="857">
                  <c:v>0.61006944444444422</c:v>
                </c:pt>
                <c:pt idx="858">
                  <c:v>0.6104166666666655</c:v>
                </c:pt>
                <c:pt idx="859">
                  <c:v>0.61076388888888922</c:v>
                </c:pt>
                <c:pt idx="860">
                  <c:v>0.61111111111111005</c:v>
                </c:pt>
                <c:pt idx="861">
                  <c:v>0.61145833333333321</c:v>
                </c:pt>
                <c:pt idx="862">
                  <c:v>0.61180555555555571</c:v>
                </c:pt>
                <c:pt idx="863">
                  <c:v>0.61215277777777699</c:v>
                </c:pt>
                <c:pt idx="864">
                  <c:v>0.61249999999999905</c:v>
                </c:pt>
                <c:pt idx="865">
                  <c:v>0.61284722222222165</c:v>
                </c:pt>
                <c:pt idx="866">
                  <c:v>0.61319444444444471</c:v>
                </c:pt>
                <c:pt idx="867">
                  <c:v>0.61354166666666665</c:v>
                </c:pt>
                <c:pt idx="868">
                  <c:v>0.61388888888888971</c:v>
                </c:pt>
                <c:pt idx="869">
                  <c:v>0.61423611111110998</c:v>
                </c:pt>
                <c:pt idx="870">
                  <c:v>0.61458333333333204</c:v>
                </c:pt>
                <c:pt idx="871">
                  <c:v>0.61493055555555465</c:v>
                </c:pt>
                <c:pt idx="872">
                  <c:v>0.61527777777777704</c:v>
                </c:pt>
                <c:pt idx="873">
                  <c:v>0.61562499999999964</c:v>
                </c:pt>
                <c:pt idx="874">
                  <c:v>0.61597222222222103</c:v>
                </c:pt>
                <c:pt idx="875">
                  <c:v>0.61631944444444364</c:v>
                </c:pt>
                <c:pt idx="876">
                  <c:v>0.61666666666666603</c:v>
                </c:pt>
                <c:pt idx="877">
                  <c:v>0.61701388888888864</c:v>
                </c:pt>
                <c:pt idx="878">
                  <c:v>0.61736111111111003</c:v>
                </c:pt>
                <c:pt idx="879">
                  <c:v>0.61770833333333408</c:v>
                </c:pt>
                <c:pt idx="880">
                  <c:v>0.61805555555555558</c:v>
                </c:pt>
                <c:pt idx="881">
                  <c:v>0.61840277777777697</c:v>
                </c:pt>
                <c:pt idx="882">
                  <c:v>0.61875000000000058</c:v>
                </c:pt>
                <c:pt idx="883">
                  <c:v>0.61909722222222163</c:v>
                </c:pt>
                <c:pt idx="884">
                  <c:v>0.61944444444444435</c:v>
                </c:pt>
                <c:pt idx="885">
                  <c:v>0.61979166666666785</c:v>
                </c:pt>
                <c:pt idx="886">
                  <c:v>0.62013888888888935</c:v>
                </c:pt>
                <c:pt idx="887">
                  <c:v>0.62048611111110996</c:v>
                </c:pt>
                <c:pt idx="888">
                  <c:v>0.62083333333333335</c:v>
                </c:pt>
                <c:pt idx="889">
                  <c:v>0.62118055555555463</c:v>
                </c:pt>
                <c:pt idx="890">
                  <c:v>0.62152777777777701</c:v>
                </c:pt>
                <c:pt idx="891">
                  <c:v>0.62187499999999962</c:v>
                </c:pt>
                <c:pt idx="892">
                  <c:v>0.62222222222222101</c:v>
                </c:pt>
                <c:pt idx="893">
                  <c:v>0.62256944444444295</c:v>
                </c:pt>
                <c:pt idx="894">
                  <c:v>0.62291666666666601</c:v>
                </c:pt>
                <c:pt idx="895">
                  <c:v>0.62326388888888795</c:v>
                </c:pt>
                <c:pt idx="896">
                  <c:v>0.62361111111111134</c:v>
                </c:pt>
                <c:pt idx="897">
                  <c:v>0.62395833333333384</c:v>
                </c:pt>
                <c:pt idx="898">
                  <c:v>0.62430555555555534</c:v>
                </c:pt>
                <c:pt idx="899">
                  <c:v>0.62465277777777695</c:v>
                </c:pt>
                <c:pt idx="900">
                  <c:v>0.62500000000000033</c:v>
                </c:pt>
                <c:pt idx="901">
                  <c:v>0.62534722222222161</c:v>
                </c:pt>
                <c:pt idx="902">
                  <c:v>0.62569444444444544</c:v>
                </c:pt>
                <c:pt idx="903">
                  <c:v>0.62604166666666772</c:v>
                </c:pt>
                <c:pt idx="904">
                  <c:v>0.62638888888888922</c:v>
                </c:pt>
                <c:pt idx="905">
                  <c:v>0.62673611111111005</c:v>
                </c:pt>
                <c:pt idx="906">
                  <c:v>0.62708333333333321</c:v>
                </c:pt>
                <c:pt idx="907">
                  <c:v>0.62743055555555405</c:v>
                </c:pt>
                <c:pt idx="908">
                  <c:v>0.62777777777777821</c:v>
                </c:pt>
                <c:pt idx="909">
                  <c:v>0.62812499999999905</c:v>
                </c:pt>
                <c:pt idx="910">
                  <c:v>0.62847222222222099</c:v>
                </c:pt>
                <c:pt idx="911">
                  <c:v>0.62881944444444471</c:v>
                </c:pt>
                <c:pt idx="912">
                  <c:v>0.62916666666666599</c:v>
                </c:pt>
                <c:pt idx="913">
                  <c:v>0.62951388888888804</c:v>
                </c:pt>
                <c:pt idx="914">
                  <c:v>0.62986111111111065</c:v>
                </c:pt>
                <c:pt idx="915">
                  <c:v>0.6302083333333337</c:v>
                </c:pt>
                <c:pt idx="916">
                  <c:v>0.63055555555555465</c:v>
                </c:pt>
                <c:pt idx="917">
                  <c:v>0.63090277777777704</c:v>
                </c:pt>
                <c:pt idx="918">
                  <c:v>0.63124999999999964</c:v>
                </c:pt>
                <c:pt idx="919">
                  <c:v>0.63159722222222103</c:v>
                </c:pt>
                <c:pt idx="920">
                  <c:v>0.63194444444444509</c:v>
                </c:pt>
                <c:pt idx="921">
                  <c:v>0.63229166666666758</c:v>
                </c:pt>
                <c:pt idx="922">
                  <c:v>0.63263888888889008</c:v>
                </c:pt>
                <c:pt idx="923">
                  <c:v>0.63298611111111003</c:v>
                </c:pt>
                <c:pt idx="924">
                  <c:v>0.63333333333333264</c:v>
                </c:pt>
                <c:pt idx="925">
                  <c:v>0.63368055555555558</c:v>
                </c:pt>
                <c:pt idx="926">
                  <c:v>0.63402777777777763</c:v>
                </c:pt>
                <c:pt idx="927">
                  <c:v>0.63437499999999902</c:v>
                </c:pt>
                <c:pt idx="928">
                  <c:v>0.63472222222222163</c:v>
                </c:pt>
                <c:pt idx="929">
                  <c:v>0.63506944444444435</c:v>
                </c:pt>
                <c:pt idx="930">
                  <c:v>0.63541666666666596</c:v>
                </c:pt>
                <c:pt idx="931">
                  <c:v>0.63576388888888935</c:v>
                </c:pt>
                <c:pt idx="932">
                  <c:v>0.63611111111111063</c:v>
                </c:pt>
                <c:pt idx="933">
                  <c:v>0.63645833333333335</c:v>
                </c:pt>
                <c:pt idx="934">
                  <c:v>0.63680555555555585</c:v>
                </c:pt>
                <c:pt idx="935">
                  <c:v>0.63715277777777701</c:v>
                </c:pt>
                <c:pt idx="936">
                  <c:v>0.63749999999999962</c:v>
                </c:pt>
                <c:pt idx="937">
                  <c:v>0.63784722222222234</c:v>
                </c:pt>
                <c:pt idx="938">
                  <c:v>0.63819444444444484</c:v>
                </c:pt>
                <c:pt idx="939">
                  <c:v>0.63854166666666734</c:v>
                </c:pt>
                <c:pt idx="940">
                  <c:v>0.63888888888888984</c:v>
                </c:pt>
                <c:pt idx="941">
                  <c:v>0.63923611111111001</c:v>
                </c:pt>
                <c:pt idx="942">
                  <c:v>0.63958333333333195</c:v>
                </c:pt>
                <c:pt idx="943">
                  <c:v>0.63993055555555534</c:v>
                </c:pt>
                <c:pt idx="944">
                  <c:v>0.64027777777777695</c:v>
                </c:pt>
                <c:pt idx="945">
                  <c:v>0.64062500000000067</c:v>
                </c:pt>
                <c:pt idx="946">
                  <c:v>0.64097222222222161</c:v>
                </c:pt>
                <c:pt idx="947">
                  <c:v>0.64131944444444422</c:v>
                </c:pt>
                <c:pt idx="948">
                  <c:v>0.64166666666666505</c:v>
                </c:pt>
                <c:pt idx="949">
                  <c:v>0.64201388888888922</c:v>
                </c:pt>
                <c:pt idx="950">
                  <c:v>0.64236111111111005</c:v>
                </c:pt>
                <c:pt idx="951">
                  <c:v>0.64270833333333444</c:v>
                </c:pt>
                <c:pt idx="952">
                  <c:v>0.64305555555555571</c:v>
                </c:pt>
                <c:pt idx="953">
                  <c:v>0.64340277777777699</c:v>
                </c:pt>
                <c:pt idx="954">
                  <c:v>0.64375000000000071</c:v>
                </c:pt>
                <c:pt idx="955">
                  <c:v>0.64409722222222165</c:v>
                </c:pt>
                <c:pt idx="956">
                  <c:v>0.64444444444444471</c:v>
                </c:pt>
                <c:pt idx="957">
                  <c:v>0.64479166666666721</c:v>
                </c:pt>
                <c:pt idx="958">
                  <c:v>0.64513888888888971</c:v>
                </c:pt>
                <c:pt idx="959">
                  <c:v>0.64548611111110998</c:v>
                </c:pt>
                <c:pt idx="960">
                  <c:v>0.6458333333333337</c:v>
                </c:pt>
                <c:pt idx="961">
                  <c:v>0.64618055555555465</c:v>
                </c:pt>
                <c:pt idx="962">
                  <c:v>0.64652777777777704</c:v>
                </c:pt>
                <c:pt idx="963">
                  <c:v>0.64687499999999964</c:v>
                </c:pt>
                <c:pt idx="964">
                  <c:v>0.64722222222222103</c:v>
                </c:pt>
                <c:pt idx="965">
                  <c:v>0.64756944444444364</c:v>
                </c:pt>
                <c:pt idx="966">
                  <c:v>0.64791666666666503</c:v>
                </c:pt>
                <c:pt idx="967">
                  <c:v>0.64826388888888864</c:v>
                </c:pt>
                <c:pt idx="968">
                  <c:v>0.64861111111111158</c:v>
                </c:pt>
                <c:pt idx="969">
                  <c:v>0.64895833333333408</c:v>
                </c:pt>
                <c:pt idx="970">
                  <c:v>0.64930555555555558</c:v>
                </c:pt>
                <c:pt idx="971">
                  <c:v>0.64965277777777763</c:v>
                </c:pt>
                <c:pt idx="972">
                  <c:v>0.65000000000000058</c:v>
                </c:pt>
                <c:pt idx="973">
                  <c:v>0.65034722222222163</c:v>
                </c:pt>
                <c:pt idx="974">
                  <c:v>0.6506944444444458</c:v>
                </c:pt>
                <c:pt idx="975">
                  <c:v>0.65104166666666685</c:v>
                </c:pt>
                <c:pt idx="976">
                  <c:v>0.65138888888888935</c:v>
                </c:pt>
                <c:pt idx="977">
                  <c:v>0.65173611111111063</c:v>
                </c:pt>
                <c:pt idx="978">
                  <c:v>0.65208333333333335</c:v>
                </c:pt>
                <c:pt idx="979">
                  <c:v>0.65243055555555463</c:v>
                </c:pt>
                <c:pt idx="980">
                  <c:v>0.65277777777777835</c:v>
                </c:pt>
                <c:pt idx="981">
                  <c:v>0.65312499999999962</c:v>
                </c:pt>
                <c:pt idx="982">
                  <c:v>0.65347222222222101</c:v>
                </c:pt>
                <c:pt idx="983">
                  <c:v>0.65381944444444484</c:v>
                </c:pt>
                <c:pt idx="984">
                  <c:v>0.65416666666666501</c:v>
                </c:pt>
                <c:pt idx="985">
                  <c:v>0.65451388888888795</c:v>
                </c:pt>
                <c:pt idx="986">
                  <c:v>0.65486111111111134</c:v>
                </c:pt>
                <c:pt idx="987">
                  <c:v>0.65520833333333384</c:v>
                </c:pt>
                <c:pt idx="988">
                  <c:v>0.65555555555555534</c:v>
                </c:pt>
                <c:pt idx="989">
                  <c:v>0.65590277777777695</c:v>
                </c:pt>
                <c:pt idx="990">
                  <c:v>0.65625000000000033</c:v>
                </c:pt>
                <c:pt idx="991">
                  <c:v>0.65659722222222161</c:v>
                </c:pt>
                <c:pt idx="992">
                  <c:v>0.65694444444444544</c:v>
                </c:pt>
                <c:pt idx="993">
                  <c:v>0.65729166666666672</c:v>
                </c:pt>
                <c:pt idx="994">
                  <c:v>0.65763888888889044</c:v>
                </c:pt>
                <c:pt idx="995">
                  <c:v>0.65798611111111005</c:v>
                </c:pt>
                <c:pt idx="996">
                  <c:v>0.65833333333333321</c:v>
                </c:pt>
                <c:pt idx="997">
                  <c:v>0.65868055555555571</c:v>
                </c:pt>
                <c:pt idx="998">
                  <c:v>0.65902777777777821</c:v>
                </c:pt>
                <c:pt idx="999">
                  <c:v>0.65937499999999905</c:v>
                </c:pt>
                <c:pt idx="1000">
                  <c:v>0.65972222222222165</c:v>
                </c:pt>
                <c:pt idx="1001">
                  <c:v>0.66006944444444471</c:v>
                </c:pt>
                <c:pt idx="1002">
                  <c:v>0.66041666666666499</c:v>
                </c:pt>
                <c:pt idx="1003">
                  <c:v>0.66076388888888971</c:v>
                </c:pt>
                <c:pt idx="1004">
                  <c:v>0.66111111111111065</c:v>
                </c:pt>
                <c:pt idx="1005">
                  <c:v>0.6614583333333337</c:v>
                </c:pt>
                <c:pt idx="1006">
                  <c:v>0.6618055555555562</c:v>
                </c:pt>
                <c:pt idx="1007">
                  <c:v>0.66215277777777704</c:v>
                </c:pt>
                <c:pt idx="1008">
                  <c:v>0.66249999999999964</c:v>
                </c:pt>
                <c:pt idx="1009">
                  <c:v>0.66284722222222259</c:v>
                </c:pt>
                <c:pt idx="1010">
                  <c:v>0.66319444444444509</c:v>
                </c:pt>
                <c:pt idx="1011">
                  <c:v>0.66354166666666659</c:v>
                </c:pt>
                <c:pt idx="1012">
                  <c:v>0.66388888888889008</c:v>
                </c:pt>
                <c:pt idx="1013">
                  <c:v>0.66423611111111003</c:v>
                </c:pt>
                <c:pt idx="1014">
                  <c:v>0.66458333333333264</c:v>
                </c:pt>
                <c:pt idx="1015">
                  <c:v>0.66493055555555558</c:v>
                </c:pt>
                <c:pt idx="1016">
                  <c:v>0.66527777777777763</c:v>
                </c:pt>
                <c:pt idx="1017">
                  <c:v>0.66562500000000102</c:v>
                </c:pt>
                <c:pt idx="1018">
                  <c:v>0.66597222222222163</c:v>
                </c:pt>
                <c:pt idx="1019">
                  <c:v>0.66631944444444435</c:v>
                </c:pt>
                <c:pt idx="1020">
                  <c:v>0.66666666666666563</c:v>
                </c:pt>
                <c:pt idx="1021">
                  <c:v>0.66701388888888935</c:v>
                </c:pt>
                <c:pt idx="1022">
                  <c:v>0.66736111111111063</c:v>
                </c:pt>
                <c:pt idx="1023">
                  <c:v>0.66770833333333479</c:v>
                </c:pt>
                <c:pt idx="1024">
                  <c:v>0.66805555555555585</c:v>
                </c:pt>
                <c:pt idx="1025">
                  <c:v>0.66840277777777701</c:v>
                </c:pt>
                <c:pt idx="1026">
                  <c:v>0.66875000000000084</c:v>
                </c:pt>
                <c:pt idx="1027">
                  <c:v>0.66909722222222234</c:v>
                </c:pt>
                <c:pt idx="1028">
                  <c:v>0.66944444444444484</c:v>
                </c:pt>
                <c:pt idx="1029">
                  <c:v>0.66979166666666756</c:v>
                </c:pt>
                <c:pt idx="1030">
                  <c:v>0.67013888888888984</c:v>
                </c:pt>
                <c:pt idx="1031">
                  <c:v>0.67048611111111001</c:v>
                </c:pt>
                <c:pt idx="1032">
                  <c:v>0.67083333333333384</c:v>
                </c:pt>
                <c:pt idx="1033">
                  <c:v>0.67118055555555534</c:v>
                </c:pt>
                <c:pt idx="1034">
                  <c:v>0.67152777777777695</c:v>
                </c:pt>
                <c:pt idx="1035">
                  <c:v>0.67187500000000067</c:v>
                </c:pt>
                <c:pt idx="1036">
                  <c:v>0.67222222222222161</c:v>
                </c:pt>
                <c:pt idx="1037">
                  <c:v>0.67256944444444422</c:v>
                </c:pt>
                <c:pt idx="1038">
                  <c:v>0.67291666666666505</c:v>
                </c:pt>
                <c:pt idx="1039">
                  <c:v>0.67326388888888922</c:v>
                </c:pt>
                <c:pt idx="1040">
                  <c:v>0.67361111111111172</c:v>
                </c:pt>
                <c:pt idx="1041">
                  <c:v>0.67395833333333444</c:v>
                </c:pt>
                <c:pt idx="1042">
                  <c:v>0.67430555555555571</c:v>
                </c:pt>
                <c:pt idx="1043">
                  <c:v>0.67465277777777721</c:v>
                </c:pt>
                <c:pt idx="1044">
                  <c:v>0.67500000000000071</c:v>
                </c:pt>
                <c:pt idx="1045">
                  <c:v>0.67534722222222165</c:v>
                </c:pt>
                <c:pt idx="1046">
                  <c:v>0.67569444444444582</c:v>
                </c:pt>
                <c:pt idx="1047">
                  <c:v>0.67604166666666721</c:v>
                </c:pt>
                <c:pt idx="1048">
                  <c:v>0.67638888888888971</c:v>
                </c:pt>
                <c:pt idx="1049">
                  <c:v>0.67673611111111065</c:v>
                </c:pt>
                <c:pt idx="1050">
                  <c:v>0.6770833333333337</c:v>
                </c:pt>
                <c:pt idx="1051">
                  <c:v>0.67743055555555465</c:v>
                </c:pt>
                <c:pt idx="1052">
                  <c:v>0.6777777777777777</c:v>
                </c:pt>
                <c:pt idx="1053">
                  <c:v>0.67812499999999964</c:v>
                </c:pt>
                <c:pt idx="1054">
                  <c:v>0.67847222222222103</c:v>
                </c:pt>
                <c:pt idx="1055">
                  <c:v>0.67881944444444509</c:v>
                </c:pt>
                <c:pt idx="1056">
                  <c:v>0.67916666666666503</c:v>
                </c:pt>
                <c:pt idx="1057">
                  <c:v>0.67951388888888864</c:v>
                </c:pt>
                <c:pt idx="1058">
                  <c:v>0.67986111111111158</c:v>
                </c:pt>
                <c:pt idx="1059">
                  <c:v>0.68020833333333308</c:v>
                </c:pt>
                <c:pt idx="1060">
                  <c:v>0.68055555555555436</c:v>
                </c:pt>
                <c:pt idx="1061">
                  <c:v>0.6809027777777763</c:v>
                </c:pt>
                <c:pt idx="1062">
                  <c:v>0.68124999999999936</c:v>
                </c:pt>
                <c:pt idx="1063">
                  <c:v>0.6815972222222213</c:v>
                </c:pt>
                <c:pt idx="1064">
                  <c:v>0.6819444444444448</c:v>
                </c:pt>
                <c:pt idx="1065">
                  <c:v>0.68229166666666596</c:v>
                </c:pt>
                <c:pt idx="1066">
                  <c:v>0.68263888888888979</c:v>
                </c:pt>
                <c:pt idx="1067">
                  <c:v>0.68298611111111029</c:v>
                </c:pt>
                <c:pt idx="1068">
                  <c:v>0.68333333333333235</c:v>
                </c:pt>
                <c:pt idx="1069">
                  <c:v>0.68368055555555496</c:v>
                </c:pt>
                <c:pt idx="1070">
                  <c:v>0.68402777777777635</c:v>
                </c:pt>
                <c:pt idx="1071">
                  <c:v>0.68437499999999929</c:v>
                </c:pt>
                <c:pt idx="1072">
                  <c:v>0.68472222222222134</c:v>
                </c:pt>
                <c:pt idx="1073">
                  <c:v>0.68506944444444351</c:v>
                </c:pt>
                <c:pt idx="1074">
                  <c:v>0.68541666666666468</c:v>
                </c:pt>
                <c:pt idx="1075">
                  <c:v>0.68576388888888851</c:v>
                </c:pt>
                <c:pt idx="1076">
                  <c:v>0.68611111111111034</c:v>
                </c:pt>
                <c:pt idx="1077">
                  <c:v>0.6864583333333325</c:v>
                </c:pt>
                <c:pt idx="1078">
                  <c:v>0.68680555555555567</c:v>
                </c:pt>
                <c:pt idx="1079">
                  <c:v>0.68715277777777561</c:v>
                </c:pt>
                <c:pt idx="1080">
                  <c:v>0.68749999999999933</c:v>
                </c:pt>
                <c:pt idx="1081">
                  <c:v>0.68784722222222194</c:v>
                </c:pt>
                <c:pt idx="1082">
                  <c:v>0.68819444444444455</c:v>
                </c:pt>
                <c:pt idx="1083">
                  <c:v>0.68854166666666561</c:v>
                </c:pt>
                <c:pt idx="1084">
                  <c:v>0.68888888888888955</c:v>
                </c:pt>
                <c:pt idx="1085">
                  <c:v>0.68923611111110961</c:v>
                </c:pt>
                <c:pt idx="1086">
                  <c:v>0.68958333333333233</c:v>
                </c:pt>
                <c:pt idx="1087">
                  <c:v>0.6899305555555546</c:v>
                </c:pt>
                <c:pt idx="1088">
                  <c:v>0.69027777777777632</c:v>
                </c:pt>
                <c:pt idx="1089">
                  <c:v>0.6906249999999996</c:v>
                </c:pt>
                <c:pt idx="1090">
                  <c:v>0.69097222222222132</c:v>
                </c:pt>
                <c:pt idx="1091">
                  <c:v>0.69131944444444349</c:v>
                </c:pt>
                <c:pt idx="1092">
                  <c:v>0.69166666666666532</c:v>
                </c:pt>
                <c:pt idx="1093">
                  <c:v>0.69201388888888848</c:v>
                </c:pt>
                <c:pt idx="1094">
                  <c:v>0.69236111111111032</c:v>
                </c:pt>
                <c:pt idx="1095">
                  <c:v>0.69270833333333393</c:v>
                </c:pt>
                <c:pt idx="1096">
                  <c:v>0.6930555555555552</c:v>
                </c:pt>
                <c:pt idx="1097">
                  <c:v>0.6934027777777757</c:v>
                </c:pt>
                <c:pt idx="1098">
                  <c:v>0.6937500000000002</c:v>
                </c:pt>
                <c:pt idx="1099">
                  <c:v>0.69409722222222148</c:v>
                </c:pt>
                <c:pt idx="1100">
                  <c:v>0.69444444444444409</c:v>
                </c:pt>
                <c:pt idx="1101">
                  <c:v>0.69479166666666692</c:v>
                </c:pt>
                <c:pt idx="1102">
                  <c:v>0.69513888888888908</c:v>
                </c:pt>
                <c:pt idx="1103">
                  <c:v>0.69548611111110969</c:v>
                </c:pt>
                <c:pt idx="1104">
                  <c:v>0.69583333333333308</c:v>
                </c:pt>
                <c:pt idx="1105">
                  <c:v>0.69618055555555436</c:v>
                </c:pt>
                <c:pt idx="1106">
                  <c:v>0.6965277777777763</c:v>
                </c:pt>
                <c:pt idx="1107">
                  <c:v>0.69687499999999936</c:v>
                </c:pt>
                <c:pt idx="1108">
                  <c:v>0.6972222222222213</c:v>
                </c:pt>
                <c:pt idx="1109">
                  <c:v>0.69756944444444335</c:v>
                </c:pt>
                <c:pt idx="1110">
                  <c:v>0.6979166666666653</c:v>
                </c:pt>
                <c:pt idx="1111">
                  <c:v>0.69826388888888835</c:v>
                </c:pt>
                <c:pt idx="1112">
                  <c:v>0.69861111111111096</c:v>
                </c:pt>
                <c:pt idx="1113">
                  <c:v>0.69895833333333379</c:v>
                </c:pt>
                <c:pt idx="1114">
                  <c:v>0.69930555555555496</c:v>
                </c:pt>
                <c:pt idx="1115">
                  <c:v>0.69965277777777635</c:v>
                </c:pt>
                <c:pt idx="1116">
                  <c:v>0.7</c:v>
                </c:pt>
                <c:pt idx="1117">
                  <c:v>0.70034722222222101</c:v>
                </c:pt>
                <c:pt idx="1118">
                  <c:v>0.70069444444444484</c:v>
                </c:pt>
                <c:pt idx="1119">
                  <c:v>0.70104166666666634</c:v>
                </c:pt>
                <c:pt idx="1120">
                  <c:v>0.70138888888888795</c:v>
                </c:pt>
                <c:pt idx="1121">
                  <c:v>0.70173611111111001</c:v>
                </c:pt>
                <c:pt idx="1122">
                  <c:v>0.70208333333333195</c:v>
                </c:pt>
                <c:pt idx="1123">
                  <c:v>0.702430555555554</c:v>
                </c:pt>
                <c:pt idx="1124">
                  <c:v>0.70277777777777595</c:v>
                </c:pt>
                <c:pt idx="1125">
                  <c:v>0.703124999999999</c:v>
                </c:pt>
                <c:pt idx="1126">
                  <c:v>0.70347222222222106</c:v>
                </c:pt>
                <c:pt idx="1127">
                  <c:v>0.70381944444444422</c:v>
                </c:pt>
                <c:pt idx="1128">
                  <c:v>0.7041666666666645</c:v>
                </c:pt>
                <c:pt idx="1129">
                  <c:v>0.704513888888887</c:v>
                </c:pt>
                <c:pt idx="1130">
                  <c:v>0.70486111111111005</c:v>
                </c:pt>
                <c:pt idx="1131">
                  <c:v>0.70520833333333321</c:v>
                </c:pt>
                <c:pt idx="1132">
                  <c:v>0.70555555555555405</c:v>
                </c:pt>
                <c:pt idx="1133">
                  <c:v>0.70590277777777599</c:v>
                </c:pt>
                <c:pt idx="1134">
                  <c:v>0.70624999999999905</c:v>
                </c:pt>
                <c:pt idx="1135">
                  <c:v>0.70659722222222099</c:v>
                </c:pt>
                <c:pt idx="1136">
                  <c:v>0.70694444444444471</c:v>
                </c:pt>
                <c:pt idx="1137">
                  <c:v>0.70729166666666565</c:v>
                </c:pt>
                <c:pt idx="1138">
                  <c:v>0.70763888888888871</c:v>
                </c:pt>
                <c:pt idx="1139">
                  <c:v>0.70798611111110998</c:v>
                </c:pt>
                <c:pt idx="1140">
                  <c:v>0.70833333333333204</c:v>
                </c:pt>
                <c:pt idx="1141">
                  <c:v>0.70868055555555465</c:v>
                </c:pt>
                <c:pt idx="1142">
                  <c:v>0.70902777777777604</c:v>
                </c:pt>
                <c:pt idx="1143">
                  <c:v>0.70937499999999898</c:v>
                </c:pt>
                <c:pt idx="1144">
                  <c:v>0.70972222222222103</c:v>
                </c:pt>
                <c:pt idx="1145">
                  <c:v>0.71006944444444364</c:v>
                </c:pt>
                <c:pt idx="1146">
                  <c:v>0.71041666666666459</c:v>
                </c:pt>
                <c:pt idx="1147">
                  <c:v>0.71076388888888764</c:v>
                </c:pt>
                <c:pt idx="1148">
                  <c:v>0.71111111111111003</c:v>
                </c:pt>
                <c:pt idx="1149">
                  <c:v>0.71145833333333264</c:v>
                </c:pt>
                <c:pt idx="1150">
                  <c:v>0.71180555555555558</c:v>
                </c:pt>
                <c:pt idx="1151">
                  <c:v>0.71215277777777597</c:v>
                </c:pt>
                <c:pt idx="1152">
                  <c:v>0.71249999999999902</c:v>
                </c:pt>
                <c:pt idx="1153">
                  <c:v>0.71284722222222163</c:v>
                </c:pt>
                <c:pt idx="1154">
                  <c:v>0.71319444444444435</c:v>
                </c:pt>
                <c:pt idx="1155">
                  <c:v>0.71354166666666563</c:v>
                </c:pt>
                <c:pt idx="1156">
                  <c:v>0.71388888888888835</c:v>
                </c:pt>
                <c:pt idx="1157">
                  <c:v>0.71423611111110996</c:v>
                </c:pt>
                <c:pt idx="1158">
                  <c:v>0.71458333333333202</c:v>
                </c:pt>
                <c:pt idx="1159">
                  <c:v>0.71493055555555463</c:v>
                </c:pt>
                <c:pt idx="1160">
                  <c:v>0.71527777777777601</c:v>
                </c:pt>
                <c:pt idx="1161">
                  <c:v>0.71562499999999962</c:v>
                </c:pt>
                <c:pt idx="1162">
                  <c:v>0.71597222222222101</c:v>
                </c:pt>
                <c:pt idx="1163">
                  <c:v>0.71631944444444295</c:v>
                </c:pt>
                <c:pt idx="1164">
                  <c:v>0.71666666666666501</c:v>
                </c:pt>
                <c:pt idx="1165">
                  <c:v>0.71701388888888695</c:v>
                </c:pt>
                <c:pt idx="1166">
                  <c:v>0.71736111111111001</c:v>
                </c:pt>
                <c:pt idx="1167">
                  <c:v>0.71770833333333384</c:v>
                </c:pt>
                <c:pt idx="1168">
                  <c:v>0.71805555555555534</c:v>
                </c:pt>
                <c:pt idx="1169">
                  <c:v>0.7184027777777755</c:v>
                </c:pt>
                <c:pt idx="1170">
                  <c:v>0.71875000000000033</c:v>
                </c:pt>
                <c:pt idx="1171">
                  <c:v>0.71909722222222161</c:v>
                </c:pt>
                <c:pt idx="1172">
                  <c:v>0.71944444444444422</c:v>
                </c:pt>
                <c:pt idx="1173">
                  <c:v>0.71979166666666672</c:v>
                </c:pt>
                <c:pt idx="1174">
                  <c:v>0.72013888888888822</c:v>
                </c:pt>
                <c:pt idx="1175">
                  <c:v>0.7204861111111095</c:v>
                </c:pt>
                <c:pt idx="1176">
                  <c:v>0.72083333333333321</c:v>
                </c:pt>
                <c:pt idx="1177">
                  <c:v>0.72118055555555405</c:v>
                </c:pt>
                <c:pt idx="1178">
                  <c:v>0.72152777777777599</c:v>
                </c:pt>
                <c:pt idx="1179">
                  <c:v>0.72187499999999905</c:v>
                </c:pt>
                <c:pt idx="1180">
                  <c:v>0.72222222222222099</c:v>
                </c:pt>
                <c:pt idx="1181">
                  <c:v>0.72256944444444304</c:v>
                </c:pt>
                <c:pt idx="1182">
                  <c:v>0.72291666666666499</c:v>
                </c:pt>
                <c:pt idx="1183">
                  <c:v>0.72326388888888704</c:v>
                </c:pt>
                <c:pt idx="1184">
                  <c:v>0.72361111111111065</c:v>
                </c:pt>
                <c:pt idx="1185">
                  <c:v>0.7239583333333337</c:v>
                </c:pt>
                <c:pt idx="1186">
                  <c:v>0.72430555555555465</c:v>
                </c:pt>
                <c:pt idx="1187">
                  <c:v>0.72465277777777604</c:v>
                </c:pt>
                <c:pt idx="1188">
                  <c:v>0.72499999999999964</c:v>
                </c:pt>
                <c:pt idx="1189">
                  <c:v>0.72534722222222103</c:v>
                </c:pt>
                <c:pt idx="1190">
                  <c:v>0.72569444444444509</c:v>
                </c:pt>
                <c:pt idx="1191">
                  <c:v>0.72604166666666659</c:v>
                </c:pt>
                <c:pt idx="1192">
                  <c:v>0.72638888888888764</c:v>
                </c:pt>
                <c:pt idx="1193">
                  <c:v>0.72673611111111003</c:v>
                </c:pt>
                <c:pt idx="1194">
                  <c:v>0.72708333333333264</c:v>
                </c:pt>
                <c:pt idx="1195">
                  <c:v>0.72743055555555403</c:v>
                </c:pt>
                <c:pt idx="1196">
                  <c:v>0.72777777777777664</c:v>
                </c:pt>
                <c:pt idx="1197">
                  <c:v>0.72812499999999902</c:v>
                </c:pt>
                <c:pt idx="1198">
                  <c:v>0.72847222222222097</c:v>
                </c:pt>
                <c:pt idx="1199">
                  <c:v>0.72881944444444435</c:v>
                </c:pt>
                <c:pt idx="1200">
                  <c:v>0.72916666666666496</c:v>
                </c:pt>
                <c:pt idx="1201">
                  <c:v>0.72951388888888702</c:v>
                </c:pt>
                <c:pt idx="1202">
                  <c:v>0.72986111111111063</c:v>
                </c:pt>
                <c:pt idx="1203">
                  <c:v>0.73020833333333335</c:v>
                </c:pt>
                <c:pt idx="1204">
                  <c:v>0.73055555555555463</c:v>
                </c:pt>
                <c:pt idx="1205">
                  <c:v>0.73090277777777601</c:v>
                </c:pt>
                <c:pt idx="1206">
                  <c:v>0.73124999999999962</c:v>
                </c:pt>
                <c:pt idx="1207">
                  <c:v>0.73159722222222101</c:v>
                </c:pt>
                <c:pt idx="1208">
                  <c:v>0.73194444444444484</c:v>
                </c:pt>
                <c:pt idx="1209">
                  <c:v>0.73229166666666634</c:v>
                </c:pt>
              </c:numCache>
            </c:numRef>
          </c:xVal>
          <c:yVal>
            <c:numRef>
              <c:f>'4build_30sec'!$D$12:$D$1221</c:f>
              <c:numCache>
                <c:formatCode>General</c:formatCode>
                <c:ptCount val="1210"/>
                <c:pt idx="0">
                  <c:v>19.167370890000001</c:v>
                </c:pt>
                <c:pt idx="1">
                  <c:v>21.039991690000047</c:v>
                </c:pt>
                <c:pt idx="2">
                  <c:v>22.912612489999944</c:v>
                </c:pt>
                <c:pt idx="3">
                  <c:v>23.354910149999998</c:v>
                </c:pt>
                <c:pt idx="4">
                  <c:v>23.79720781</c:v>
                </c:pt>
                <c:pt idx="5">
                  <c:v>24.239505470000001</c:v>
                </c:pt>
                <c:pt idx="6">
                  <c:v>24.681803120000051</c:v>
                </c:pt>
                <c:pt idx="7">
                  <c:v>25.062571979999955</c:v>
                </c:pt>
                <c:pt idx="8">
                  <c:v>25.443340839999909</c:v>
                </c:pt>
                <c:pt idx="9">
                  <c:v>25.824109700000001</c:v>
                </c:pt>
                <c:pt idx="10">
                  <c:v>26.204878570000005</c:v>
                </c:pt>
                <c:pt idx="11">
                  <c:v>26.45938808</c:v>
                </c:pt>
                <c:pt idx="12">
                  <c:v>26.713897599999999</c:v>
                </c:pt>
                <c:pt idx="13">
                  <c:v>26.968407109999951</c:v>
                </c:pt>
                <c:pt idx="14">
                  <c:v>27.222916629999986</c:v>
                </c:pt>
                <c:pt idx="15">
                  <c:v>27.577030760000035</c:v>
                </c:pt>
                <c:pt idx="16">
                  <c:v>27.931144889999956</c:v>
                </c:pt>
                <c:pt idx="17">
                  <c:v>28.285259020000002</c:v>
                </c:pt>
                <c:pt idx="18">
                  <c:v>28.639373150000047</c:v>
                </c:pt>
                <c:pt idx="19">
                  <c:v>29.02004019</c:v>
                </c:pt>
                <c:pt idx="20">
                  <c:v>29.400707229999952</c:v>
                </c:pt>
                <c:pt idx="21">
                  <c:v>29.78137426</c:v>
                </c:pt>
                <c:pt idx="22">
                  <c:v>30.162041299999956</c:v>
                </c:pt>
                <c:pt idx="23">
                  <c:v>30.59559346</c:v>
                </c:pt>
                <c:pt idx="24">
                  <c:v>31.029145620000001</c:v>
                </c:pt>
                <c:pt idx="25">
                  <c:v>31.312432639999944</c:v>
                </c:pt>
                <c:pt idx="26">
                  <c:v>31.595719659999933</c:v>
                </c:pt>
                <c:pt idx="27">
                  <c:v>32.178272120000109</c:v>
                </c:pt>
                <c:pt idx="28">
                  <c:v>32.760824569999997</c:v>
                </c:pt>
                <c:pt idx="29">
                  <c:v>33.113476290000001</c:v>
                </c:pt>
                <c:pt idx="30">
                  <c:v>33.466128010000013</c:v>
                </c:pt>
                <c:pt idx="31">
                  <c:v>33.850209979999995</c:v>
                </c:pt>
                <c:pt idx="32">
                  <c:v>34.234291950000006</c:v>
                </c:pt>
                <c:pt idx="33">
                  <c:v>34.74487989</c:v>
                </c:pt>
                <c:pt idx="34">
                  <c:v>35.255467830000001</c:v>
                </c:pt>
                <c:pt idx="35">
                  <c:v>35.602487230000001</c:v>
                </c:pt>
                <c:pt idx="36">
                  <c:v>35.949506620000001</c:v>
                </c:pt>
                <c:pt idx="37">
                  <c:v>36.400056409999998</c:v>
                </c:pt>
                <c:pt idx="38">
                  <c:v>36.850606199999994</c:v>
                </c:pt>
                <c:pt idx="39">
                  <c:v>37.116186750000004</c:v>
                </c:pt>
                <c:pt idx="40">
                  <c:v>37.381767309999994</c:v>
                </c:pt>
                <c:pt idx="41">
                  <c:v>37.761350020000087</c:v>
                </c:pt>
                <c:pt idx="42">
                  <c:v>38.14093273000011</c:v>
                </c:pt>
                <c:pt idx="43">
                  <c:v>38.484306469999922</c:v>
                </c:pt>
                <c:pt idx="44">
                  <c:v>38.827680219999998</c:v>
                </c:pt>
                <c:pt idx="45">
                  <c:v>39.236680890000002</c:v>
                </c:pt>
                <c:pt idx="46">
                  <c:v>39.645681569999994</c:v>
                </c:pt>
                <c:pt idx="47">
                  <c:v>40.004347869999997</c:v>
                </c:pt>
                <c:pt idx="48">
                  <c:v>40.36301417</c:v>
                </c:pt>
                <c:pt idx="49">
                  <c:v>40.749782060000001</c:v>
                </c:pt>
                <c:pt idx="50">
                  <c:v>41.136549950000003</c:v>
                </c:pt>
                <c:pt idx="51">
                  <c:v>41.489686799999994</c:v>
                </c:pt>
                <c:pt idx="52">
                  <c:v>41.842823649999993</c:v>
                </c:pt>
                <c:pt idx="53">
                  <c:v>42.300900079999998</c:v>
                </c:pt>
                <c:pt idx="54">
                  <c:v>42.758976500000003</c:v>
                </c:pt>
                <c:pt idx="55">
                  <c:v>43.178406130000013</c:v>
                </c:pt>
                <c:pt idx="56">
                  <c:v>43.597835750000002</c:v>
                </c:pt>
                <c:pt idx="57">
                  <c:v>44.034325600000003</c:v>
                </c:pt>
                <c:pt idx="58">
                  <c:v>44.470815449999996</c:v>
                </c:pt>
                <c:pt idx="59">
                  <c:v>44.810850659999922</c:v>
                </c:pt>
                <c:pt idx="60">
                  <c:v>45.150885859999995</c:v>
                </c:pt>
                <c:pt idx="61">
                  <c:v>45.355049779999995</c:v>
                </c:pt>
                <c:pt idx="62">
                  <c:v>45.559213700000001</c:v>
                </c:pt>
                <c:pt idx="63">
                  <c:v>45.932189300000012</c:v>
                </c:pt>
                <c:pt idx="64">
                  <c:v>46.305164900000001</c:v>
                </c:pt>
                <c:pt idx="65">
                  <c:v>46.768674340000118</c:v>
                </c:pt>
                <c:pt idx="66">
                  <c:v>47.232183780000078</c:v>
                </c:pt>
                <c:pt idx="67">
                  <c:v>47.530290830000013</c:v>
                </c:pt>
                <c:pt idx="68">
                  <c:v>47.828397880000011</c:v>
                </c:pt>
                <c:pt idx="69">
                  <c:v>48.035708630000087</c:v>
                </c:pt>
                <c:pt idx="70">
                  <c:v>48.243019380000078</c:v>
                </c:pt>
                <c:pt idx="71">
                  <c:v>48.620246870000003</c:v>
                </c:pt>
                <c:pt idx="72">
                  <c:v>48.997474359999998</c:v>
                </c:pt>
                <c:pt idx="73">
                  <c:v>49.289491830000003</c:v>
                </c:pt>
                <c:pt idx="74">
                  <c:v>49.5815093</c:v>
                </c:pt>
                <c:pt idx="75">
                  <c:v>49.809807139999997</c:v>
                </c:pt>
                <c:pt idx="76">
                  <c:v>50.038104980000078</c:v>
                </c:pt>
                <c:pt idx="77">
                  <c:v>50.730575300000126</c:v>
                </c:pt>
                <c:pt idx="78">
                  <c:v>51.423045610000003</c:v>
                </c:pt>
                <c:pt idx="79">
                  <c:v>51.823445720000002</c:v>
                </c:pt>
                <c:pt idx="80">
                  <c:v>52.223845840000109</c:v>
                </c:pt>
                <c:pt idx="81">
                  <c:v>52.475595630000079</c:v>
                </c:pt>
                <c:pt idx="82">
                  <c:v>52.727345420000013</c:v>
                </c:pt>
                <c:pt idx="83">
                  <c:v>53.053000189999999</c:v>
                </c:pt>
                <c:pt idx="84">
                  <c:v>53.378654969999999</c:v>
                </c:pt>
                <c:pt idx="85">
                  <c:v>53.450739569999996</c:v>
                </c:pt>
                <c:pt idx="86">
                  <c:v>53.522824180000001</c:v>
                </c:pt>
                <c:pt idx="87">
                  <c:v>53.875734620000003</c:v>
                </c:pt>
                <c:pt idx="88">
                  <c:v>54.228645060000012</c:v>
                </c:pt>
                <c:pt idx="89">
                  <c:v>54.520008350000012</c:v>
                </c:pt>
                <c:pt idx="90">
                  <c:v>54.811371629999996</c:v>
                </c:pt>
                <c:pt idx="91">
                  <c:v>55.181116890000013</c:v>
                </c:pt>
                <c:pt idx="92">
                  <c:v>55.550862149999993</c:v>
                </c:pt>
                <c:pt idx="93">
                  <c:v>55.828554560000001</c:v>
                </c:pt>
                <c:pt idx="94">
                  <c:v>56.10624696</c:v>
                </c:pt>
                <c:pt idx="95">
                  <c:v>56.427634059999995</c:v>
                </c:pt>
                <c:pt idx="96">
                  <c:v>56.749021169999999</c:v>
                </c:pt>
                <c:pt idx="97">
                  <c:v>56.975231270000002</c:v>
                </c:pt>
                <c:pt idx="98">
                  <c:v>57.201441379999999</c:v>
                </c:pt>
                <c:pt idx="99">
                  <c:v>57.353710620000001</c:v>
                </c:pt>
                <c:pt idx="100">
                  <c:v>57.505979850000003</c:v>
                </c:pt>
                <c:pt idx="101">
                  <c:v>57.997547930000003</c:v>
                </c:pt>
                <c:pt idx="102">
                  <c:v>58.489116000000003</c:v>
                </c:pt>
                <c:pt idx="103">
                  <c:v>58.651737279999999</c:v>
                </c:pt>
                <c:pt idx="104">
                  <c:v>58.814358569999996</c:v>
                </c:pt>
                <c:pt idx="105">
                  <c:v>59.340377559999922</c:v>
                </c:pt>
                <c:pt idx="106">
                  <c:v>59.866396550000005</c:v>
                </c:pt>
                <c:pt idx="107">
                  <c:v>60.158132810000126</c:v>
                </c:pt>
                <c:pt idx="108">
                  <c:v>60.449869069999913</c:v>
                </c:pt>
                <c:pt idx="109">
                  <c:v>60.840467319999995</c:v>
                </c:pt>
                <c:pt idx="110">
                  <c:v>61.231065569999998</c:v>
                </c:pt>
                <c:pt idx="111">
                  <c:v>61.639823830000012</c:v>
                </c:pt>
                <c:pt idx="112">
                  <c:v>62.048582100000012</c:v>
                </c:pt>
                <c:pt idx="113">
                  <c:v>62.310715430000002</c:v>
                </c:pt>
                <c:pt idx="114">
                  <c:v>62.572848759999999</c:v>
                </c:pt>
                <c:pt idx="115">
                  <c:v>62.835454159999998</c:v>
                </c:pt>
                <c:pt idx="116">
                  <c:v>63.098059560000003</c:v>
                </c:pt>
                <c:pt idx="117">
                  <c:v>63.394015510000003</c:v>
                </c:pt>
                <c:pt idx="118">
                  <c:v>63.689971449999994</c:v>
                </c:pt>
                <c:pt idx="119">
                  <c:v>63.952777409999996</c:v>
                </c:pt>
                <c:pt idx="120">
                  <c:v>64.215583370000004</c:v>
                </c:pt>
                <c:pt idx="121">
                  <c:v>64.517645900000204</c:v>
                </c:pt>
                <c:pt idx="122">
                  <c:v>64.819708429999949</c:v>
                </c:pt>
                <c:pt idx="123">
                  <c:v>65.153267220000004</c:v>
                </c:pt>
                <c:pt idx="124">
                  <c:v>65.486826010000001</c:v>
                </c:pt>
                <c:pt idx="125">
                  <c:v>65.560220790000201</c:v>
                </c:pt>
                <c:pt idx="126">
                  <c:v>65.633615579999983</c:v>
                </c:pt>
                <c:pt idx="127">
                  <c:v>65.916711910000004</c:v>
                </c:pt>
                <c:pt idx="128">
                  <c:v>66.199808239999754</c:v>
                </c:pt>
                <c:pt idx="129">
                  <c:v>66.530133750000005</c:v>
                </c:pt>
                <c:pt idx="130">
                  <c:v>66.860459259999999</c:v>
                </c:pt>
                <c:pt idx="131">
                  <c:v>67.275032569999723</c:v>
                </c:pt>
                <c:pt idx="132">
                  <c:v>67.68960586999998</c:v>
                </c:pt>
                <c:pt idx="133">
                  <c:v>68.181280670000007</c:v>
                </c:pt>
                <c:pt idx="134">
                  <c:v>68.672955469999948</c:v>
                </c:pt>
                <c:pt idx="135">
                  <c:v>68.877042069999959</c:v>
                </c:pt>
                <c:pt idx="136">
                  <c:v>69.081128680000191</c:v>
                </c:pt>
                <c:pt idx="137">
                  <c:v>69.47081756999998</c:v>
                </c:pt>
                <c:pt idx="138">
                  <c:v>69.860506459999982</c:v>
                </c:pt>
                <c:pt idx="139">
                  <c:v>70.150582329999736</c:v>
                </c:pt>
                <c:pt idx="140">
                  <c:v>70.440658209999995</c:v>
                </c:pt>
                <c:pt idx="141">
                  <c:v>70.720080519999769</c:v>
                </c:pt>
                <c:pt idx="142">
                  <c:v>70.999502829999983</c:v>
                </c:pt>
                <c:pt idx="143">
                  <c:v>71.307481969999998</c:v>
                </c:pt>
                <c:pt idx="144">
                  <c:v>71.615461099999948</c:v>
                </c:pt>
                <c:pt idx="145">
                  <c:v>71.926821779999983</c:v>
                </c:pt>
                <c:pt idx="146">
                  <c:v>72.238182449999982</c:v>
                </c:pt>
                <c:pt idx="147">
                  <c:v>72.381156230000002</c:v>
                </c:pt>
                <c:pt idx="148">
                  <c:v>72.524130020000001</c:v>
                </c:pt>
                <c:pt idx="149">
                  <c:v>72.867898949999983</c:v>
                </c:pt>
                <c:pt idx="150">
                  <c:v>73.211667890000172</c:v>
                </c:pt>
                <c:pt idx="151">
                  <c:v>73.409922969999997</c:v>
                </c:pt>
                <c:pt idx="152">
                  <c:v>73.608178039999686</c:v>
                </c:pt>
                <c:pt idx="153">
                  <c:v>73.698671949999948</c:v>
                </c:pt>
                <c:pt idx="154">
                  <c:v>73.789165859999983</c:v>
                </c:pt>
                <c:pt idx="155">
                  <c:v>73.990540109999998</c:v>
                </c:pt>
                <c:pt idx="156">
                  <c:v>74.191914359999998</c:v>
                </c:pt>
                <c:pt idx="157">
                  <c:v>74.381404689999997</c:v>
                </c:pt>
                <c:pt idx="158">
                  <c:v>74.570895019999725</c:v>
                </c:pt>
                <c:pt idx="159">
                  <c:v>74.860699120000007</c:v>
                </c:pt>
                <c:pt idx="160">
                  <c:v>75.150503209999982</c:v>
                </c:pt>
                <c:pt idx="161">
                  <c:v>75.460776189999919</c:v>
                </c:pt>
                <c:pt idx="162">
                  <c:v>75.771049160000004</c:v>
                </c:pt>
                <c:pt idx="163">
                  <c:v>76.170038969999709</c:v>
                </c:pt>
                <c:pt idx="164">
                  <c:v>76.569028779999982</c:v>
                </c:pt>
                <c:pt idx="165">
                  <c:v>76.841465299999996</c:v>
                </c:pt>
                <c:pt idx="166">
                  <c:v>77.113901819999739</c:v>
                </c:pt>
                <c:pt idx="167">
                  <c:v>77.346389250000001</c:v>
                </c:pt>
                <c:pt idx="168">
                  <c:v>77.578876689999959</c:v>
                </c:pt>
                <c:pt idx="169">
                  <c:v>77.974824870000006</c:v>
                </c:pt>
                <c:pt idx="170">
                  <c:v>78.370773049999784</c:v>
                </c:pt>
                <c:pt idx="171">
                  <c:v>78.45049754999998</c:v>
                </c:pt>
                <c:pt idx="172">
                  <c:v>78.530222060000156</c:v>
                </c:pt>
                <c:pt idx="173">
                  <c:v>78.767083569999997</c:v>
                </c:pt>
                <c:pt idx="174">
                  <c:v>79.00394507999998</c:v>
                </c:pt>
                <c:pt idx="175">
                  <c:v>79.137317670000002</c:v>
                </c:pt>
                <c:pt idx="176">
                  <c:v>79.270690259999981</c:v>
                </c:pt>
                <c:pt idx="177">
                  <c:v>79.510714980000188</c:v>
                </c:pt>
                <c:pt idx="178">
                  <c:v>79.750739690000003</c:v>
                </c:pt>
                <c:pt idx="179">
                  <c:v>79.783007359999843</c:v>
                </c:pt>
                <c:pt idx="180">
                  <c:v>79.815275029999981</c:v>
                </c:pt>
                <c:pt idx="181">
                  <c:v>80.032643100000001</c:v>
                </c:pt>
                <c:pt idx="182">
                  <c:v>80.25001116</c:v>
                </c:pt>
                <c:pt idx="183">
                  <c:v>80.743961870000007</c:v>
                </c:pt>
                <c:pt idx="184">
                  <c:v>81.237912570000006</c:v>
                </c:pt>
                <c:pt idx="185">
                  <c:v>81.441507040000189</c:v>
                </c:pt>
                <c:pt idx="186">
                  <c:v>81.645101509999989</c:v>
                </c:pt>
                <c:pt idx="187">
                  <c:v>81.943695739999995</c:v>
                </c:pt>
                <c:pt idx="188">
                  <c:v>82.242289970000186</c:v>
                </c:pt>
                <c:pt idx="189">
                  <c:v>82.444328020000157</c:v>
                </c:pt>
                <c:pt idx="190">
                  <c:v>82.646366080000007</c:v>
                </c:pt>
                <c:pt idx="191">
                  <c:v>83.001106919999998</c:v>
                </c:pt>
                <c:pt idx="192">
                  <c:v>83.355847769999784</c:v>
                </c:pt>
                <c:pt idx="193">
                  <c:v>83.506876799999958</c:v>
                </c:pt>
                <c:pt idx="194">
                  <c:v>83.657905819999769</c:v>
                </c:pt>
                <c:pt idx="195">
                  <c:v>83.679483319999747</c:v>
                </c:pt>
                <c:pt idx="196">
                  <c:v>83.701060819999981</c:v>
                </c:pt>
                <c:pt idx="197">
                  <c:v>84.069825990000027</c:v>
                </c:pt>
                <c:pt idx="198">
                  <c:v>84.438591160000001</c:v>
                </c:pt>
                <c:pt idx="199">
                  <c:v>84.680584379999843</c:v>
                </c:pt>
                <c:pt idx="200">
                  <c:v>84.922577599999784</c:v>
                </c:pt>
                <c:pt idx="201">
                  <c:v>85.450343630000006</c:v>
                </c:pt>
                <c:pt idx="202">
                  <c:v>85.978109669999995</c:v>
                </c:pt>
                <c:pt idx="203">
                  <c:v>86.172562909999769</c:v>
                </c:pt>
                <c:pt idx="204">
                  <c:v>86.367016160000006</c:v>
                </c:pt>
                <c:pt idx="205">
                  <c:v>86.583073169999949</c:v>
                </c:pt>
                <c:pt idx="206">
                  <c:v>86.799130180000006</c:v>
                </c:pt>
                <c:pt idx="207">
                  <c:v>86.788504720000006</c:v>
                </c:pt>
                <c:pt idx="208">
                  <c:v>86.777879260000006</c:v>
                </c:pt>
                <c:pt idx="209">
                  <c:v>87.038086109999725</c:v>
                </c:pt>
                <c:pt idx="210">
                  <c:v>87.298292959999998</c:v>
                </c:pt>
                <c:pt idx="211">
                  <c:v>87.355313829999858</c:v>
                </c:pt>
                <c:pt idx="212">
                  <c:v>87.412334700000002</c:v>
                </c:pt>
                <c:pt idx="213">
                  <c:v>87.567534039999998</c:v>
                </c:pt>
                <c:pt idx="214">
                  <c:v>87.722733379999724</c:v>
                </c:pt>
                <c:pt idx="215">
                  <c:v>88.06433595999998</c:v>
                </c:pt>
                <c:pt idx="216">
                  <c:v>88.405938539999724</c:v>
                </c:pt>
                <c:pt idx="217">
                  <c:v>88.443734390000003</c:v>
                </c:pt>
                <c:pt idx="218">
                  <c:v>88.481530250000006</c:v>
                </c:pt>
                <c:pt idx="219">
                  <c:v>88.576617540000001</c:v>
                </c:pt>
                <c:pt idx="220">
                  <c:v>88.671704819999746</c:v>
                </c:pt>
                <c:pt idx="221">
                  <c:v>88.808812259999769</c:v>
                </c:pt>
                <c:pt idx="222">
                  <c:v>88.945919690000267</c:v>
                </c:pt>
                <c:pt idx="223">
                  <c:v>88.974606690000186</c:v>
                </c:pt>
                <c:pt idx="224">
                  <c:v>89.003293690000206</c:v>
                </c:pt>
                <c:pt idx="225">
                  <c:v>89.117329299999994</c:v>
                </c:pt>
                <c:pt idx="226">
                  <c:v>89.231364909999996</c:v>
                </c:pt>
                <c:pt idx="227">
                  <c:v>89.307001999999983</c:v>
                </c:pt>
                <c:pt idx="228">
                  <c:v>89.382639099999949</c:v>
                </c:pt>
                <c:pt idx="229">
                  <c:v>89.522894109999754</c:v>
                </c:pt>
                <c:pt idx="230">
                  <c:v>89.663149129999979</c:v>
                </c:pt>
                <c:pt idx="231">
                  <c:v>89.872536249999769</c:v>
                </c:pt>
                <c:pt idx="232">
                  <c:v>90.081923380000191</c:v>
                </c:pt>
                <c:pt idx="233">
                  <c:v>90.335674969999999</c:v>
                </c:pt>
                <c:pt idx="234">
                  <c:v>90.589426570000001</c:v>
                </c:pt>
                <c:pt idx="235">
                  <c:v>90.780676569999983</c:v>
                </c:pt>
                <c:pt idx="236">
                  <c:v>90.971926560000156</c:v>
                </c:pt>
                <c:pt idx="237">
                  <c:v>91.102041659999827</c:v>
                </c:pt>
                <c:pt idx="238">
                  <c:v>91.232156759999981</c:v>
                </c:pt>
                <c:pt idx="239">
                  <c:v>91.399844220000006</c:v>
                </c:pt>
                <c:pt idx="240">
                  <c:v>91.567531669999994</c:v>
                </c:pt>
                <c:pt idx="241">
                  <c:v>91.806671389999948</c:v>
                </c:pt>
                <c:pt idx="242">
                  <c:v>92.04581109999998</c:v>
                </c:pt>
                <c:pt idx="243">
                  <c:v>92.353523190000004</c:v>
                </c:pt>
                <c:pt idx="244">
                  <c:v>92.661235270000006</c:v>
                </c:pt>
                <c:pt idx="245">
                  <c:v>92.876663230000005</c:v>
                </c:pt>
                <c:pt idx="246">
                  <c:v>93.092091179999798</c:v>
                </c:pt>
                <c:pt idx="247">
                  <c:v>93.127824649999994</c:v>
                </c:pt>
                <c:pt idx="248">
                  <c:v>93.163558129999828</c:v>
                </c:pt>
                <c:pt idx="249">
                  <c:v>93.024769120000002</c:v>
                </c:pt>
                <c:pt idx="250">
                  <c:v>92.885980109999736</c:v>
                </c:pt>
                <c:pt idx="251">
                  <c:v>93.033539070000003</c:v>
                </c:pt>
                <c:pt idx="252">
                  <c:v>93.181098039999725</c:v>
                </c:pt>
                <c:pt idx="253">
                  <c:v>93.396741209999988</c:v>
                </c:pt>
                <c:pt idx="254">
                  <c:v>93.612384369999958</c:v>
                </c:pt>
                <c:pt idx="255">
                  <c:v>94.023357809999709</c:v>
                </c:pt>
                <c:pt idx="256">
                  <c:v>94.434331240000006</c:v>
                </c:pt>
                <c:pt idx="257">
                  <c:v>94.867690179999983</c:v>
                </c:pt>
                <c:pt idx="258">
                  <c:v>95.301049129999981</c:v>
                </c:pt>
                <c:pt idx="259">
                  <c:v>95.433821940000186</c:v>
                </c:pt>
                <c:pt idx="260">
                  <c:v>95.566594749999993</c:v>
                </c:pt>
                <c:pt idx="261">
                  <c:v>95.795308509999828</c:v>
                </c:pt>
                <c:pt idx="262">
                  <c:v>96.024022270000003</c:v>
                </c:pt>
                <c:pt idx="263">
                  <c:v>96.487623740000359</c:v>
                </c:pt>
                <c:pt idx="264">
                  <c:v>96.951225210000217</c:v>
                </c:pt>
                <c:pt idx="265">
                  <c:v>96.942432359999827</c:v>
                </c:pt>
                <c:pt idx="266">
                  <c:v>96.933639520000156</c:v>
                </c:pt>
                <c:pt idx="267">
                  <c:v>97.513155540000156</c:v>
                </c:pt>
                <c:pt idx="268">
                  <c:v>98.092671569999979</c:v>
                </c:pt>
                <c:pt idx="269">
                  <c:v>95.472963280000187</c:v>
                </c:pt>
                <c:pt idx="270">
                  <c:v>92.853254989999996</c:v>
                </c:pt>
                <c:pt idx="271">
                  <c:v>96.080786189999827</c:v>
                </c:pt>
                <c:pt idx="272">
                  <c:v>99.308317379999735</c:v>
                </c:pt>
                <c:pt idx="273">
                  <c:v>99.386393189999978</c:v>
                </c:pt>
                <c:pt idx="274">
                  <c:v>99.464469010000187</c:v>
                </c:pt>
                <c:pt idx="275">
                  <c:v>101.07242869999995</c:v>
                </c:pt>
                <c:pt idx="276">
                  <c:v>102.68038829999973</c:v>
                </c:pt>
                <c:pt idx="277">
                  <c:v>102.684674</c:v>
                </c:pt>
                <c:pt idx="278">
                  <c:v>102.6889597</c:v>
                </c:pt>
                <c:pt idx="279">
                  <c:v>102.77545259999978</c:v>
                </c:pt>
                <c:pt idx="280">
                  <c:v>102.8619455</c:v>
                </c:pt>
                <c:pt idx="281">
                  <c:v>102.71793409999999</c:v>
                </c:pt>
                <c:pt idx="282">
                  <c:v>102.5739226</c:v>
                </c:pt>
                <c:pt idx="283">
                  <c:v>104.14293170000001</c:v>
                </c:pt>
                <c:pt idx="284">
                  <c:v>105.71194070000016</c:v>
                </c:pt>
                <c:pt idx="285">
                  <c:v>106.78008610000001</c:v>
                </c:pt>
                <c:pt idx="286">
                  <c:v>107.8482315</c:v>
                </c:pt>
                <c:pt idx="287">
                  <c:v>107.96023959999999</c:v>
                </c:pt>
                <c:pt idx="288">
                  <c:v>108.0722476</c:v>
                </c:pt>
                <c:pt idx="289">
                  <c:v>108.06069359999999</c:v>
                </c:pt>
                <c:pt idx="290">
                  <c:v>108.04913950000002</c:v>
                </c:pt>
                <c:pt idx="291">
                  <c:v>108.627065</c:v>
                </c:pt>
                <c:pt idx="292">
                  <c:v>109.20499049999999</c:v>
                </c:pt>
                <c:pt idx="293">
                  <c:v>109.36339289999977</c:v>
                </c:pt>
                <c:pt idx="294">
                  <c:v>109.52179529999998</c:v>
                </c:pt>
                <c:pt idx="295">
                  <c:v>109.72606940000016</c:v>
                </c:pt>
                <c:pt idx="296">
                  <c:v>109.93034360000016</c:v>
                </c:pt>
                <c:pt idx="297">
                  <c:v>110.1282197</c:v>
                </c:pt>
                <c:pt idx="298">
                  <c:v>110.32609579999998</c:v>
                </c:pt>
                <c:pt idx="299">
                  <c:v>110.4381563</c:v>
                </c:pt>
                <c:pt idx="300">
                  <c:v>110.5502168</c:v>
                </c:pt>
                <c:pt idx="301">
                  <c:v>110.27485470000002</c:v>
                </c:pt>
                <c:pt idx="302">
                  <c:v>109.99949260000002</c:v>
                </c:pt>
                <c:pt idx="303">
                  <c:v>109.9761218</c:v>
                </c:pt>
                <c:pt idx="304">
                  <c:v>109.95275109999984</c:v>
                </c:pt>
                <c:pt idx="305">
                  <c:v>110.09517</c:v>
                </c:pt>
                <c:pt idx="306">
                  <c:v>110.23758890000002</c:v>
                </c:pt>
                <c:pt idx="307">
                  <c:v>109.95746050000002</c:v>
                </c:pt>
                <c:pt idx="308">
                  <c:v>109.67733199999975</c:v>
                </c:pt>
                <c:pt idx="309">
                  <c:v>109.46817590000002</c:v>
                </c:pt>
                <c:pt idx="310">
                  <c:v>109.2590198</c:v>
                </c:pt>
                <c:pt idx="311">
                  <c:v>109.3417105</c:v>
                </c:pt>
                <c:pt idx="312">
                  <c:v>109.4244013</c:v>
                </c:pt>
                <c:pt idx="313">
                  <c:v>109.4964915</c:v>
                </c:pt>
                <c:pt idx="314">
                  <c:v>109.5685817</c:v>
                </c:pt>
                <c:pt idx="315">
                  <c:v>109.2051324</c:v>
                </c:pt>
                <c:pt idx="316">
                  <c:v>108.84168300000019</c:v>
                </c:pt>
                <c:pt idx="317">
                  <c:v>108.91193020000016</c:v>
                </c:pt>
                <c:pt idx="318">
                  <c:v>108.98217729999998</c:v>
                </c:pt>
                <c:pt idx="319">
                  <c:v>109.1769434</c:v>
                </c:pt>
                <c:pt idx="320">
                  <c:v>109.3717094</c:v>
                </c:pt>
                <c:pt idx="321">
                  <c:v>110.3599734</c:v>
                </c:pt>
                <c:pt idx="322">
                  <c:v>111.3482374</c:v>
                </c:pt>
                <c:pt idx="323">
                  <c:v>110.61734779999998</c:v>
                </c:pt>
                <c:pt idx="324">
                  <c:v>109.88645829999984</c:v>
                </c:pt>
                <c:pt idx="325">
                  <c:v>110.141982</c:v>
                </c:pt>
                <c:pt idx="326">
                  <c:v>110.3975058</c:v>
                </c:pt>
                <c:pt idx="327">
                  <c:v>110.5754256</c:v>
                </c:pt>
                <c:pt idx="328">
                  <c:v>110.7533454</c:v>
                </c:pt>
                <c:pt idx="329">
                  <c:v>111.8051538</c:v>
                </c:pt>
                <c:pt idx="330">
                  <c:v>112.85696230000001</c:v>
                </c:pt>
                <c:pt idx="331">
                  <c:v>111.84328450000002</c:v>
                </c:pt>
                <c:pt idx="332">
                  <c:v>110.82960679999998</c:v>
                </c:pt>
                <c:pt idx="333">
                  <c:v>110.88319610000001</c:v>
                </c:pt>
                <c:pt idx="334">
                  <c:v>110.9367853</c:v>
                </c:pt>
                <c:pt idx="335">
                  <c:v>110.6540514</c:v>
                </c:pt>
                <c:pt idx="336">
                  <c:v>110.37131749999998</c:v>
                </c:pt>
                <c:pt idx="337">
                  <c:v>110.7282548</c:v>
                </c:pt>
                <c:pt idx="338">
                  <c:v>111.08519209999984</c:v>
                </c:pt>
                <c:pt idx="339">
                  <c:v>111.12953669999995</c:v>
                </c:pt>
                <c:pt idx="340">
                  <c:v>111.1738813999997</c:v>
                </c:pt>
                <c:pt idx="341">
                  <c:v>111.42838119999973</c:v>
                </c:pt>
                <c:pt idx="342">
                  <c:v>111.68288109999973</c:v>
                </c:pt>
                <c:pt idx="343">
                  <c:v>111.97625360000028</c:v>
                </c:pt>
                <c:pt idx="344">
                  <c:v>112.26962620000022</c:v>
                </c:pt>
                <c:pt idx="345">
                  <c:v>112.63765600000002</c:v>
                </c:pt>
                <c:pt idx="346">
                  <c:v>113.00568579999998</c:v>
                </c:pt>
                <c:pt idx="347">
                  <c:v>113.735018</c:v>
                </c:pt>
                <c:pt idx="348">
                  <c:v>114.46435020000015</c:v>
                </c:pt>
                <c:pt idx="349">
                  <c:v>114.45389209999998</c:v>
                </c:pt>
                <c:pt idx="350">
                  <c:v>114.44343390000016</c:v>
                </c:pt>
                <c:pt idx="351">
                  <c:v>113.59245420000002</c:v>
                </c:pt>
                <c:pt idx="352">
                  <c:v>112.74147440000016</c:v>
                </c:pt>
                <c:pt idx="353">
                  <c:v>112.56697819999978</c:v>
                </c:pt>
                <c:pt idx="354">
                  <c:v>112.39248199999984</c:v>
                </c:pt>
                <c:pt idx="355">
                  <c:v>112.20964920000016</c:v>
                </c:pt>
                <c:pt idx="356">
                  <c:v>112.0268165</c:v>
                </c:pt>
                <c:pt idx="357">
                  <c:v>112.7904867</c:v>
                </c:pt>
                <c:pt idx="358">
                  <c:v>113.5541568</c:v>
                </c:pt>
                <c:pt idx="359">
                  <c:v>113.84728520000016</c:v>
                </c:pt>
                <c:pt idx="360">
                  <c:v>114.14041370000002</c:v>
                </c:pt>
                <c:pt idx="361">
                  <c:v>115.2895628</c:v>
                </c:pt>
                <c:pt idx="362">
                  <c:v>116.4387119</c:v>
                </c:pt>
                <c:pt idx="363">
                  <c:v>116.44446850000016</c:v>
                </c:pt>
                <c:pt idx="364">
                  <c:v>116.45022510000015</c:v>
                </c:pt>
                <c:pt idx="365">
                  <c:v>116.5355998</c:v>
                </c:pt>
                <c:pt idx="366">
                  <c:v>116.6209746</c:v>
                </c:pt>
                <c:pt idx="367">
                  <c:v>116.8652089</c:v>
                </c:pt>
                <c:pt idx="368">
                  <c:v>117.1094432</c:v>
                </c:pt>
                <c:pt idx="369">
                  <c:v>117.10232019999978</c:v>
                </c:pt>
                <c:pt idx="370">
                  <c:v>117.09519709999998</c:v>
                </c:pt>
                <c:pt idx="371">
                  <c:v>116.3995767</c:v>
                </c:pt>
                <c:pt idx="372">
                  <c:v>115.70395619999998</c:v>
                </c:pt>
                <c:pt idx="373">
                  <c:v>115.0674779</c:v>
                </c:pt>
                <c:pt idx="374">
                  <c:v>114.43099970000016</c:v>
                </c:pt>
                <c:pt idx="375">
                  <c:v>115.3322008</c:v>
                </c:pt>
                <c:pt idx="376">
                  <c:v>116.233402</c:v>
                </c:pt>
                <c:pt idx="377">
                  <c:v>116.166454</c:v>
                </c:pt>
                <c:pt idx="378">
                  <c:v>116.09950600000002</c:v>
                </c:pt>
                <c:pt idx="379">
                  <c:v>115.72359370000002</c:v>
                </c:pt>
                <c:pt idx="380">
                  <c:v>115.3476813</c:v>
                </c:pt>
                <c:pt idx="381">
                  <c:v>115.46560359999999</c:v>
                </c:pt>
                <c:pt idx="382">
                  <c:v>115.58352590000015</c:v>
                </c:pt>
                <c:pt idx="383">
                  <c:v>115.57299740000001</c:v>
                </c:pt>
                <c:pt idx="384">
                  <c:v>115.5624689</c:v>
                </c:pt>
                <c:pt idx="385">
                  <c:v>115.6772241</c:v>
                </c:pt>
                <c:pt idx="386">
                  <c:v>115.79197929999999</c:v>
                </c:pt>
                <c:pt idx="387">
                  <c:v>116.258295</c:v>
                </c:pt>
                <c:pt idx="388">
                  <c:v>116.72461079999999</c:v>
                </c:pt>
                <c:pt idx="389">
                  <c:v>116.49797350000016</c:v>
                </c:pt>
                <c:pt idx="390">
                  <c:v>116.27133619999975</c:v>
                </c:pt>
                <c:pt idx="391">
                  <c:v>116.42065490000017</c:v>
                </c:pt>
                <c:pt idx="392">
                  <c:v>116.56997360000015</c:v>
                </c:pt>
                <c:pt idx="393">
                  <c:v>115.8664725999998</c:v>
                </c:pt>
                <c:pt idx="394">
                  <c:v>115.16297169999984</c:v>
                </c:pt>
                <c:pt idx="395">
                  <c:v>115.72132430000002</c:v>
                </c:pt>
                <c:pt idx="396">
                  <c:v>116.27967700000001</c:v>
                </c:pt>
                <c:pt idx="397">
                  <c:v>115.831597</c:v>
                </c:pt>
                <c:pt idx="398">
                  <c:v>115.383517</c:v>
                </c:pt>
                <c:pt idx="399">
                  <c:v>116.3821597</c:v>
                </c:pt>
                <c:pt idx="400">
                  <c:v>117.38080239999975</c:v>
                </c:pt>
                <c:pt idx="401">
                  <c:v>117.64384709999995</c:v>
                </c:pt>
                <c:pt idx="402">
                  <c:v>117.9068918</c:v>
                </c:pt>
                <c:pt idx="403">
                  <c:v>118.1069226</c:v>
                </c:pt>
                <c:pt idx="404">
                  <c:v>118.30695340000015</c:v>
                </c:pt>
                <c:pt idx="405">
                  <c:v>118.0617005</c:v>
                </c:pt>
                <c:pt idx="406">
                  <c:v>117.8164476</c:v>
                </c:pt>
                <c:pt idx="407">
                  <c:v>117.9733426</c:v>
                </c:pt>
                <c:pt idx="408">
                  <c:v>118.1302376</c:v>
                </c:pt>
                <c:pt idx="409">
                  <c:v>117.58070779999984</c:v>
                </c:pt>
                <c:pt idx="410">
                  <c:v>117.031178</c:v>
                </c:pt>
                <c:pt idx="411">
                  <c:v>116.90517610000001</c:v>
                </c:pt>
                <c:pt idx="412">
                  <c:v>116.7791742</c:v>
                </c:pt>
                <c:pt idx="413">
                  <c:v>117.1577116</c:v>
                </c:pt>
                <c:pt idx="414">
                  <c:v>117.53624910000002</c:v>
                </c:pt>
                <c:pt idx="415">
                  <c:v>117.43277509999984</c:v>
                </c:pt>
                <c:pt idx="416">
                  <c:v>117.32930109999982</c:v>
                </c:pt>
                <c:pt idx="417">
                  <c:v>117.09481760000016</c:v>
                </c:pt>
                <c:pt idx="418">
                  <c:v>116.86033399999998</c:v>
                </c:pt>
                <c:pt idx="419">
                  <c:v>116.94238729999998</c:v>
                </c:pt>
                <c:pt idx="420">
                  <c:v>117.02444060000002</c:v>
                </c:pt>
                <c:pt idx="421">
                  <c:v>117.97162220000016</c:v>
                </c:pt>
                <c:pt idx="422">
                  <c:v>118.91880380000002</c:v>
                </c:pt>
                <c:pt idx="423">
                  <c:v>118.488989</c:v>
                </c:pt>
                <c:pt idx="424">
                  <c:v>118.0591742</c:v>
                </c:pt>
                <c:pt idx="425">
                  <c:v>117.93629590000022</c:v>
                </c:pt>
                <c:pt idx="426">
                  <c:v>117.81341759999998</c:v>
                </c:pt>
                <c:pt idx="427">
                  <c:v>117.1577116</c:v>
                </c:pt>
                <c:pt idx="428">
                  <c:v>116.6424947</c:v>
                </c:pt>
                <c:pt idx="429">
                  <c:v>117.1235114</c:v>
                </c:pt>
                <c:pt idx="430">
                  <c:v>117.6045282</c:v>
                </c:pt>
                <c:pt idx="431">
                  <c:v>118.24094440000019</c:v>
                </c:pt>
                <c:pt idx="432">
                  <c:v>118.8773607</c:v>
                </c:pt>
                <c:pt idx="433">
                  <c:v>118.97979170000001</c:v>
                </c:pt>
                <c:pt idx="434">
                  <c:v>119.0822227</c:v>
                </c:pt>
                <c:pt idx="435">
                  <c:v>119.3271886</c:v>
                </c:pt>
                <c:pt idx="436">
                  <c:v>119.5721545</c:v>
                </c:pt>
                <c:pt idx="437">
                  <c:v>119.91958450000016</c:v>
                </c:pt>
                <c:pt idx="438">
                  <c:v>120.26701450000016</c:v>
                </c:pt>
                <c:pt idx="439">
                  <c:v>120.8118561</c:v>
                </c:pt>
                <c:pt idx="440">
                  <c:v>121.3566977</c:v>
                </c:pt>
                <c:pt idx="441">
                  <c:v>121.5959182</c:v>
                </c:pt>
                <c:pt idx="442">
                  <c:v>121.83513869999985</c:v>
                </c:pt>
                <c:pt idx="443">
                  <c:v>121.29767350000016</c:v>
                </c:pt>
                <c:pt idx="444">
                  <c:v>120.76020819999998</c:v>
                </c:pt>
                <c:pt idx="445">
                  <c:v>118.94951130000015</c:v>
                </c:pt>
                <c:pt idx="446">
                  <c:v>117.13881430000001</c:v>
                </c:pt>
                <c:pt idx="447">
                  <c:v>118.1748997</c:v>
                </c:pt>
                <c:pt idx="448">
                  <c:v>119.21098520000002</c:v>
                </c:pt>
                <c:pt idx="449">
                  <c:v>119.87164749999998</c:v>
                </c:pt>
                <c:pt idx="450">
                  <c:v>120.53230979999998</c:v>
                </c:pt>
                <c:pt idx="451">
                  <c:v>120.8245558</c:v>
                </c:pt>
                <c:pt idx="452">
                  <c:v>121.1168017</c:v>
                </c:pt>
                <c:pt idx="453">
                  <c:v>120.48786060000022</c:v>
                </c:pt>
                <c:pt idx="454">
                  <c:v>119.8589195</c:v>
                </c:pt>
                <c:pt idx="455">
                  <c:v>120.1817372999998</c:v>
                </c:pt>
                <c:pt idx="456">
                  <c:v>120.5045551</c:v>
                </c:pt>
                <c:pt idx="457">
                  <c:v>120.37730849999984</c:v>
                </c:pt>
                <c:pt idx="458">
                  <c:v>120.25006190000002</c:v>
                </c:pt>
                <c:pt idx="459">
                  <c:v>121.10219799999985</c:v>
                </c:pt>
                <c:pt idx="460">
                  <c:v>121.9543341</c:v>
                </c:pt>
                <c:pt idx="461">
                  <c:v>122.0654734</c:v>
                </c:pt>
                <c:pt idx="462">
                  <c:v>122.17661270000001</c:v>
                </c:pt>
                <c:pt idx="463">
                  <c:v>122.328163</c:v>
                </c:pt>
                <c:pt idx="464">
                  <c:v>122.4797133</c:v>
                </c:pt>
                <c:pt idx="465">
                  <c:v>122.74256680000002</c:v>
                </c:pt>
                <c:pt idx="466">
                  <c:v>123.0054203</c:v>
                </c:pt>
                <c:pt idx="467">
                  <c:v>123.0298788999997</c:v>
                </c:pt>
                <c:pt idx="468">
                  <c:v>123.05433749999995</c:v>
                </c:pt>
                <c:pt idx="469">
                  <c:v>123.1123637</c:v>
                </c:pt>
                <c:pt idx="470">
                  <c:v>123.17038999999984</c:v>
                </c:pt>
                <c:pt idx="471">
                  <c:v>122.7053056</c:v>
                </c:pt>
                <c:pt idx="472">
                  <c:v>122.24022119999999</c:v>
                </c:pt>
                <c:pt idx="473">
                  <c:v>123.02715259999998</c:v>
                </c:pt>
                <c:pt idx="474">
                  <c:v>123.81408399999999</c:v>
                </c:pt>
                <c:pt idx="475">
                  <c:v>123.97898720000001</c:v>
                </c:pt>
                <c:pt idx="476">
                  <c:v>124.1438904</c:v>
                </c:pt>
                <c:pt idx="477">
                  <c:v>123.96170979999999</c:v>
                </c:pt>
                <c:pt idx="478">
                  <c:v>123.77952920000016</c:v>
                </c:pt>
                <c:pt idx="479">
                  <c:v>123.94996290000017</c:v>
                </c:pt>
                <c:pt idx="480">
                  <c:v>124.12039660000001</c:v>
                </c:pt>
                <c:pt idx="481">
                  <c:v>124.14124400000016</c:v>
                </c:pt>
                <c:pt idx="482">
                  <c:v>124.16209139999978</c:v>
                </c:pt>
                <c:pt idx="483">
                  <c:v>124.39278789999973</c:v>
                </c:pt>
                <c:pt idx="484">
                  <c:v>124.6234844</c:v>
                </c:pt>
                <c:pt idx="485">
                  <c:v>124.75803709999983</c:v>
                </c:pt>
                <c:pt idx="486">
                  <c:v>124.8925897</c:v>
                </c:pt>
                <c:pt idx="487">
                  <c:v>124.77834109999974</c:v>
                </c:pt>
                <c:pt idx="488">
                  <c:v>124.6640924</c:v>
                </c:pt>
                <c:pt idx="489">
                  <c:v>124.9617745</c:v>
                </c:pt>
                <c:pt idx="490">
                  <c:v>125.25945659999998</c:v>
                </c:pt>
                <c:pt idx="491">
                  <c:v>125.12971579999984</c:v>
                </c:pt>
                <c:pt idx="492">
                  <c:v>124.9999751</c:v>
                </c:pt>
                <c:pt idx="493">
                  <c:v>124.9154317</c:v>
                </c:pt>
                <c:pt idx="494">
                  <c:v>124.83088829999984</c:v>
                </c:pt>
                <c:pt idx="495">
                  <c:v>124.8060756</c:v>
                </c:pt>
                <c:pt idx="496">
                  <c:v>124.78126279999999</c:v>
                </c:pt>
                <c:pt idx="497">
                  <c:v>125.0010558</c:v>
                </c:pt>
                <c:pt idx="498">
                  <c:v>125.22084879999984</c:v>
                </c:pt>
                <c:pt idx="499">
                  <c:v>125.15956869999998</c:v>
                </c:pt>
                <c:pt idx="500">
                  <c:v>125.0982886</c:v>
                </c:pt>
                <c:pt idx="501">
                  <c:v>124.60883649999982</c:v>
                </c:pt>
                <c:pt idx="502">
                  <c:v>124.1193844</c:v>
                </c:pt>
                <c:pt idx="503">
                  <c:v>123.82694290000001</c:v>
                </c:pt>
                <c:pt idx="504">
                  <c:v>123.5345015</c:v>
                </c:pt>
                <c:pt idx="505">
                  <c:v>123.7367179</c:v>
                </c:pt>
                <c:pt idx="506">
                  <c:v>123.9389343</c:v>
                </c:pt>
                <c:pt idx="507">
                  <c:v>124.79016080000002</c:v>
                </c:pt>
                <c:pt idx="508">
                  <c:v>125.64138730000001</c:v>
                </c:pt>
                <c:pt idx="509">
                  <c:v>124.99412530000025</c:v>
                </c:pt>
                <c:pt idx="510">
                  <c:v>124.34686330000002</c:v>
                </c:pt>
                <c:pt idx="511">
                  <c:v>124.7025261</c:v>
                </c:pt>
                <c:pt idx="512">
                  <c:v>125.05818879999984</c:v>
                </c:pt>
                <c:pt idx="513">
                  <c:v>124.87639499999995</c:v>
                </c:pt>
                <c:pt idx="514">
                  <c:v>124.6946011</c:v>
                </c:pt>
                <c:pt idx="515">
                  <c:v>125.61247169999984</c:v>
                </c:pt>
                <c:pt idx="516">
                  <c:v>126.53034229999984</c:v>
                </c:pt>
                <c:pt idx="517">
                  <c:v>126.36297639999977</c:v>
                </c:pt>
                <c:pt idx="518">
                  <c:v>126.1956105</c:v>
                </c:pt>
                <c:pt idx="519">
                  <c:v>125.7009777</c:v>
                </c:pt>
                <c:pt idx="520">
                  <c:v>125.2063449</c:v>
                </c:pt>
                <c:pt idx="521">
                  <c:v>125.51542480000002</c:v>
                </c:pt>
                <c:pt idx="522">
                  <c:v>125.82450470000002</c:v>
                </c:pt>
                <c:pt idx="523">
                  <c:v>125.38393009999984</c:v>
                </c:pt>
                <c:pt idx="524">
                  <c:v>124.94335550000002</c:v>
                </c:pt>
                <c:pt idx="525">
                  <c:v>125.01486269999999</c:v>
                </c:pt>
                <c:pt idx="526">
                  <c:v>125.08636989999998</c:v>
                </c:pt>
                <c:pt idx="527">
                  <c:v>125.53286629999998</c:v>
                </c:pt>
                <c:pt idx="528">
                  <c:v>125.9793626</c:v>
                </c:pt>
                <c:pt idx="529">
                  <c:v>126.12321609999998</c:v>
                </c:pt>
                <c:pt idx="530">
                  <c:v>126.26706950000023</c:v>
                </c:pt>
                <c:pt idx="531">
                  <c:v>126.5506391</c:v>
                </c:pt>
                <c:pt idx="532">
                  <c:v>126.83420860000012</c:v>
                </c:pt>
                <c:pt idx="533">
                  <c:v>126.93042320000028</c:v>
                </c:pt>
                <c:pt idx="534">
                  <c:v>127.02663769999998</c:v>
                </c:pt>
                <c:pt idx="535">
                  <c:v>126.72465390000028</c:v>
                </c:pt>
                <c:pt idx="536">
                  <c:v>126.42267009999998</c:v>
                </c:pt>
                <c:pt idx="537">
                  <c:v>126.45007879999984</c:v>
                </c:pt>
                <c:pt idx="538">
                  <c:v>126.4774875</c:v>
                </c:pt>
                <c:pt idx="539">
                  <c:v>126.43237169999998</c:v>
                </c:pt>
                <c:pt idx="540">
                  <c:v>126.38725590000016</c:v>
                </c:pt>
                <c:pt idx="541">
                  <c:v>126.46284970000002</c:v>
                </c:pt>
                <c:pt idx="542">
                  <c:v>126.5384435</c:v>
                </c:pt>
                <c:pt idx="543">
                  <c:v>126.4905303</c:v>
                </c:pt>
                <c:pt idx="544">
                  <c:v>126.44261710000002</c:v>
                </c:pt>
                <c:pt idx="545">
                  <c:v>126.94261970000026</c:v>
                </c:pt>
                <c:pt idx="546">
                  <c:v>127.44262240000022</c:v>
                </c:pt>
                <c:pt idx="547">
                  <c:v>127.27840479999998</c:v>
                </c:pt>
                <c:pt idx="548">
                  <c:v>127.1141872</c:v>
                </c:pt>
                <c:pt idx="549">
                  <c:v>126.81706699999999</c:v>
                </c:pt>
                <c:pt idx="550">
                  <c:v>126.5199468</c:v>
                </c:pt>
                <c:pt idx="551">
                  <c:v>127.05069210000001</c:v>
                </c:pt>
                <c:pt idx="552">
                  <c:v>127.5814374</c:v>
                </c:pt>
                <c:pt idx="553">
                  <c:v>127.57201929999998</c:v>
                </c:pt>
                <c:pt idx="554">
                  <c:v>127.5626013</c:v>
                </c:pt>
                <c:pt idx="555">
                  <c:v>127.70137709999995</c:v>
                </c:pt>
                <c:pt idx="556">
                  <c:v>127.84015300000016</c:v>
                </c:pt>
                <c:pt idx="557">
                  <c:v>127.53242899999998</c:v>
                </c:pt>
                <c:pt idx="558">
                  <c:v>127.22470490000002</c:v>
                </c:pt>
                <c:pt idx="559">
                  <c:v>127.29061990000027</c:v>
                </c:pt>
                <c:pt idx="560">
                  <c:v>127.35653499999998</c:v>
                </c:pt>
                <c:pt idx="561">
                  <c:v>127.50377839999973</c:v>
                </c:pt>
                <c:pt idx="562">
                  <c:v>127.6510219</c:v>
                </c:pt>
                <c:pt idx="563">
                  <c:v>127.54122300000031</c:v>
                </c:pt>
                <c:pt idx="564">
                  <c:v>127.43142420000027</c:v>
                </c:pt>
                <c:pt idx="565">
                  <c:v>127.3849838</c:v>
                </c:pt>
                <c:pt idx="566">
                  <c:v>127.3385435</c:v>
                </c:pt>
                <c:pt idx="567">
                  <c:v>126.84458660000016</c:v>
                </c:pt>
                <c:pt idx="568">
                  <c:v>126.35062979999999</c:v>
                </c:pt>
                <c:pt idx="569">
                  <c:v>126.77705539999998</c:v>
                </c:pt>
                <c:pt idx="570">
                  <c:v>127.2034809</c:v>
                </c:pt>
                <c:pt idx="571">
                  <c:v>127.1977555</c:v>
                </c:pt>
                <c:pt idx="572">
                  <c:v>127.19202999999999</c:v>
                </c:pt>
                <c:pt idx="573">
                  <c:v>127.4083116</c:v>
                </c:pt>
                <c:pt idx="574">
                  <c:v>127.6245931</c:v>
                </c:pt>
                <c:pt idx="575">
                  <c:v>127.97584190000001</c:v>
                </c:pt>
                <c:pt idx="576">
                  <c:v>128.32709070000001</c:v>
                </c:pt>
                <c:pt idx="577">
                  <c:v>127.58452590000017</c:v>
                </c:pt>
                <c:pt idx="578">
                  <c:v>126.84196110000002</c:v>
                </c:pt>
                <c:pt idx="579">
                  <c:v>126.9391315</c:v>
                </c:pt>
                <c:pt idx="580">
                  <c:v>127.03630200000001</c:v>
                </c:pt>
                <c:pt idx="581">
                  <c:v>126.1135048</c:v>
                </c:pt>
                <c:pt idx="582">
                  <c:v>125.19070769999998</c:v>
                </c:pt>
                <c:pt idx="583">
                  <c:v>126.7644901</c:v>
                </c:pt>
                <c:pt idx="584">
                  <c:v>128.33827260000001</c:v>
                </c:pt>
                <c:pt idx="585">
                  <c:v>128.55945119999998</c:v>
                </c:pt>
                <c:pt idx="586">
                  <c:v>128.78062980000001</c:v>
                </c:pt>
                <c:pt idx="587">
                  <c:v>128.6571519</c:v>
                </c:pt>
                <c:pt idx="588">
                  <c:v>128.53367409999959</c:v>
                </c:pt>
                <c:pt idx="589">
                  <c:v>127.8993682</c:v>
                </c:pt>
                <c:pt idx="590">
                  <c:v>127.2650623</c:v>
                </c:pt>
                <c:pt idx="591">
                  <c:v>127.1909347</c:v>
                </c:pt>
                <c:pt idx="592">
                  <c:v>127.1168072</c:v>
                </c:pt>
                <c:pt idx="593">
                  <c:v>127.35033660000001</c:v>
                </c:pt>
                <c:pt idx="594">
                  <c:v>127.58386590000002</c:v>
                </c:pt>
                <c:pt idx="595">
                  <c:v>127.51385470000002</c:v>
                </c:pt>
                <c:pt idx="596">
                  <c:v>127.44384340000025</c:v>
                </c:pt>
                <c:pt idx="597">
                  <c:v>127.80808169999995</c:v>
                </c:pt>
                <c:pt idx="598">
                  <c:v>128.17232000000001</c:v>
                </c:pt>
                <c:pt idx="599">
                  <c:v>128.23948309999992</c:v>
                </c:pt>
                <c:pt idx="600">
                  <c:v>128.30664630000044</c:v>
                </c:pt>
                <c:pt idx="601">
                  <c:v>128.33575589999998</c:v>
                </c:pt>
                <c:pt idx="602">
                  <c:v>128.36486559999992</c:v>
                </c:pt>
                <c:pt idx="603">
                  <c:v>128.11778279999962</c:v>
                </c:pt>
                <c:pt idx="604">
                  <c:v>127.87070009999977</c:v>
                </c:pt>
                <c:pt idx="605">
                  <c:v>127.93790690000016</c:v>
                </c:pt>
                <c:pt idx="606">
                  <c:v>128.0051138</c:v>
                </c:pt>
                <c:pt idx="607">
                  <c:v>127.58189809999998</c:v>
                </c:pt>
                <c:pt idx="608">
                  <c:v>127.15868249999984</c:v>
                </c:pt>
                <c:pt idx="609">
                  <c:v>127.6729914999998</c:v>
                </c:pt>
                <c:pt idx="610">
                  <c:v>128.18730040000031</c:v>
                </c:pt>
                <c:pt idx="611">
                  <c:v>127.87041849999984</c:v>
                </c:pt>
                <c:pt idx="612">
                  <c:v>127.55353650000001</c:v>
                </c:pt>
                <c:pt idx="613">
                  <c:v>128.02212770000031</c:v>
                </c:pt>
                <c:pt idx="614">
                  <c:v>128.49071880000031</c:v>
                </c:pt>
                <c:pt idx="615">
                  <c:v>128.181952</c:v>
                </c:pt>
                <c:pt idx="616">
                  <c:v>127.8731851999998</c:v>
                </c:pt>
                <c:pt idx="617">
                  <c:v>128.45172080000037</c:v>
                </c:pt>
                <c:pt idx="618">
                  <c:v>129.03025629999999</c:v>
                </c:pt>
                <c:pt idx="619">
                  <c:v>128.95133800000062</c:v>
                </c:pt>
                <c:pt idx="620">
                  <c:v>128.87241960000031</c:v>
                </c:pt>
                <c:pt idx="621">
                  <c:v>128.627363</c:v>
                </c:pt>
                <c:pt idx="622">
                  <c:v>128.38230630000072</c:v>
                </c:pt>
                <c:pt idx="623">
                  <c:v>128.93128760000027</c:v>
                </c:pt>
                <c:pt idx="624">
                  <c:v>129.48026890000031</c:v>
                </c:pt>
                <c:pt idx="625">
                  <c:v>129.73146690000004</c:v>
                </c:pt>
                <c:pt idx="626">
                  <c:v>129.9826649</c:v>
                </c:pt>
                <c:pt idx="627">
                  <c:v>129.65399149999999</c:v>
                </c:pt>
                <c:pt idx="628">
                  <c:v>129.32531820000031</c:v>
                </c:pt>
                <c:pt idx="629">
                  <c:v>128.97830130000031</c:v>
                </c:pt>
                <c:pt idx="630">
                  <c:v>128.63128449999999</c:v>
                </c:pt>
                <c:pt idx="631">
                  <c:v>129.06842760000043</c:v>
                </c:pt>
                <c:pt idx="632">
                  <c:v>129.50557079999962</c:v>
                </c:pt>
                <c:pt idx="633">
                  <c:v>129.99488159999999</c:v>
                </c:pt>
                <c:pt idx="634">
                  <c:v>130.48419229999999</c:v>
                </c:pt>
                <c:pt idx="635">
                  <c:v>130.8900141</c:v>
                </c:pt>
                <c:pt idx="636">
                  <c:v>131.29583579999968</c:v>
                </c:pt>
                <c:pt idx="637">
                  <c:v>131.24025269999959</c:v>
                </c:pt>
                <c:pt idx="638">
                  <c:v>131.18466959999998</c:v>
                </c:pt>
                <c:pt idx="639">
                  <c:v>130.8900141</c:v>
                </c:pt>
                <c:pt idx="640">
                  <c:v>131.50862990000007</c:v>
                </c:pt>
                <c:pt idx="641">
                  <c:v>131.13186059999998</c:v>
                </c:pt>
                <c:pt idx="642">
                  <c:v>130.75509119999998</c:v>
                </c:pt>
                <c:pt idx="643">
                  <c:v>130.59580169999998</c:v>
                </c:pt>
                <c:pt idx="644">
                  <c:v>130.43651209999999</c:v>
                </c:pt>
                <c:pt idx="645">
                  <c:v>130.9932958</c:v>
                </c:pt>
                <c:pt idx="646">
                  <c:v>131.55007950000001</c:v>
                </c:pt>
                <c:pt idx="647">
                  <c:v>131.43949369999999</c:v>
                </c:pt>
                <c:pt idx="648">
                  <c:v>131.32890800000044</c:v>
                </c:pt>
                <c:pt idx="649">
                  <c:v>131.2394109</c:v>
                </c:pt>
                <c:pt idx="650">
                  <c:v>131.14991389999992</c:v>
                </c:pt>
                <c:pt idx="651">
                  <c:v>131.36817390000004</c:v>
                </c:pt>
                <c:pt idx="652">
                  <c:v>131.58643390000037</c:v>
                </c:pt>
                <c:pt idx="653">
                  <c:v>131.26230140000001</c:v>
                </c:pt>
                <c:pt idx="654">
                  <c:v>130.93816890000031</c:v>
                </c:pt>
                <c:pt idx="655">
                  <c:v>130.89444360000007</c:v>
                </c:pt>
                <c:pt idx="656">
                  <c:v>130.8507184000004</c:v>
                </c:pt>
                <c:pt idx="657">
                  <c:v>130.56392740000001</c:v>
                </c:pt>
                <c:pt idx="658">
                  <c:v>130.27713650000001</c:v>
                </c:pt>
                <c:pt idx="659">
                  <c:v>130.50285449999998</c:v>
                </c:pt>
                <c:pt idx="660">
                  <c:v>130.72857259999998</c:v>
                </c:pt>
                <c:pt idx="661">
                  <c:v>130.64692259999998</c:v>
                </c:pt>
                <c:pt idx="662">
                  <c:v>130.56527249999999</c:v>
                </c:pt>
                <c:pt idx="663">
                  <c:v>129.90122529999999</c:v>
                </c:pt>
                <c:pt idx="664">
                  <c:v>129.237178</c:v>
                </c:pt>
                <c:pt idx="665">
                  <c:v>129.4923004000004</c:v>
                </c:pt>
                <c:pt idx="666">
                  <c:v>129.74742280000001</c:v>
                </c:pt>
                <c:pt idx="667">
                  <c:v>129.72406859999998</c:v>
                </c:pt>
                <c:pt idx="668">
                  <c:v>129.70071429999962</c:v>
                </c:pt>
                <c:pt idx="669">
                  <c:v>130.03060139999999</c:v>
                </c:pt>
                <c:pt idx="670">
                  <c:v>130.36048850000037</c:v>
                </c:pt>
                <c:pt idx="671">
                  <c:v>130.03912650000001</c:v>
                </c:pt>
                <c:pt idx="672">
                  <c:v>129.71776449999962</c:v>
                </c:pt>
                <c:pt idx="673">
                  <c:v>129.79598089999999</c:v>
                </c:pt>
                <c:pt idx="674">
                  <c:v>129.87419740000001</c:v>
                </c:pt>
                <c:pt idx="675">
                  <c:v>129.63996699999998</c:v>
                </c:pt>
                <c:pt idx="676">
                  <c:v>129.40573650000007</c:v>
                </c:pt>
                <c:pt idx="677">
                  <c:v>129.10891480000001</c:v>
                </c:pt>
                <c:pt idx="678">
                  <c:v>128.8120931</c:v>
                </c:pt>
                <c:pt idx="679">
                  <c:v>129.01421009999999</c:v>
                </c:pt>
                <c:pt idx="680">
                  <c:v>129.21632700000001</c:v>
                </c:pt>
                <c:pt idx="681">
                  <c:v>129.26527869999998</c:v>
                </c:pt>
                <c:pt idx="682">
                  <c:v>129.31423029999999</c:v>
                </c:pt>
                <c:pt idx="683">
                  <c:v>129.14045730000001</c:v>
                </c:pt>
                <c:pt idx="684">
                  <c:v>128.96668439999999</c:v>
                </c:pt>
                <c:pt idx="685">
                  <c:v>128.76241180000031</c:v>
                </c:pt>
                <c:pt idx="686">
                  <c:v>128.55813920000031</c:v>
                </c:pt>
                <c:pt idx="687">
                  <c:v>128.91236680000031</c:v>
                </c:pt>
                <c:pt idx="688">
                  <c:v>129.26659449999968</c:v>
                </c:pt>
                <c:pt idx="689">
                  <c:v>128.69807449999999</c:v>
                </c:pt>
                <c:pt idx="690">
                  <c:v>128.12955459999955</c:v>
                </c:pt>
                <c:pt idx="691">
                  <c:v>127.93115480000016</c:v>
                </c:pt>
                <c:pt idx="692">
                  <c:v>127.732755</c:v>
                </c:pt>
                <c:pt idx="693">
                  <c:v>127.35400989999998</c:v>
                </c:pt>
                <c:pt idx="694">
                  <c:v>126.97526490000016</c:v>
                </c:pt>
                <c:pt idx="695">
                  <c:v>127.7350479</c:v>
                </c:pt>
                <c:pt idx="696">
                  <c:v>128.494831</c:v>
                </c:pt>
                <c:pt idx="697">
                  <c:v>128.0900436</c:v>
                </c:pt>
                <c:pt idx="698">
                  <c:v>127.68525630000001</c:v>
                </c:pt>
                <c:pt idx="699">
                  <c:v>127.01061260000016</c:v>
                </c:pt>
                <c:pt idx="700">
                  <c:v>126.3359689</c:v>
                </c:pt>
                <c:pt idx="701">
                  <c:v>126.381711</c:v>
                </c:pt>
                <c:pt idx="702">
                  <c:v>126.42745320000016</c:v>
                </c:pt>
                <c:pt idx="703">
                  <c:v>126.67652889999977</c:v>
                </c:pt>
                <c:pt idx="704">
                  <c:v>126.92560469999999</c:v>
                </c:pt>
                <c:pt idx="705">
                  <c:v>127.00992040000015</c:v>
                </c:pt>
                <c:pt idx="706">
                  <c:v>127.09423620000015</c:v>
                </c:pt>
                <c:pt idx="707">
                  <c:v>127.305469</c:v>
                </c:pt>
                <c:pt idx="708">
                  <c:v>127.5167019</c:v>
                </c:pt>
                <c:pt idx="709">
                  <c:v>127.64228730000001</c:v>
                </c:pt>
                <c:pt idx="710">
                  <c:v>127.7678727</c:v>
                </c:pt>
                <c:pt idx="711">
                  <c:v>127.26681370000016</c:v>
                </c:pt>
                <c:pt idx="712">
                  <c:v>126.7657548</c:v>
                </c:pt>
                <c:pt idx="713">
                  <c:v>126.6975715</c:v>
                </c:pt>
                <c:pt idx="714">
                  <c:v>126.62938819999962</c:v>
                </c:pt>
                <c:pt idx="715">
                  <c:v>126.5819261</c:v>
                </c:pt>
                <c:pt idx="716">
                  <c:v>126.53446390000025</c:v>
                </c:pt>
                <c:pt idx="717">
                  <c:v>126.14802330000002</c:v>
                </c:pt>
                <c:pt idx="718">
                  <c:v>125.76158260000012</c:v>
                </c:pt>
                <c:pt idx="719">
                  <c:v>125.38466740000015</c:v>
                </c:pt>
                <c:pt idx="720">
                  <c:v>125.0077522</c:v>
                </c:pt>
                <c:pt idx="721">
                  <c:v>125.28651120000002</c:v>
                </c:pt>
                <c:pt idx="722">
                  <c:v>125.56527029999998</c:v>
                </c:pt>
                <c:pt idx="723">
                  <c:v>125.3249215</c:v>
                </c:pt>
                <c:pt idx="724">
                  <c:v>125.08457279999998</c:v>
                </c:pt>
                <c:pt idx="725">
                  <c:v>125.0305862</c:v>
                </c:pt>
                <c:pt idx="726">
                  <c:v>124.97659969999999</c:v>
                </c:pt>
                <c:pt idx="727">
                  <c:v>125.0548495</c:v>
                </c:pt>
                <c:pt idx="728">
                  <c:v>125.1330993</c:v>
                </c:pt>
                <c:pt idx="729">
                  <c:v>124.89502809999998</c:v>
                </c:pt>
                <c:pt idx="730">
                  <c:v>124.6569569</c:v>
                </c:pt>
                <c:pt idx="731">
                  <c:v>124.70766080000016</c:v>
                </c:pt>
                <c:pt idx="732">
                  <c:v>124.7583647</c:v>
                </c:pt>
                <c:pt idx="733">
                  <c:v>124.56155600000002</c:v>
                </c:pt>
                <c:pt idx="734">
                  <c:v>124.36474729999998</c:v>
                </c:pt>
                <c:pt idx="735">
                  <c:v>124.1503254</c:v>
                </c:pt>
                <c:pt idx="736">
                  <c:v>123.93590360000019</c:v>
                </c:pt>
                <c:pt idx="737">
                  <c:v>122.60851109999984</c:v>
                </c:pt>
                <c:pt idx="738">
                  <c:v>121.28111850000002</c:v>
                </c:pt>
                <c:pt idx="739">
                  <c:v>121.80912330000002</c:v>
                </c:pt>
                <c:pt idx="740">
                  <c:v>122.33712800000002</c:v>
                </c:pt>
                <c:pt idx="741">
                  <c:v>121.72482530000002</c:v>
                </c:pt>
                <c:pt idx="742">
                  <c:v>121.1125225</c:v>
                </c:pt>
                <c:pt idx="743">
                  <c:v>121.5453184</c:v>
                </c:pt>
                <c:pt idx="744">
                  <c:v>121.9781143</c:v>
                </c:pt>
                <c:pt idx="745">
                  <c:v>122.03092669999999</c:v>
                </c:pt>
                <c:pt idx="746">
                  <c:v>122.08373899999978</c:v>
                </c:pt>
                <c:pt idx="747">
                  <c:v>121.15016730000001</c:v>
                </c:pt>
                <c:pt idx="748">
                  <c:v>120.21659560000023</c:v>
                </c:pt>
                <c:pt idx="749">
                  <c:v>119.7889601</c:v>
                </c:pt>
                <c:pt idx="750">
                  <c:v>119.36132449999999</c:v>
                </c:pt>
                <c:pt idx="751">
                  <c:v>120.58364589999998</c:v>
                </c:pt>
                <c:pt idx="752">
                  <c:v>121.8059672</c:v>
                </c:pt>
                <c:pt idx="753">
                  <c:v>121.65658209999978</c:v>
                </c:pt>
                <c:pt idx="754">
                  <c:v>121.50719690000012</c:v>
                </c:pt>
                <c:pt idx="755">
                  <c:v>121.45416430000016</c:v>
                </c:pt>
                <c:pt idx="756">
                  <c:v>121.40113169999999</c:v>
                </c:pt>
                <c:pt idx="757">
                  <c:v>121.2031489</c:v>
                </c:pt>
                <c:pt idx="758">
                  <c:v>121.00516620000002</c:v>
                </c:pt>
                <c:pt idx="759">
                  <c:v>120.79311520000017</c:v>
                </c:pt>
                <c:pt idx="760">
                  <c:v>120.58106420000016</c:v>
                </c:pt>
                <c:pt idx="761">
                  <c:v>120.43033320000002</c:v>
                </c:pt>
                <c:pt idx="762">
                  <c:v>120.2796022</c:v>
                </c:pt>
                <c:pt idx="763">
                  <c:v>120.0855212</c:v>
                </c:pt>
                <c:pt idx="764">
                  <c:v>119.8914401</c:v>
                </c:pt>
                <c:pt idx="765">
                  <c:v>119.38195279999998</c:v>
                </c:pt>
                <c:pt idx="766">
                  <c:v>118.87246549999998</c:v>
                </c:pt>
                <c:pt idx="767">
                  <c:v>118.5798059</c:v>
                </c:pt>
                <c:pt idx="768">
                  <c:v>118.2871463</c:v>
                </c:pt>
                <c:pt idx="769">
                  <c:v>118.23566310000002</c:v>
                </c:pt>
                <c:pt idx="770">
                  <c:v>118.1841799</c:v>
                </c:pt>
                <c:pt idx="771">
                  <c:v>118.3212384</c:v>
                </c:pt>
                <c:pt idx="772">
                  <c:v>118.4582968</c:v>
                </c:pt>
                <c:pt idx="773">
                  <c:v>118.5271613</c:v>
                </c:pt>
                <c:pt idx="774">
                  <c:v>118.59602580000002</c:v>
                </c:pt>
                <c:pt idx="775">
                  <c:v>118.35388179999984</c:v>
                </c:pt>
                <c:pt idx="776">
                  <c:v>118.11173779999984</c:v>
                </c:pt>
                <c:pt idx="777">
                  <c:v>118.3212384</c:v>
                </c:pt>
                <c:pt idx="778">
                  <c:v>117.93163079999999</c:v>
                </c:pt>
                <c:pt idx="779">
                  <c:v>117.73813279999995</c:v>
                </c:pt>
                <c:pt idx="780">
                  <c:v>117.54463480000015</c:v>
                </c:pt>
                <c:pt idx="781">
                  <c:v>117.0318223</c:v>
                </c:pt>
                <c:pt idx="782">
                  <c:v>116.51900990000016</c:v>
                </c:pt>
                <c:pt idx="783">
                  <c:v>116.29039400000002</c:v>
                </c:pt>
                <c:pt idx="784">
                  <c:v>116.06177799999998</c:v>
                </c:pt>
                <c:pt idx="785">
                  <c:v>116.0271589</c:v>
                </c:pt>
                <c:pt idx="786">
                  <c:v>115.9925398</c:v>
                </c:pt>
                <c:pt idx="787">
                  <c:v>116.0348429</c:v>
                </c:pt>
                <c:pt idx="788">
                  <c:v>116.077146</c:v>
                </c:pt>
                <c:pt idx="789">
                  <c:v>117.73813279999995</c:v>
                </c:pt>
                <c:pt idx="790">
                  <c:v>115.5564397</c:v>
                </c:pt>
                <c:pt idx="791">
                  <c:v>115.49781160000025</c:v>
                </c:pt>
                <c:pt idx="792">
                  <c:v>115.43918360000028</c:v>
                </c:pt>
                <c:pt idx="793">
                  <c:v>115.28195760000015</c:v>
                </c:pt>
                <c:pt idx="794">
                  <c:v>115.12473169999984</c:v>
                </c:pt>
                <c:pt idx="795">
                  <c:v>114.8934024</c:v>
                </c:pt>
                <c:pt idx="796">
                  <c:v>114.6620731999998</c:v>
                </c:pt>
                <c:pt idx="797">
                  <c:v>114.6953039</c:v>
                </c:pt>
                <c:pt idx="798">
                  <c:v>114.7285346</c:v>
                </c:pt>
                <c:pt idx="799">
                  <c:v>114.3920493</c:v>
                </c:pt>
                <c:pt idx="800">
                  <c:v>114.05556390000002</c:v>
                </c:pt>
                <c:pt idx="801">
                  <c:v>114.0086927</c:v>
                </c:pt>
                <c:pt idx="802">
                  <c:v>113.96182150000016</c:v>
                </c:pt>
                <c:pt idx="803">
                  <c:v>113.6161548</c:v>
                </c:pt>
                <c:pt idx="804">
                  <c:v>113.27048809999978</c:v>
                </c:pt>
                <c:pt idx="805">
                  <c:v>115.49781160000025</c:v>
                </c:pt>
                <c:pt idx="806">
                  <c:v>112.8239531</c:v>
                </c:pt>
                <c:pt idx="807">
                  <c:v>112.74321820000016</c:v>
                </c:pt>
                <c:pt idx="808">
                  <c:v>112.66248330000001</c:v>
                </c:pt>
                <c:pt idx="809">
                  <c:v>112.2756998</c:v>
                </c:pt>
                <c:pt idx="810">
                  <c:v>111.8889162</c:v>
                </c:pt>
                <c:pt idx="811">
                  <c:v>111.9393584</c:v>
                </c:pt>
                <c:pt idx="812">
                  <c:v>111.98980060000002</c:v>
                </c:pt>
                <c:pt idx="813">
                  <c:v>111.55722410000016</c:v>
                </c:pt>
                <c:pt idx="814">
                  <c:v>111.1246477</c:v>
                </c:pt>
                <c:pt idx="815">
                  <c:v>112.74321820000016</c:v>
                </c:pt>
                <c:pt idx="816">
                  <c:v>110.67794480000001</c:v>
                </c:pt>
                <c:pt idx="817">
                  <c:v>110.37455709999998</c:v>
                </c:pt>
                <c:pt idx="818">
                  <c:v>110.07116950000002</c:v>
                </c:pt>
                <c:pt idx="819">
                  <c:v>110.03513169999998</c:v>
                </c:pt>
                <c:pt idx="820">
                  <c:v>109.99909400000016</c:v>
                </c:pt>
                <c:pt idx="821">
                  <c:v>110.25887229999975</c:v>
                </c:pt>
                <c:pt idx="822">
                  <c:v>110.51865060000016</c:v>
                </c:pt>
                <c:pt idx="823">
                  <c:v>110.25623779999998</c:v>
                </c:pt>
                <c:pt idx="824">
                  <c:v>109.99382490000028</c:v>
                </c:pt>
                <c:pt idx="825">
                  <c:v>109.41922960000035</c:v>
                </c:pt>
                <c:pt idx="826">
                  <c:v>108.84463430000002</c:v>
                </c:pt>
                <c:pt idx="827">
                  <c:v>108.2838726</c:v>
                </c:pt>
                <c:pt idx="828">
                  <c:v>107.72311089999998</c:v>
                </c:pt>
                <c:pt idx="829">
                  <c:v>107.66818229999984</c:v>
                </c:pt>
                <c:pt idx="830">
                  <c:v>107.61325370000016</c:v>
                </c:pt>
                <c:pt idx="831">
                  <c:v>107.33338279999982</c:v>
                </c:pt>
                <c:pt idx="832">
                  <c:v>107.0535119</c:v>
                </c:pt>
                <c:pt idx="833">
                  <c:v>107.1163286</c:v>
                </c:pt>
                <c:pt idx="834">
                  <c:v>107.1791454</c:v>
                </c:pt>
                <c:pt idx="835">
                  <c:v>107.05556209999995</c:v>
                </c:pt>
                <c:pt idx="836">
                  <c:v>106.9319788</c:v>
                </c:pt>
                <c:pt idx="837">
                  <c:v>110.03513169999998</c:v>
                </c:pt>
                <c:pt idx="838">
                  <c:v>106.256011</c:v>
                </c:pt>
                <c:pt idx="839">
                  <c:v>106.01770160000002</c:v>
                </c:pt>
                <c:pt idx="840">
                  <c:v>105.77939219999973</c:v>
                </c:pt>
                <c:pt idx="841">
                  <c:v>105.35971670000001</c:v>
                </c:pt>
                <c:pt idx="842">
                  <c:v>104.94004120000002</c:v>
                </c:pt>
                <c:pt idx="843">
                  <c:v>104.86498039999998</c:v>
                </c:pt>
                <c:pt idx="844">
                  <c:v>104.78991960000022</c:v>
                </c:pt>
                <c:pt idx="845">
                  <c:v>104.5891043</c:v>
                </c:pt>
                <c:pt idx="846">
                  <c:v>104.38828890000001</c:v>
                </c:pt>
                <c:pt idx="847">
                  <c:v>104.01621820000015</c:v>
                </c:pt>
                <c:pt idx="848">
                  <c:v>103.6441475</c:v>
                </c:pt>
                <c:pt idx="849">
                  <c:v>103.51314470000015</c:v>
                </c:pt>
                <c:pt idx="850">
                  <c:v>103.38214179999984</c:v>
                </c:pt>
                <c:pt idx="851">
                  <c:v>103.56710070000015</c:v>
                </c:pt>
                <c:pt idx="852">
                  <c:v>103.7520595</c:v>
                </c:pt>
                <c:pt idx="853">
                  <c:v>103.5660319</c:v>
                </c:pt>
                <c:pt idx="854">
                  <c:v>103.3800043</c:v>
                </c:pt>
                <c:pt idx="855">
                  <c:v>103.08653809999984</c:v>
                </c:pt>
                <c:pt idx="856">
                  <c:v>102.793072</c:v>
                </c:pt>
                <c:pt idx="857">
                  <c:v>102.61147709999995</c:v>
                </c:pt>
                <c:pt idx="858">
                  <c:v>102.42988229999995</c:v>
                </c:pt>
                <c:pt idx="859">
                  <c:v>101.9034656000002</c:v>
                </c:pt>
                <c:pt idx="860">
                  <c:v>101.37704879999984</c:v>
                </c:pt>
                <c:pt idx="861">
                  <c:v>101.22667370000002</c:v>
                </c:pt>
                <c:pt idx="862">
                  <c:v>101.0762986</c:v>
                </c:pt>
                <c:pt idx="863">
                  <c:v>101.28903579999998</c:v>
                </c:pt>
                <c:pt idx="864">
                  <c:v>101.50177290000001</c:v>
                </c:pt>
                <c:pt idx="865">
                  <c:v>101.5168968</c:v>
                </c:pt>
                <c:pt idx="866">
                  <c:v>101.5320207</c:v>
                </c:pt>
                <c:pt idx="867">
                  <c:v>100.28782050000002</c:v>
                </c:pt>
                <c:pt idx="868">
                  <c:v>99.043620379999993</c:v>
                </c:pt>
                <c:pt idx="869">
                  <c:v>98.465892069999981</c:v>
                </c:pt>
                <c:pt idx="870">
                  <c:v>97.888163750000004</c:v>
                </c:pt>
                <c:pt idx="871">
                  <c:v>97.920500640000157</c:v>
                </c:pt>
                <c:pt idx="872">
                  <c:v>97.952837519999747</c:v>
                </c:pt>
                <c:pt idx="873">
                  <c:v>98.198451819999747</c:v>
                </c:pt>
                <c:pt idx="874">
                  <c:v>98.444066120000187</c:v>
                </c:pt>
                <c:pt idx="875">
                  <c:v>98.100919910000002</c:v>
                </c:pt>
                <c:pt idx="876">
                  <c:v>97.757773689999993</c:v>
                </c:pt>
                <c:pt idx="877">
                  <c:v>97.250204179999983</c:v>
                </c:pt>
                <c:pt idx="878">
                  <c:v>96.742634670000172</c:v>
                </c:pt>
                <c:pt idx="879">
                  <c:v>96.599274820000005</c:v>
                </c:pt>
                <c:pt idx="880">
                  <c:v>96.455914969999995</c:v>
                </c:pt>
                <c:pt idx="881">
                  <c:v>96.467531750000006</c:v>
                </c:pt>
                <c:pt idx="882">
                  <c:v>96.479148539999798</c:v>
                </c:pt>
                <c:pt idx="883">
                  <c:v>96.029802809999737</c:v>
                </c:pt>
                <c:pt idx="884">
                  <c:v>95.58045706999998</c:v>
                </c:pt>
                <c:pt idx="885">
                  <c:v>95.427834790000006</c:v>
                </c:pt>
                <c:pt idx="886">
                  <c:v>95.275212509999989</c:v>
                </c:pt>
                <c:pt idx="887">
                  <c:v>94.851461240000006</c:v>
                </c:pt>
                <c:pt idx="888">
                  <c:v>94.427709969999995</c:v>
                </c:pt>
                <c:pt idx="889">
                  <c:v>93.973793720000003</c:v>
                </c:pt>
                <c:pt idx="890">
                  <c:v>93.519877469999983</c:v>
                </c:pt>
                <c:pt idx="891">
                  <c:v>93.705723449999994</c:v>
                </c:pt>
                <c:pt idx="892">
                  <c:v>93.891569430000217</c:v>
                </c:pt>
                <c:pt idx="893">
                  <c:v>94.054927599999999</c:v>
                </c:pt>
                <c:pt idx="894">
                  <c:v>94.218285780000187</c:v>
                </c:pt>
                <c:pt idx="895">
                  <c:v>93.869214700000157</c:v>
                </c:pt>
                <c:pt idx="896">
                  <c:v>93.520143610000005</c:v>
                </c:pt>
                <c:pt idx="897">
                  <c:v>93.14039674</c:v>
                </c:pt>
                <c:pt idx="898">
                  <c:v>92.760649869999995</c:v>
                </c:pt>
                <c:pt idx="899">
                  <c:v>93.008211610000004</c:v>
                </c:pt>
                <c:pt idx="900">
                  <c:v>93.255773349999828</c:v>
                </c:pt>
                <c:pt idx="901">
                  <c:v>93.215511039999981</c:v>
                </c:pt>
                <c:pt idx="902">
                  <c:v>93.175248729999737</c:v>
                </c:pt>
                <c:pt idx="903">
                  <c:v>92.716685519999999</c:v>
                </c:pt>
                <c:pt idx="904">
                  <c:v>92.258122319999828</c:v>
                </c:pt>
                <c:pt idx="905">
                  <c:v>91.942067760000157</c:v>
                </c:pt>
                <c:pt idx="906">
                  <c:v>91.626013209999982</c:v>
                </c:pt>
                <c:pt idx="907">
                  <c:v>91.450667240000186</c:v>
                </c:pt>
                <c:pt idx="908">
                  <c:v>91.275321269999978</c:v>
                </c:pt>
                <c:pt idx="909">
                  <c:v>91.736222270000027</c:v>
                </c:pt>
                <c:pt idx="910">
                  <c:v>92.197123280000298</c:v>
                </c:pt>
                <c:pt idx="911">
                  <c:v>91.516759820000004</c:v>
                </c:pt>
                <c:pt idx="912">
                  <c:v>90.836396349999958</c:v>
                </c:pt>
                <c:pt idx="913">
                  <c:v>90.729200910000003</c:v>
                </c:pt>
                <c:pt idx="914">
                  <c:v>90.622005459999784</c:v>
                </c:pt>
                <c:pt idx="915">
                  <c:v>90.683757329999736</c:v>
                </c:pt>
                <c:pt idx="916">
                  <c:v>90.745509209999994</c:v>
                </c:pt>
                <c:pt idx="917">
                  <c:v>90.641093339999998</c:v>
                </c:pt>
                <c:pt idx="918">
                  <c:v>90.53667747999998</c:v>
                </c:pt>
                <c:pt idx="919">
                  <c:v>89.916718660000171</c:v>
                </c:pt>
                <c:pt idx="920">
                  <c:v>89.296759839999979</c:v>
                </c:pt>
                <c:pt idx="921">
                  <c:v>89.284455399999999</c:v>
                </c:pt>
                <c:pt idx="922">
                  <c:v>89.272150960000005</c:v>
                </c:pt>
                <c:pt idx="923">
                  <c:v>89.038336229999842</c:v>
                </c:pt>
                <c:pt idx="924">
                  <c:v>88.804521510000001</c:v>
                </c:pt>
                <c:pt idx="925">
                  <c:v>88.572174739999724</c:v>
                </c:pt>
                <c:pt idx="926">
                  <c:v>88.339827970000002</c:v>
                </c:pt>
                <c:pt idx="927">
                  <c:v>87.833989669999994</c:v>
                </c:pt>
                <c:pt idx="928">
                  <c:v>87.328151359999737</c:v>
                </c:pt>
                <c:pt idx="929">
                  <c:v>87.696710369999948</c:v>
                </c:pt>
                <c:pt idx="930">
                  <c:v>88.065269369999996</c:v>
                </c:pt>
                <c:pt idx="931">
                  <c:v>87.531393789999996</c:v>
                </c:pt>
                <c:pt idx="932">
                  <c:v>86.997518200000187</c:v>
                </c:pt>
                <c:pt idx="933">
                  <c:v>87.014983690000236</c:v>
                </c:pt>
                <c:pt idx="934">
                  <c:v>87.03244918</c:v>
                </c:pt>
                <c:pt idx="935">
                  <c:v>86.427364220000186</c:v>
                </c:pt>
                <c:pt idx="936">
                  <c:v>85.822279260000002</c:v>
                </c:pt>
                <c:pt idx="937">
                  <c:v>85.590176479999982</c:v>
                </c:pt>
                <c:pt idx="938">
                  <c:v>85.358073689999998</c:v>
                </c:pt>
                <c:pt idx="939">
                  <c:v>84.547622480000328</c:v>
                </c:pt>
                <c:pt idx="940">
                  <c:v>83.737171270000005</c:v>
                </c:pt>
                <c:pt idx="941">
                  <c:v>83.659650959999979</c:v>
                </c:pt>
                <c:pt idx="942">
                  <c:v>83.582130660000004</c:v>
                </c:pt>
                <c:pt idx="943">
                  <c:v>83.334268769999994</c:v>
                </c:pt>
                <c:pt idx="944">
                  <c:v>83.086406879999828</c:v>
                </c:pt>
                <c:pt idx="945">
                  <c:v>82.740914250000188</c:v>
                </c:pt>
                <c:pt idx="946">
                  <c:v>82.395421630000001</c:v>
                </c:pt>
                <c:pt idx="947">
                  <c:v>82.306906229999981</c:v>
                </c:pt>
                <c:pt idx="948">
                  <c:v>82.218390819999769</c:v>
                </c:pt>
                <c:pt idx="949">
                  <c:v>81.56050261</c:v>
                </c:pt>
                <c:pt idx="950">
                  <c:v>80.902614389999997</c:v>
                </c:pt>
                <c:pt idx="951">
                  <c:v>80.460130919999983</c:v>
                </c:pt>
                <c:pt idx="952">
                  <c:v>80.017647440000189</c:v>
                </c:pt>
                <c:pt idx="953">
                  <c:v>80.365886109999735</c:v>
                </c:pt>
                <c:pt idx="954">
                  <c:v>80.714124780000361</c:v>
                </c:pt>
                <c:pt idx="955">
                  <c:v>80.420749560000004</c:v>
                </c:pt>
                <c:pt idx="956">
                  <c:v>80.127374339999747</c:v>
                </c:pt>
                <c:pt idx="957">
                  <c:v>79.914001229999997</c:v>
                </c:pt>
                <c:pt idx="958">
                  <c:v>79.700628129999998</c:v>
                </c:pt>
                <c:pt idx="959">
                  <c:v>79.495120279999995</c:v>
                </c:pt>
                <c:pt idx="960">
                  <c:v>79.289612430000005</c:v>
                </c:pt>
                <c:pt idx="961">
                  <c:v>78.994171480000205</c:v>
                </c:pt>
                <c:pt idx="962">
                  <c:v>78.698730529999736</c:v>
                </c:pt>
                <c:pt idx="963">
                  <c:v>77.73820825</c:v>
                </c:pt>
                <c:pt idx="964">
                  <c:v>76.777685980000172</c:v>
                </c:pt>
                <c:pt idx="965">
                  <c:v>76.730174640000186</c:v>
                </c:pt>
                <c:pt idx="966">
                  <c:v>76.682663300000002</c:v>
                </c:pt>
                <c:pt idx="967">
                  <c:v>76.241141900000201</c:v>
                </c:pt>
                <c:pt idx="968">
                  <c:v>75.799620509999997</c:v>
                </c:pt>
                <c:pt idx="969">
                  <c:v>75.817171000000002</c:v>
                </c:pt>
                <c:pt idx="970">
                  <c:v>75.834721500000001</c:v>
                </c:pt>
                <c:pt idx="971">
                  <c:v>75.903253350000156</c:v>
                </c:pt>
                <c:pt idx="972">
                  <c:v>75.971785199999843</c:v>
                </c:pt>
                <c:pt idx="973">
                  <c:v>75.325703229999988</c:v>
                </c:pt>
                <c:pt idx="974">
                  <c:v>74.679621249999983</c:v>
                </c:pt>
                <c:pt idx="975">
                  <c:v>79.495120279999995</c:v>
                </c:pt>
                <c:pt idx="976">
                  <c:v>73.272778549999686</c:v>
                </c:pt>
                <c:pt idx="977">
                  <c:v>73.497529770000298</c:v>
                </c:pt>
                <c:pt idx="978">
                  <c:v>73.722280979999979</c:v>
                </c:pt>
                <c:pt idx="979">
                  <c:v>73.710398789999999</c:v>
                </c:pt>
                <c:pt idx="980">
                  <c:v>73.698516609999999</c:v>
                </c:pt>
                <c:pt idx="981">
                  <c:v>73.702840409999979</c:v>
                </c:pt>
                <c:pt idx="982">
                  <c:v>73.707164210000187</c:v>
                </c:pt>
                <c:pt idx="983">
                  <c:v>73.27006806</c:v>
                </c:pt>
                <c:pt idx="984">
                  <c:v>72.832971899999734</c:v>
                </c:pt>
                <c:pt idx="985">
                  <c:v>72.445486959999982</c:v>
                </c:pt>
                <c:pt idx="986">
                  <c:v>72.058002019999748</c:v>
                </c:pt>
                <c:pt idx="987">
                  <c:v>71.475023480000189</c:v>
                </c:pt>
                <c:pt idx="988">
                  <c:v>70.892044929999983</c:v>
                </c:pt>
                <c:pt idx="989">
                  <c:v>71.086405380000002</c:v>
                </c:pt>
                <c:pt idx="990">
                  <c:v>71.280765829999979</c:v>
                </c:pt>
                <c:pt idx="991">
                  <c:v>70.692242389999919</c:v>
                </c:pt>
                <c:pt idx="992">
                  <c:v>70.103718949999958</c:v>
                </c:pt>
                <c:pt idx="993">
                  <c:v>69.823952899999725</c:v>
                </c:pt>
                <c:pt idx="994">
                  <c:v>69.544186850000003</c:v>
                </c:pt>
                <c:pt idx="995">
                  <c:v>68.416271769999994</c:v>
                </c:pt>
                <c:pt idx="996">
                  <c:v>67.28835669999998</c:v>
                </c:pt>
                <c:pt idx="997">
                  <c:v>68.115903799999998</c:v>
                </c:pt>
                <c:pt idx="998">
                  <c:v>68.943450900000187</c:v>
                </c:pt>
                <c:pt idx="999">
                  <c:v>67.376480939999723</c:v>
                </c:pt>
                <c:pt idx="1000">
                  <c:v>65.809510979999999</c:v>
                </c:pt>
                <c:pt idx="1001">
                  <c:v>65.482644949999994</c:v>
                </c:pt>
                <c:pt idx="1002">
                  <c:v>65.155778919999591</c:v>
                </c:pt>
                <c:pt idx="1003">
                  <c:v>65.373691260000001</c:v>
                </c:pt>
                <c:pt idx="1004">
                  <c:v>65.59160361000022</c:v>
                </c:pt>
                <c:pt idx="1005">
                  <c:v>65.495895770000004</c:v>
                </c:pt>
                <c:pt idx="1006">
                  <c:v>65.400187939999981</c:v>
                </c:pt>
                <c:pt idx="1007">
                  <c:v>65.237001190000001</c:v>
                </c:pt>
                <c:pt idx="1008">
                  <c:v>65.07381445</c:v>
                </c:pt>
                <c:pt idx="1009">
                  <c:v>64.051230959999998</c:v>
                </c:pt>
                <c:pt idx="1010">
                  <c:v>63.028647459999995</c:v>
                </c:pt>
                <c:pt idx="1011">
                  <c:v>63.261763790000003</c:v>
                </c:pt>
                <c:pt idx="1012">
                  <c:v>63.494880109999997</c:v>
                </c:pt>
                <c:pt idx="1013">
                  <c:v>63.073060000000005</c:v>
                </c:pt>
                <c:pt idx="1014">
                  <c:v>62.651239889999999</c:v>
                </c:pt>
                <c:pt idx="1015">
                  <c:v>62.416334630000001</c:v>
                </c:pt>
                <c:pt idx="1016">
                  <c:v>62.181429359999996</c:v>
                </c:pt>
                <c:pt idx="1017">
                  <c:v>61.015052290000078</c:v>
                </c:pt>
                <c:pt idx="1018">
                  <c:v>59.848675220000011</c:v>
                </c:pt>
                <c:pt idx="1019">
                  <c:v>59.92278967</c:v>
                </c:pt>
                <c:pt idx="1020">
                  <c:v>59.996904130000011</c:v>
                </c:pt>
                <c:pt idx="1021">
                  <c:v>59.783307360000002</c:v>
                </c:pt>
                <c:pt idx="1022">
                  <c:v>59.569710590000078</c:v>
                </c:pt>
                <c:pt idx="1023">
                  <c:v>58.899515870000087</c:v>
                </c:pt>
                <c:pt idx="1024">
                  <c:v>58.22932114000011</c:v>
                </c:pt>
                <c:pt idx="1025">
                  <c:v>58.663488270000002</c:v>
                </c:pt>
                <c:pt idx="1026">
                  <c:v>59.097655400000001</c:v>
                </c:pt>
                <c:pt idx="1027">
                  <c:v>58.550469379999996</c:v>
                </c:pt>
                <c:pt idx="1028">
                  <c:v>58.003283359999998</c:v>
                </c:pt>
                <c:pt idx="1029">
                  <c:v>58.110026409999996</c:v>
                </c:pt>
                <c:pt idx="1030">
                  <c:v>58.216769459999995</c:v>
                </c:pt>
                <c:pt idx="1031">
                  <c:v>57.640259720000003</c:v>
                </c:pt>
                <c:pt idx="1032">
                  <c:v>57.063749990000012</c:v>
                </c:pt>
                <c:pt idx="1033">
                  <c:v>56.55944384</c:v>
                </c:pt>
                <c:pt idx="1034">
                  <c:v>56.055137700000003</c:v>
                </c:pt>
                <c:pt idx="1035">
                  <c:v>55.748014630000078</c:v>
                </c:pt>
                <c:pt idx="1036">
                  <c:v>55.440891559999891</c:v>
                </c:pt>
                <c:pt idx="1037">
                  <c:v>55.165394330000126</c:v>
                </c:pt>
                <c:pt idx="1038">
                  <c:v>54.889897109999922</c:v>
                </c:pt>
                <c:pt idx="1039">
                  <c:v>54.283771530000003</c:v>
                </c:pt>
                <c:pt idx="1040">
                  <c:v>53.677645950000006</c:v>
                </c:pt>
                <c:pt idx="1041">
                  <c:v>53.788773040000095</c:v>
                </c:pt>
                <c:pt idx="1042">
                  <c:v>53.899900120000012</c:v>
                </c:pt>
                <c:pt idx="1043">
                  <c:v>52.847314089999998</c:v>
                </c:pt>
                <c:pt idx="1044">
                  <c:v>51.794728060000011</c:v>
                </c:pt>
                <c:pt idx="1045">
                  <c:v>51.820884689999922</c:v>
                </c:pt>
                <c:pt idx="1046">
                  <c:v>51.847041319999995</c:v>
                </c:pt>
                <c:pt idx="1047">
                  <c:v>51.681562300000003</c:v>
                </c:pt>
                <c:pt idx="1048">
                  <c:v>51.516083279999997</c:v>
                </c:pt>
                <c:pt idx="1049">
                  <c:v>51.412152920000118</c:v>
                </c:pt>
                <c:pt idx="1050">
                  <c:v>51.308222559999997</c:v>
                </c:pt>
                <c:pt idx="1051">
                  <c:v>50.624485100000001</c:v>
                </c:pt>
                <c:pt idx="1052">
                  <c:v>49.940747649999999</c:v>
                </c:pt>
                <c:pt idx="1053">
                  <c:v>49.350952509999999</c:v>
                </c:pt>
                <c:pt idx="1054">
                  <c:v>48.761157360000013</c:v>
                </c:pt>
                <c:pt idx="1055">
                  <c:v>48.840135980000063</c:v>
                </c:pt>
                <c:pt idx="1056">
                  <c:v>48.9191146</c:v>
                </c:pt>
                <c:pt idx="1057">
                  <c:v>48.441966979999997</c:v>
                </c:pt>
                <c:pt idx="1058">
                  <c:v>47.96481936</c:v>
                </c:pt>
                <c:pt idx="1059">
                  <c:v>47.4823868</c:v>
                </c:pt>
                <c:pt idx="1060">
                  <c:v>46.999954250000002</c:v>
                </c:pt>
                <c:pt idx="1061">
                  <c:v>47.550077989999998</c:v>
                </c:pt>
                <c:pt idx="1062">
                  <c:v>48.100201720000001</c:v>
                </c:pt>
                <c:pt idx="1063">
                  <c:v>46.460046750000004</c:v>
                </c:pt>
                <c:pt idx="1064">
                  <c:v>44.819891779999914</c:v>
                </c:pt>
                <c:pt idx="1065">
                  <c:v>45.623713600000087</c:v>
                </c:pt>
                <c:pt idx="1066">
                  <c:v>46.427535420000012</c:v>
                </c:pt>
                <c:pt idx="1067">
                  <c:v>44.510471209999999</c:v>
                </c:pt>
                <c:pt idx="1068">
                  <c:v>42.59340701</c:v>
                </c:pt>
                <c:pt idx="1069">
                  <c:v>43.278541960000013</c:v>
                </c:pt>
                <c:pt idx="1070">
                  <c:v>43.963676910000011</c:v>
                </c:pt>
                <c:pt idx="1071">
                  <c:v>43.647820320000001</c:v>
                </c:pt>
                <c:pt idx="1072">
                  <c:v>43.331963729999998</c:v>
                </c:pt>
                <c:pt idx="1073">
                  <c:v>42.498422090000012</c:v>
                </c:pt>
                <c:pt idx="1074">
                  <c:v>41.664880449999998</c:v>
                </c:pt>
                <c:pt idx="1075">
                  <c:v>42.034045980000002</c:v>
                </c:pt>
                <c:pt idx="1076">
                  <c:v>42.403211499999998</c:v>
                </c:pt>
                <c:pt idx="1077">
                  <c:v>41.277791230000012</c:v>
                </c:pt>
                <c:pt idx="1078">
                  <c:v>40.152370950000012</c:v>
                </c:pt>
                <c:pt idx="1079">
                  <c:v>40.788252350000079</c:v>
                </c:pt>
                <c:pt idx="1080">
                  <c:v>41.424133750000003</c:v>
                </c:pt>
                <c:pt idx="1081">
                  <c:v>41.414723609999996</c:v>
                </c:pt>
                <c:pt idx="1082">
                  <c:v>41.405313460000002</c:v>
                </c:pt>
                <c:pt idx="1083">
                  <c:v>40.694378250000078</c:v>
                </c:pt>
                <c:pt idx="1084">
                  <c:v>39.983443039999997</c:v>
                </c:pt>
                <c:pt idx="1085">
                  <c:v>39.80970627</c:v>
                </c:pt>
                <c:pt idx="1086">
                  <c:v>39.635969510000002</c:v>
                </c:pt>
                <c:pt idx="1087">
                  <c:v>39.854904489999868</c:v>
                </c:pt>
                <c:pt idx="1088">
                  <c:v>40.073839469999996</c:v>
                </c:pt>
                <c:pt idx="1089">
                  <c:v>39.483637969999997</c:v>
                </c:pt>
                <c:pt idx="1090">
                  <c:v>38.893436459999997</c:v>
                </c:pt>
                <c:pt idx="1091">
                  <c:v>38.479217910000003</c:v>
                </c:pt>
                <c:pt idx="1092">
                  <c:v>38.064999360000002</c:v>
                </c:pt>
                <c:pt idx="1093">
                  <c:v>37.757572130000078</c:v>
                </c:pt>
                <c:pt idx="1094">
                  <c:v>37.450144909999999</c:v>
                </c:pt>
                <c:pt idx="1095">
                  <c:v>37.106877459999922</c:v>
                </c:pt>
                <c:pt idx="1096">
                  <c:v>36.763610010000079</c:v>
                </c:pt>
                <c:pt idx="1097">
                  <c:v>36.437448779999997</c:v>
                </c:pt>
                <c:pt idx="1098">
                  <c:v>36.111287559999859</c:v>
                </c:pt>
                <c:pt idx="1099">
                  <c:v>35.567218390000079</c:v>
                </c:pt>
                <c:pt idx="1100">
                  <c:v>35.023149210000078</c:v>
                </c:pt>
                <c:pt idx="1101">
                  <c:v>35.05856713</c:v>
                </c:pt>
                <c:pt idx="1102">
                  <c:v>35.093985050000001</c:v>
                </c:pt>
                <c:pt idx="1103">
                  <c:v>34.683104150000005</c:v>
                </c:pt>
                <c:pt idx="1104">
                  <c:v>34.272223240000095</c:v>
                </c:pt>
                <c:pt idx="1105">
                  <c:v>34.120238500000013</c:v>
                </c:pt>
                <c:pt idx="1106">
                  <c:v>33.968253760000003</c:v>
                </c:pt>
                <c:pt idx="1107">
                  <c:v>33.501693699999997</c:v>
                </c:pt>
                <c:pt idx="1108">
                  <c:v>33.035133640000126</c:v>
                </c:pt>
                <c:pt idx="1109">
                  <c:v>33.167146350000003</c:v>
                </c:pt>
                <c:pt idx="1110">
                  <c:v>33.299159060000086</c:v>
                </c:pt>
                <c:pt idx="1111">
                  <c:v>33.297237300000013</c:v>
                </c:pt>
                <c:pt idx="1112">
                  <c:v>33.29531555000014</c:v>
                </c:pt>
                <c:pt idx="1113">
                  <c:v>32.746864930000001</c:v>
                </c:pt>
                <c:pt idx="1114">
                  <c:v>32.19841430000011</c:v>
                </c:pt>
                <c:pt idx="1115">
                  <c:v>31.603353980000001</c:v>
                </c:pt>
                <c:pt idx="1116">
                  <c:v>31.008293649999956</c:v>
                </c:pt>
                <c:pt idx="1117">
                  <c:v>30.965798489999944</c:v>
                </c:pt>
                <c:pt idx="1118">
                  <c:v>30.923303319999956</c:v>
                </c:pt>
                <c:pt idx="1119">
                  <c:v>30.103748629999988</c:v>
                </c:pt>
                <c:pt idx="1120">
                  <c:v>29.284193929999986</c:v>
                </c:pt>
                <c:pt idx="1121">
                  <c:v>29.530288339999988</c:v>
                </c:pt>
                <c:pt idx="1122">
                  <c:v>29.776382739999956</c:v>
                </c:pt>
                <c:pt idx="1123">
                  <c:v>29.103121130000005</c:v>
                </c:pt>
                <c:pt idx="1124">
                  <c:v>28.42985951</c:v>
                </c:pt>
                <c:pt idx="1125">
                  <c:v>28.516855570000047</c:v>
                </c:pt>
                <c:pt idx="1126">
                  <c:v>28.603851639999998</c:v>
                </c:pt>
                <c:pt idx="1127">
                  <c:v>28.206234439999989</c:v>
                </c:pt>
                <c:pt idx="1128">
                  <c:v>27.808617239999933</c:v>
                </c:pt>
                <c:pt idx="1129">
                  <c:v>27.598901789999999</c:v>
                </c:pt>
                <c:pt idx="1130">
                  <c:v>27.389186329999987</c:v>
                </c:pt>
                <c:pt idx="1131">
                  <c:v>27.280531809999918</c:v>
                </c:pt>
                <c:pt idx="1132">
                  <c:v>27.171877280000047</c:v>
                </c:pt>
                <c:pt idx="1133">
                  <c:v>26.921190869999986</c:v>
                </c:pt>
                <c:pt idx="1134">
                  <c:v>26.670504449999999</c:v>
                </c:pt>
                <c:pt idx="1135">
                  <c:v>26.565632009999916</c:v>
                </c:pt>
                <c:pt idx="1136">
                  <c:v>26.460759579999909</c:v>
                </c:pt>
                <c:pt idx="1137">
                  <c:v>26.132854020000075</c:v>
                </c:pt>
                <c:pt idx="1138">
                  <c:v>25.804948450000051</c:v>
                </c:pt>
                <c:pt idx="1139">
                  <c:v>25.463621949999933</c:v>
                </c:pt>
                <c:pt idx="1140">
                  <c:v>25.122295439999988</c:v>
                </c:pt>
                <c:pt idx="1141">
                  <c:v>24.843494849999956</c:v>
                </c:pt>
                <c:pt idx="1142">
                  <c:v>24.56469426</c:v>
                </c:pt>
                <c:pt idx="1143">
                  <c:v>24.292134389999951</c:v>
                </c:pt>
                <c:pt idx="1144">
                  <c:v>24.019574519999999</c:v>
                </c:pt>
                <c:pt idx="1145">
                  <c:v>23.857274200000031</c:v>
                </c:pt>
                <c:pt idx="1146">
                  <c:v>23.694973879999999</c:v>
                </c:pt>
                <c:pt idx="1147">
                  <c:v>23.278412959999944</c:v>
                </c:pt>
                <c:pt idx="1148">
                  <c:v>22.861852039999999</c:v>
                </c:pt>
                <c:pt idx="1149">
                  <c:v>22.446694359999956</c:v>
                </c:pt>
                <c:pt idx="1150">
                  <c:v>22.031536679999956</c:v>
                </c:pt>
                <c:pt idx="1151">
                  <c:v>21.571228319999999</c:v>
                </c:pt>
                <c:pt idx="1152">
                  <c:v>21.110919950000035</c:v>
                </c:pt>
                <c:pt idx="1153">
                  <c:v>20.721796449999989</c:v>
                </c:pt>
                <c:pt idx="1154">
                  <c:v>20.33267296</c:v>
                </c:pt>
                <c:pt idx="1155">
                  <c:v>20.26475439</c:v>
                </c:pt>
                <c:pt idx="1156">
                  <c:v>20.196835830000001</c:v>
                </c:pt>
                <c:pt idx="1157">
                  <c:v>19.650043499999999</c:v>
                </c:pt>
                <c:pt idx="1158">
                  <c:v>19.103251170000039</c:v>
                </c:pt>
                <c:pt idx="1159">
                  <c:v>18.965255529999986</c:v>
                </c:pt>
                <c:pt idx="1160">
                  <c:v>18.827259890000001</c:v>
                </c:pt>
                <c:pt idx="1161">
                  <c:v>18.516709120000005</c:v>
                </c:pt>
                <c:pt idx="1162">
                  <c:v>18.206158360000035</c:v>
                </c:pt>
                <c:pt idx="1163">
                  <c:v>18.07720291</c:v>
                </c:pt>
                <c:pt idx="1164">
                  <c:v>17.948247469999952</c:v>
                </c:pt>
                <c:pt idx="1165">
                  <c:v>17.633797460000046</c:v>
                </c:pt>
                <c:pt idx="1166">
                  <c:v>17.319347440000001</c:v>
                </c:pt>
                <c:pt idx="1167">
                  <c:v>16.901339479999944</c:v>
                </c:pt>
                <c:pt idx="1168">
                  <c:v>16.48333151999994</c:v>
                </c:pt>
                <c:pt idx="1169">
                  <c:v>16.15370326</c:v>
                </c:pt>
                <c:pt idx="1170">
                  <c:v>15.82407499</c:v>
                </c:pt>
                <c:pt idx="1171">
                  <c:v>15.67942302</c:v>
                </c:pt>
                <c:pt idx="1172">
                  <c:v>15.534771059999999</c:v>
                </c:pt>
                <c:pt idx="1173">
                  <c:v>15.37699594</c:v>
                </c:pt>
                <c:pt idx="1174">
                  <c:v>15.219220819999999</c:v>
                </c:pt>
                <c:pt idx="1175">
                  <c:v>14.772453090000004</c:v>
                </c:pt>
                <c:pt idx="1176">
                  <c:v>14.325685360000019</c:v>
                </c:pt>
                <c:pt idx="1177">
                  <c:v>14.026432170000019</c:v>
                </c:pt>
                <c:pt idx="1178">
                  <c:v>13.727178979999993</c:v>
                </c:pt>
                <c:pt idx="1179">
                  <c:v>13.614156020000001</c:v>
                </c:pt>
                <c:pt idx="1180">
                  <c:v>13.501133060000001</c:v>
                </c:pt>
                <c:pt idx="1181">
                  <c:v>13.040970779999997</c:v>
                </c:pt>
                <c:pt idx="1182">
                  <c:v>12.580808510000002</c:v>
                </c:pt>
                <c:pt idx="1183">
                  <c:v>12.180374679999998</c:v>
                </c:pt>
                <c:pt idx="1184">
                  <c:v>11.779940850000004</c:v>
                </c:pt>
                <c:pt idx="1185">
                  <c:v>11.774330099999998</c:v>
                </c:pt>
                <c:pt idx="1186">
                  <c:v>11.768719340000001</c:v>
                </c:pt>
                <c:pt idx="1187">
                  <c:v>11.65705075</c:v>
                </c:pt>
                <c:pt idx="1188">
                  <c:v>11.545382160000001</c:v>
                </c:pt>
                <c:pt idx="1189">
                  <c:v>11.130514230000006</c:v>
                </c:pt>
                <c:pt idx="1190">
                  <c:v>10.715646310000025</c:v>
                </c:pt>
                <c:pt idx="1191">
                  <c:v>10.623072220000001</c:v>
                </c:pt>
                <c:pt idx="1192">
                  <c:v>10.530498140000001</c:v>
                </c:pt>
                <c:pt idx="1193">
                  <c:v>10.31851271</c:v>
                </c:pt>
                <c:pt idx="1194">
                  <c:v>10.10652728</c:v>
                </c:pt>
                <c:pt idx="1195">
                  <c:v>9.9421544609999994</c:v>
                </c:pt>
                <c:pt idx="1196">
                  <c:v>9.7777816439999992</c:v>
                </c:pt>
                <c:pt idx="1197">
                  <c:v>9.5427400910000006</c:v>
                </c:pt>
                <c:pt idx="1198">
                  <c:v>9.3076985380000252</c:v>
                </c:pt>
                <c:pt idx="1199">
                  <c:v>9.0906280849999987</c:v>
                </c:pt>
                <c:pt idx="1200">
                  <c:v>8.8735576320000256</c:v>
                </c:pt>
                <c:pt idx="1201">
                  <c:v>8.6847148690000004</c:v>
                </c:pt>
                <c:pt idx="1202">
                  <c:v>8.4958721060000002</c:v>
                </c:pt>
                <c:pt idx="1203">
                  <c:v>8.2049100609999979</c:v>
                </c:pt>
                <c:pt idx="1204">
                  <c:v>7.9139480149999999</c:v>
                </c:pt>
                <c:pt idx="1205">
                  <c:v>7.6166913620000001</c:v>
                </c:pt>
                <c:pt idx="1206">
                  <c:v>7.3194347089999878</c:v>
                </c:pt>
                <c:pt idx="1207">
                  <c:v>7.1633460329999945</c:v>
                </c:pt>
                <c:pt idx="1208">
                  <c:v>7.0072573569999879</c:v>
                </c:pt>
                <c:pt idx="1209">
                  <c:v>6.7786895539999996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42048"/>
        <c:axId val="93443968"/>
      </c:scatterChart>
      <c:valAx>
        <c:axId val="93442048"/>
        <c:scaling>
          <c:orientation val="minMax"/>
          <c:max val="0.78"/>
          <c:min val="0.2800000000000000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[hrs]</a:t>
                </a:r>
              </a:p>
            </c:rich>
          </c:tx>
          <c:layout/>
          <c:overlay val="0"/>
        </c:title>
        <c:numFmt formatCode="h:mm;@" sourceLinked="0"/>
        <c:majorTickMark val="none"/>
        <c:minorTickMark val="none"/>
        <c:tickLblPos val="nextTo"/>
        <c:crossAx val="93443968"/>
        <c:crosses val="autoZero"/>
        <c:crossBetween val="midCat"/>
      </c:valAx>
      <c:valAx>
        <c:axId val="93443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 [kW]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4420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9147130234344"/>
          <c:y val="3.4482758620689655E-2"/>
          <c:w val="0.83495666884757491"/>
          <c:h val="0.81154719884152382"/>
        </c:manualLayout>
      </c:layout>
      <c:scatterChart>
        <c:scatterStyle val="smoothMarker"/>
        <c:varyColors val="0"/>
        <c:ser>
          <c:idx val="1"/>
          <c:order val="1"/>
          <c:tx>
            <c:v>Cooling load- 4 Buildings</c:v>
          </c:tx>
          <c:spPr>
            <a:ln w="57150"/>
          </c:spPr>
          <c:marker>
            <c:symbol val="none"/>
          </c:marker>
          <c:xVal>
            <c:numRef>
              <c:f>'[supply and demand.xlsx]Sheet1'!$A$6:$A$16</c:f>
              <c:numCache>
                <c:formatCode>h:mm\ AM/PM</c:formatCode>
                <c:ptCount val="11"/>
                <c:pt idx="0">
                  <c:v>0.41666666666666691</c:v>
                </c:pt>
                <c:pt idx="1">
                  <c:v>0.45833333333333326</c:v>
                </c:pt>
                <c:pt idx="2">
                  <c:v>0.5</c:v>
                </c:pt>
                <c:pt idx="3">
                  <c:v>0.54166666666666652</c:v>
                </c:pt>
                <c:pt idx="4">
                  <c:v>0.58333333333333337</c:v>
                </c:pt>
                <c:pt idx="5">
                  <c:v>0.62500000000000033</c:v>
                </c:pt>
                <c:pt idx="6">
                  <c:v>0.66666666666666663</c:v>
                </c:pt>
                <c:pt idx="7">
                  <c:v>0.7083333333333337</c:v>
                </c:pt>
                <c:pt idx="8">
                  <c:v>0.75000000000000033</c:v>
                </c:pt>
                <c:pt idx="9">
                  <c:v>0.79166666666666652</c:v>
                </c:pt>
                <c:pt idx="10">
                  <c:v>0.83333333333333304</c:v>
                </c:pt>
              </c:numCache>
            </c:numRef>
          </c:xVal>
          <c:yVal>
            <c:numRef>
              <c:f>'[supply and demand.xlsx]Sheet1'!$B$6:$B$16</c:f>
              <c:numCache>
                <c:formatCode>General</c:formatCode>
                <c:ptCount val="11"/>
                <c:pt idx="0">
                  <c:v>0</c:v>
                </c:pt>
                <c:pt idx="1">
                  <c:v>90.6</c:v>
                </c:pt>
                <c:pt idx="2">
                  <c:v>101.6</c:v>
                </c:pt>
                <c:pt idx="3">
                  <c:v>106.1</c:v>
                </c:pt>
                <c:pt idx="4">
                  <c:v>95.3</c:v>
                </c:pt>
                <c:pt idx="5">
                  <c:v>93.5</c:v>
                </c:pt>
                <c:pt idx="6">
                  <c:v>89.3</c:v>
                </c:pt>
                <c:pt idx="7">
                  <c:v>73.5</c:v>
                </c:pt>
                <c:pt idx="8">
                  <c:v>58.5</c:v>
                </c:pt>
                <c:pt idx="9">
                  <c:v>49.5</c:v>
                </c:pt>
                <c:pt idx="10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Power from the Beam Down</c:v>
          </c:tx>
          <c:spPr>
            <a:ln w="57150"/>
          </c:spPr>
          <c:marker>
            <c:symbol val="none"/>
          </c:marker>
          <c:xVal>
            <c:numRef>
              <c:f>'[supply and demand.xlsx]Sheet1'!$A$3:$A$15</c:f>
              <c:numCache>
                <c:formatCode>h:mm\ AM/PM</c:formatCode>
                <c:ptCount val="13"/>
                <c:pt idx="0">
                  <c:v>0.29166666666666691</c:v>
                </c:pt>
                <c:pt idx="1">
                  <c:v>0.33333333333333331</c:v>
                </c:pt>
                <c:pt idx="2">
                  <c:v>0.37500000000000017</c:v>
                </c:pt>
                <c:pt idx="3">
                  <c:v>0.41666666666666691</c:v>
                </c:pt>
                <c:pt idx="4">
                  <c:v>0.45833333333333326</c:v>
                </c:pt>
                <c:pt idx="5">
                  <c:v>0.5</c:v>
                </c:pt>
                <c:pt idx="6">
                  <c:v>0.54166666666666652</c:v>
                </c:pt>
                <c:pt idx="7">
                  <c:v>0.58333333333333337</c:v>
                </c:pt>
                <c:pt idx="8">
                  <c:v>0.62500000000000033</c:v>
                </c:pt>
                <c:pt idx="9">
                  <c:v>0.66666666666666663</c:v>
                </c:pt>
                <c:pt idx="10">
                  <c:v>0.7083333333333337</c:v>
                </c:pt>
                <c:pt idx="11">
                  <c:v>0.75000000000000033</c:v>
                </c:pt>
                <c:pt idx="12">
                  <c:v>0.79166666666666652</c:v>
                </c:pt>
              </c:numCache>
            </c:numRef>
          </c:xVal>
          <c:yVal>
            <c:numRef>
              <c:f>'[supply and demand.xlsx]Sheet1'!$C$2:$C$15</c:f>
              <c:numCache>
                <c:formatCode>General</c:formatCode>
                <c:ptCount val="14"/>
                <c:pt idx="0">
                  <c:v>0</c:v>
                </c:pt>
                <c:pt idx="1">
                  <c:v>26.4</c:v>
                </c:pt>
                <c:pt idx="2">
                  <c:v>61.5</c:v>
                </c:pt>
                <c:pt idx="3">
                  <c:v>88.9</c:v>
                </c:pt>
                <c:pt idx="4">
                  <c:v>111.4</c:v>
                </c:pt>
                <c:pt idx="5">
                  <c:v>120.5</c:v>
                </c:pt>
                <c:pt idx="6">
                  <c:v>127</c:v>
                </c:pt>
                <c:pt idx="7">
                  <c:v>128.1</c:v>
                </c:pt>
                <c:pt idx="8">
                  <c:v>112.7</c:v>
                </c:pt>
                <c:pt idx="9">
                  <c:v>84.7</c:v>
                </c:pt>
                <c:pt idx="10">
                  <c:v>53.6</c:v>
                </c:pt>
                <c:pt idx="11">
                  <c:v>19.2</c:v>
                </c:pt>
                <c:pt idx="12">
                  <c:v>1.1000000000000001</c:v>
                </c:pt>
                <c:pt idx="1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45920"/>
        <c:axId val="93747456"/>
      </c:scatterChart>
      <c:valAx>
        <c:axId val="93745920"/>
        <c:scaling>
          <c:orientation val="minMax"/>
          <c:min val="0.2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ln w="25400"/>
        </c:spPr>
        <c:crossAx val="93747456"/>
        <c:crosses val="autoZero"/>
        <c:crossBetween val="midCat"/>
      </c:valAx>
      <c:valAx>
        <c:axId val="93747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Q</a:t>
                </a:r>
                <a:r>
                  <a:rPr lang="en-US" sz="1200" b="0" baseline="0"/>
                  <a:t> </a:t>
                </a:r>
                <a:r>
                  <a:rPr lang="en-US" sz="1200" b="0"/>
                  <a:t>[kW]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5400"/>
        </c:spPr>
        <c:crossAx val="93745920"/>
        <c:crosses val="autoZero"/>
        <c:crossBetween val="midCat"/>
      </c:valAx>
      <c:spPr>
        <a:ln w="25400"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9147130234344"/>
          <c:y val="3.4482758620689655E-2"/>
          <c:w val="0.83495666884757491"/>
          <c:h val="0.81154719884152404"/>
        </c:manualLayout>
      </c:layout>
      <c:scatterChart>
        <c:scatterStyle val="smoothMarker"/>
        <c:varyColors val="0"/>
        <c:ser>
          <c:idx val="1"/>
          <c:order val="1"/>
          <c:tx>
            <c:v>Cooling load- 4 Buildings</c:v>
          </c:tx>
          <c:spPr>
            <a:ln w="57150"/>
          </c:spPr>
          <c:marker>
            <c:symbol val="none"/>
          </c:marker>
          <c:xVal>
            <c:numRef>
              <c:f>Sheet1!$A$6:$A$16</c:f>
              <c:numCache>
                <c:formatCode>h:mm\ AM/PM</c:formatCode>
                <c:ptCount val="11"/>
                <c:pt idx="0">
                  <c:v>0.4166666666666668</c:v>
                </c:pt>
                <c:pt idx="1">
                  <c:v>0.45833333333333326</c:v>
                </c:pt>
                <c:pt idx="2">
                  <c:v>0.5</c:v>
                </c:pt>
                <c:pt idx="3">
                  <c:v>0.54166666666666652</c:v>
                </c:pt>
                <c:pt idx="4">
                  <c:v>0.58333333333333337</c:v>
                </c:pt>
                <c:pt idx="5">
                  <c:v>0.62500000000000011</c:v>
                </c:pt>
                <c:pt idx="6">
                  <c:v>0.66666666666666663</c:v>
                </c:pt>
                <c:pt idx="7">
                  <c:v>0.70833333333333348</c:v>
                </c:pt>
                <c:pt idx="8">
                  <c:v>0.75000000000000011</c:v>
                </c:pt>
                <c:pt idx="9">
                  <c:v>0.79166666666666652</c:v>
                </c:pt>
                <c:pt idx="10">
                  <c:v>0.83333333333333304</c:v>
                </c:pt>
              </c:numCache>
            </c:numRef>
          </c:xVal>
          <c:yVal>
            <c:numRef>
              <c:f>Sheet1!$B$6:$B$16</c:f>
              <c:numCache>
                <c:formatCode>General</c:formatCode>
                <c:ptCount val="11"/>
                <c:pt idx="0">
                  <c:v>0</c:v>
                </c:pt>
                <c:pt idx="1">
                  <c:v>90.6</c:v>
                </c:pt>
                <c:pt idx="2">
                  <c:v>101.6</c:v>
                </c:pt>
                <c:pt idx="3">
                  <c:v>106.1</c:v>
                </c:pt>
                <c:pt idx="4">
                  <c:v>95.3</c:v>
                </c:pt>
                <c:pt idx="5">
                  <c:v>93.5</c:v>
                </c:pt>
                <c:pt idx="6">
                  <c:v>89.3</c:v>
                </c:pt>
                <c:pt idx="7">
                  <c:v>73.5</c:v>
                </c:pt>
                <c:pt idx="8">
                  <c:v>58.5</c:v>
                </c:pt>
                <c:pt idx="9">
                  <c:v>49.5</c:v>
                </c:pt>
                <c:pt idx="10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Power from the Beam Down</c:v>
          </c:tx>
          <c:spPr>
            <a:ln w="57150"/>
          </c:spPr>
          <c:marker>
            <c:symbol val="none"/>
          </c:marker>
          <c:xVal>
            <c:numRef>
              <c:f>Sheet1!$A$3:$A$15</c:f>
              <c:numCache>
                <c:formatCode>h:mm\ AM/PM</c:formatCode>
                <c:ptCount val="13"/>
                <c:pt idx="0">
                  <c:v>0.2916666666666668</c:v>
                </c:pt>
                <c:pt idx="1">
                  <c:v>0.33333333333333331</c:v>
                </c:pt>
                <c:pt idx="2">
                  <c:v>0.37500000000000006</c:v>
                </c:pt>
                <c:pt idx="3">
                  <c:v>0.4166666666666668</c:v>
                </c:pt>
                <c:pt idx="4">
                  <c:v>0.45833333333333326</c:v>
                </c:pt>
                <c:pt idx="5">
                  <c:v>0.5</c:v>
                </c:pt>
                <c:pt idx="6">
                  <c:v>0.54166666666666652</c:v>
                </c:pt>
                <c:pt idx="7">
                  <c:v>0.58333333333333337</c:v>
                </c:pt>
                <c:pt idx="8">
                  <c:v>0.62500000000000011</c:v>
                </c:pt>
                <c:pt idx="9">
                  <c:v>0.66666666666666663</c:v>
                </c:pt>
                <c:pt idx="10">
                  <c:v>0.70833333333333348</c:v>
                </c:pt>
                <c:pt idx="11">
                  <c:v>0.75000000000000011</c:v>
                </c:pt>
                <c:pt idx="12">
                  <c:v>0.79166666666666652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26.4</c:v>
                </c:pt>
                <c:pt idx="2">
                  <c:v>61.5</c:v>
                </c:pt>
                <c:pt idx="3">
                  <c:v>88.9</c:v>
                </c:pt>
                <c:pt idx="4">
                  <c:v>111.4</c:v>
                </c:pt>
                <c:pt idx="5">
                  <c:v>120.5</c:v>
                </c:pt>
                <c:pt idx="6">
                  <c:v>127</c:v>
                </c:pt>
                <c:pt idx="7">
                  <c:v>128.1</c:v>
                </c:pt>
                <c:pt idx="8">
                  <c:v>112.7</c:v>
                </c:pt>
                <c:pt idx="9">
                  <c:v>84.7</c:v>
                </c:pt>
                <c:pt idx="10">
                  <c:v>53.6</c:v>
                </c:pt>
                <c:pt idx="11">
                  <c:v>19.2</c:v>
                </c:pt>
                <c:pt idx="12">
                  <c:v>1.1000000000000001</c:v>
                </c:pt>
                <c:pt idx="1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56896"/>
        <c:axId val="113858432"/>
      </c:scatterChart>
      <c:valAx>
        <c:axId val="113856896"/>
        <c:scaling>
          <c:orientation val="minMax"/>
          <c:min val="0.2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ln w="25400"/>
        </c:spPr>
        <c:crossAx val="113858432"/>
        <c:crosses val="autoZero"/>
        <c:crossBetween val="midCat"/>
      </c:valAx>
      <c:valAx>
        <c:axId val="113858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Q</a:t>
                </a:r>
                <a:r>
                  <a:rPr lang="en-US" sz="1200" b="0" baseline="0"/>
                  <a:t> </a:t>
                </a:r>
                <a:r>
                  <a:rPr lang="en-US" sz="1200" b="0"/>
                  <a:t>[kW]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5400"/>
        </c:spPr>
        <c:crossAx val="113856896"/>
        <c:crosses val="autoZero"/>
        <c:crossBetween val="midCat"/>
      </c:valAx>
      <c:spPr>
        <a:ln w="25400"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Storage discharge temperature[K]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Temp out</c:v>
          </c:tx>
          <c:spPr>
            <a:ln w="3175"/>
          </c:spPr>
          <c:marker>
            <c:spPr>
              <a:ln w="3175"/>
            </c:spPr>
          </c:marker>
          <c:xVal>
            <c:numRef>
              <c:f>Sheet3!$L$8:$L$615</c:f>
              <c:numCache>
                <c:formatCode>[$-409]h:mm:ss\ AM/PM;@</c:formatCode>
                <c:ptCount val="608"/>
                <c:pt idx="0">
                  <c:v>15.627083333333299</c:v>
                </c:pt>
                <c:pt idx="1">
                  <c:v>15.627430555555625</c:v>
                </c:pt>
                <c:pt idx="2">
                  <c:v>15.627777777777798</c:v>
                </c:pt>
                <c:pt idx="3">
                  <c:v>15.628124999999999</c:v>
                </c:pt>
                <c:pt idx="4">
                  <c:v>15.6284722222222</c:v>
                </c:pt>
                <c:pt idx="5">
                  <c:v>15.628819444444398</c:v>
                </c:pt>
                <c:pt idx="6">
                  <c:v>15.6291666666667</c:v>
                </c:pt>
                <c:pt idx="7">
                  <c:v>15.629513888888921</c:v>
                </c:pt>
                <c:pt idx="8">
                  <c:v>15.629861111111079</c:v>
                </c:pt>
                <c:pt idx="9">
                  <c:v>15.630208333333298</c:v>
                </c:pt>
                <c:pt idx="10">
                  <c:v>15.630555555555604</c:v>
                </c:pt>
                <c:pt idx="11">
                  <c:v>15.630902777777798</c:v>
                </c:pt>
                <c:pt idx="12">
                  <c:v>15.63125</c:v>
                </c:pt>
                <c:pt idx="13">
                  <c:v>15.631597222222204</c:v>
                </c:pt>
                <c:pt idx="14">
                  <c:v>15.631944444444398</c:v>
                </c:pt>
                <c:pt idx="15">
                  <c:v>15.632291666666699</c:v>
                </c:pt>
                <c:pt idx="16">
                  <c:v>15.632638888888927</c:v>
                </c:pt>
                <c:pt idx="17">
                  <c:v>15.6329861111111</c:v>
                </c:pt>
                <c:pt idx="18">
                  <c:v>15.633333333333301</c:v>
                </c:pt>
                <c:pt idx="19">
                  <c:v>15.633680555555623</c:v>
                </c:pt>
                <c:pt idx="20">
                  <c:v>15.634027777777778</c:v>
                </c:pt>
                <c:pt idx="21">
                  <c:v>15.634374999999997</c:v>
                </c:pt>
                <c:pt idx="22">
                  <c:v>15.6347222222222</c:v>
                </c:pt>
                <c:pt idx="23">
                  <c:v>15.635069444444499</c:v>
                </c:pt>
                <c:pt idx="24">
                  <c:v>15.635416666666723</c:v>
                </c:pt>
                <c:pt idx="25">
                  <c:v>15.635763888888899</c:v>
                </c:pt>
                <c:pt idx="26">
                  <c:v>15.636111111111072</c:v>
                </c:pt>
                <c:pt idx="27">
                  <c:v>15.6364583333333</c:v>
                </c:pt>
                <c:pt idx="28">
                  <c:v>15.6368055555556</c:v>
                </c:pt>
                <c:pt idx="29">
                  <c:v>15.637152777777798</c:v>
                </c:pt>
                <c:pt idx="30">
                  <c:v>15.637500000000001</c:v>
                </c:pt>
                <c:pt idx="31">
                  <c:v>15.6378472222222</c:v>
                </c:pt>
                <c:pt idx="32">
                  <c:v>15.638194444444498</c:v>
                </c:pt>
                <c:pt idx="33">
                  <c:v>15.638541666666701</c:v>
                </c:pt>
                <c:pt idx="34">
                  <c:v>15.6388888888889</c:v>
                </c:pt>
                <c:pt idx="35">
                  <c:v>15.639236111111099</c:v>
                </c:pt>
                <c:pt idx="36">
                  <c:v>15.639583333333302</c:v>
                </c:pt>
                <c:pt idx="37">
                  <c:v>15.639930555555599</c:v>
                </c:pt>
                <c:pt idx="38">
                  <c:v>15.640277777777776</c:v>
                </c:pt>
                <c:pt idx="39">
                  <c:v>15.640625</c:v>
                </c:pt>
                <c:pt idx="40">
                  <c:v>15.640972222222198</c:v>
                </c:pt>
                <c:pt idx="41">
                  <c:v>15.641319444444466</c:v>
                </c:pt>
                <c:pt idx="42">
                  <c:v>15.641666666666699</c:v>
                </c:pt>
                <c:pt idx="43">
                  <c:v>15.642013888888902</c:v>
                </c:pt>
                <c:pt idx="44">
                  <c:v>15.642361111111066</c:v>
                </c:pt>
                <c:pt idx="45">
                  <c:v>15.642708333333299</c:v>
                </c:pt>
                <c:pt idx="46">
                  <c:v>15.6430555555556</c:v>
                </c:pt>
                <c:pt idx="47">
                  <c:v>15.6434027777778</c:v>
                </c:pt>
                <c:pt idx="48">
                  <c:v>15.643750000000001</c:v>
                </c:pt>
                <c:pt idx="49">
                  <c:v>15.6440972222222</c:v>
                </c:pt>
                <c:pt idx="50">
                  <c:v>15.644444444444501</c:v>
                </c:pt>
                <c:pt idx="51">
                  <c:v>15.644791666666698</c:v>
                </c:pt>
                <c:pt idx="52">
                  <c:v>15.645138888888921</c:v>
                </c:pt>
                <c:pt idx="53">
                  <c:v>15.645486111111104</c:v>
                </c:pt>
                <c:pt idx="54">
                  <c:v>15.6458333333333</c:v>
                </c:pt>
                <c:pt idx="55">
                  <c:v>15.646180555555604</c:v>
                </c:pt>
                <c:pt idx="56">
                  <c:v>15.646527777777798</c:v>
                </c:pt>
                <c:pt idx="57">
                  <c:v>15.646875</c:v>
                </c:pt>
                <c:pt idx="58">
                  <c:v>15.647222222222201</c:v>
                </c:pt>
                <c:pt idx="59">
                  <c:v>15.647569444444498</c:v>
                </c:pt>
                <c:pt idx="60">
                  <c:v>15.647916666666699</c:v>
                </c:pt>
                <c:pt idx="61">
                  <c:v>15.648263888888875</c:v>
                </c:pt>
                <c:pt idx="62">
                  <c:v>15.648611111111062</c:v>
                </c:pt>
                <c:pt idx="63">
                  <c:v>15.648958333333372</c:v>
                </c:pt>
                <c:pt idx="64">
                  <c:v>15.6493055555556</c:v>
                </c:pt>
                <c:pt idx="65">
                  <c:v>15.649652777777799</c:v>
                </c:pt>
                <c:pt idx="66">
                  <c:v>15.65</c:v>
                </c:pt>
                <c:pt idx="67">
                  <c:v>15.650347222222223</c:v>
                </c:pt>
                <c:pt idx="68">
                  <c:v>15.6506944444445</c:v>
                </c:pt>
                <c:pt idx="69">
                  <c:v>15.6510416666667</c:v>
                </c:pt>
                <c:pt idx="70">
                  <c:v>15.651388888888899</c:v>
                </c:pt>
                <c:pt idx="71">
                  <c:v>15.6517361111111</c:v>
                </c:pt>
                <c:pt idx="72">
                  <c:v>15.652083333333406</c:v>
                </c:pt>
                <c:pt idx="73">
                  <c:v>15.652430555555654</c:v>
                </c:pt>
                <c:pt idx="74">
                  <c:v>15.6527777777778</c:v>
                </c:pt>
                <c:pt idx="75">
                  <c:v>15.653125000000001</c:v>
                </c:pt>
                <c:pt idx="76">
                  <c:v>15.653472222222229</c:v>
                </c:pt>
                <c:pt idx="77">
                  <c:v>15.653819444444499</c:v>
                </c:pt>
                <c:pt idx="78">
                  <c:v>15.654166666666702</c:v>
                </c:pt>
                <c:pt idx="79">
                  <c:v>15.654513888888925</c:v>
                </c:pt>
                <c:pt idx="80">
                  <c:v>15.654861111111098</c:v>
                </c:pt>
                <c:pt idx="81">
                  <c:v>15.6552083333334</c:v>
                </c:pt>
                <c:pt idx="82">
                  <c:v>15.655555555555638</c:v>
                </c:pt>
                <c:pt idx="83">
                  <c:v>15.655902777777802</c:v>
                </c:pt>
                <c:pt idx="84">
                  <c:v>15.65625</c:v>
                </c:pt>
                <c:pt idx="85">
                  <c:v>15.656597222222235</c:v>
                </c:pt>
                <c:pt idx="86">
                  <c:v>15.6569444444445</c:v>
                </c:pt>
                <c:pt idx="87">
                  <c:v>15.657291666666699</c:v>
                </c:pt>
                <c:pt idx="88">
                  <c:v>15.657638888888931</c:v>
                </c:pt>
                <c:pt idx="89">
                  <c:v>15.6579861111111</c:v>
                </c:pt>
                <c:pt idx="90">
                  <c:v>15.658333333333401</c:v>
                </c:pt>
                <c:pt idx="91">
                  <c:v>15.658680555555625</c:v>
                </c:pt>
                <c:pt idx="92">
                  <c:v>15.6590277777778</c:v>
                </c:pt>
                <c:pt idx="93">
                  <c:v>15.659375000000001</c:v>
                </c:pt>
                <c:pt idx="94">
                  <c:v>15.659722222222225</c:v>
                </c:pt>
                <c:pt idx="95">
                  <c:v>15.660069444444501</c:v>
                </c:pt>
                <c:pt idx="96">
                  <c:v>15.660416666666725</c:v>
                </c:pt>
                <c:pt idx="97">
                  <c:v>15.660763888888921</c:v>
                </c:pt>
                <c:pt idx="98">
                  <c:v>15.661111111111079</c:v>
                </c:pt>
                <c:pt idx="99">
                  <c:v>15.6614583333334</c:v>
                </c:pt>
                <c:pt idx="100">
                  <c:v>15.661805555555604</c:v>
                </c:pt>
                <c:pt idx="101">
                  <c:v>15.6621527777778</c:v>
                </c:pt>
                <c:pt idx="102">
                  <c:v>15.662500000000021</c:v>
                </c:pt>
                <c:pt idx="103">
                  <c:v>15.662847222222327</c:v>
                </c:pt>
                <c:pt idx="104">
                  <c:v>15.6631944444445</c:v>
                </c:pt>
                <c:pt idx="105">
                  <c:v>15.663541666666704</c:v>
                </c:pt>
                <c:pt idx="106">
                  <c:v>15.663888888888927</c:v>
                </c:pt>
                <c:pt idx="107">
                  <c:v>15.6642361111111</c:v>
                </c:pt>
                <c:pt idx="108">
                  <c:v>15.6645833333334</c:v>
                </c:pt>
                <c:pt idx="109">
                  <c:v>15.664930555555623</c:v>
                </c:pt>
                <c:pt idx="110">
                  <c:v>15.665277777777799</c:v>
                </c:pt>
                <c:pt idx="111">
                  <c:v>15.665625</c:v>
                </c:pt>
                <c:pt idx="112">
                  <c:v>15.665972222222306</c:v>
                </c:pt>
                <c:pt idx="113">
                  <c:v>15.666319444444499</c:v>
                </c:pt>
                <c:pt idx="114">
                  <c:v>15.666666666666723</c:v>
                </c:pt>
                <c:pt idx="115">
                  <c:v>15.667013888888899</c:v>
                </c:pt>
                <c:pt idx="116">
                  <c:v>15.667361111111072</c:v>
                </c:pt>
                <c:pt idx="117">
                  <c:v>15.667708333333399</c:v>
                </c:pt>
                <c:pt idx="118">
                  <c:v>15.6680555555556</c:v>
                </c:pt>
                <c:pt idx="119">
                  <c:v>15.6684027777778</c:v>
                </c:pt>
                <c:pt idx="120">
                  <c:v>15.668750000000001</c:v>
                </c:pt>
                <c:pt idx="121">
                  <c:v>15.669097222222325</c:v>
                </c:pt>
                <c:pt idx="122">
                  <c:v>15.669444444444506</c:v>
                </c:pt>
                <c:pt idx="123">
                  <c:v>15.669791666666702</c:v>
                </c:pt>
                <c:pt idx="124">
                  <c:v>15.670138888888925</c:v>
                </c:pt>
                <c:pt idx="125">
                  <c:v>15.670486111111106</c:v>
                </c:pt>
                <c:pt idx="126">
                  <c:v>15.6708333333334</c:v>
                </c:pt>
                <c:pt idx="127">
                  <c:v>15.671180555555599</c:v>
                </c:pt>
                <c:pt idx="128">
                  <c:v>15.671527777777801</c:v>
                </c:pt>
                <c:pt idx="129">
                  <c:v>15.671875</c:v>
                </c:pt>
                <c:pt idx="130">
                  <c:v>15.672222222222302</c:v>
                </c:pt>
                <c:pt idx="131">
                  <c:v>15.6725694444445</c:v>
                </c:pt>
                <c:pt idx="132">
                  <c:v>15.672916666666721</c:v>
                </c:pt>
                <c:pt idx="133">
                  <c:v>15.673263888888902</c:v>
                </c:pt>
                <c:pt idx="134">
                  <c:v>15.673611111111098</c:v>
                </c:pt>
                <c:pt idx="135">
                  <c:v>15.673958333333401</c:v>
                </c:pt>
                <c:pt idx="136">
                  <c:v>15.6743055555556</c:v>
                </c:pt>
                <c:pt idx="137">
                  <c:v>15.6746527777778</c:v>
                </c:pt>
                <c:pt idx="138">
                  <c:v>15.675000000000002</c:v>
                </c:pt>
                <c:pt idx="139">
                  <c:v>15.675347222222321</c:v>
                </c:pt>
                <c:pt idx="140">
                  <c:v>15.675694444444504</c:v>
                </c:pt>
                <c:pt idx="141">
                  <c:v>15.6760416666667</c:v>
                </c:pt>
                <c:pt idx="142">
                  <c:v>15.676388888888921</c:v>
                </c:pt>
                <c:pt idx="143">
                  <c:v>15.676736111111225</c:v>
                </c:pt>
                <c:pt idx="144">
                  <c:v>15.6770833333334</c:v>
                </c:pt>
                <c:pt idx="145">
                  <c:v>15.677430555555631</c:v>
                </c:pt>
                <c:pt idx="146">
                  <c:v>15.677777777777798</c:v>
                </c:pt>
                <c:pt idx="147">
                  <c:v>15.678125</c:v>
                </c:pt>
                <c:pt idx="148">
                  <c:v>15.6784722222223</c:v>
                </c:pt>
                <c:pt idx="149">
                  <c:v>15.678819444444498</c:v>
                </c:pt>
                <c:pt idx="150">
                  <c:v>15.679166666666704</c:v>
                </c:pt>
                <c:pt idx="151">
                  <c:v>15.679513888888927</c:v>
                </c:pt>
                <c:pt idx="152">
                  <c:v>15.679861111111178</c:v>
                </c:pt>
                <c:pt idx="153">
                  <c:v>15.680208333333399</c:v>
                </c:pt>
                <c:pt idx="154">
                  <c:v>15.680555555555623</c:v>
                </c:pt>
                <c:pt idx="155">
                  <c:v>15.680902777777799</c:v>
                </c:pt>
                <c:pt idx="156">
                  <c:v>15.68125</c:v>
                </c:pt>
                <c:pt idx="157">
                  <c:v>15.681597222222306</c:v>
                </c:pt>
                <c:pt idx="158">
                  <c:v>15.681944444444499</c:v>
                </c:pt>
                <c:pt idx="159">
                  <c:v>15.6822916666667</c:v>
                </c:pt>
                <c:pt idx="160">
                  <c:v>15.682638888888935</c:v>
                </c:pt>
                <c:pt idx="161">
                  <c:v>15.682986111111225</c:v>
                </c:pt>
                <c:pt idx="162">
                  <c:v>15.683333333333399</c:v>
                </c:pt>
                <c:pt idx="163">
                  <c:v>15.683680555555629</c:v>
                </c:pt>
                <c:pt idx="164">
                  <c:v>15.684027777777798</c:v>
                </c:pt>
                <c:pt idx="165">
                  <c:v>15.684374999999999</c:v>
                </c:pt>
                <c:pt idx="166">
                  <c:v>15.6847222222223</c:v>
                </c:pt>
                <c:pt idx="167">
                  <c:v>15.685069444444499</c:v>
                </c:pt>
                <c:pt idx="168">
                  <c:v>15.685416666666731</c:v>
                </c:pt>
                <c:pt idx="169">
                  <c:v>15.685763888888925</c:v>
                </c:pt>
                <c:pt idx="170">
                  <c:v>15.686111111111201</c:v>
                </c:pt>
                <c:pt idx="171">
                  <c:v>15.6864583333334</c:v>
                </c:pt>
                <c:pt idx="172">
                  <c:v>15.686805555555599</c:v>
                </c:pt>
                <c:pt idx="173">
                  <c:v>15.687152777777801</c:v>
                </c:pt>
                <c:pt idx="174">
                  <c:v>15.6875</c:v>
                </c:pt>
                <c:pt idx="175">
                  <c:v>15.687847222222302</c:v>
                </c:pt>
                <c:pt idx="176">
                  <c:v>15.688194444444498</c:v>
                </c:pt>
                <c:pt idx="177">
                  <c:v>15.688541666666699</c:v>
                </c:pt>
                <c:pt idx="178">
                  <c:v>15.688888888888902</c:v>
                </c:pt>
                <c:pt idx="179">
                  <c:v>15.689236111111221</c:v>
                </c:pt>
                <c:pt idx="180">
                  <c:v>15.689583333333402</c:v>
                </c:pt>
                <c:pt idx="181">
                  <c:v>15.689930555555625</c:v>
                </c:pt>
                <c:pt idx="182">
                  <c:v>15.690277777777798</c:v>
                </c:pt>
                <c:pt idx="183">
                  <c:v>15.690625000000098</c:v>
                </c:pt>
                <c:pt idx="184">
                  <c:v>15.6909722222223</c:v>
                </c:pt>
                <c:pt idx="185">
                  <c:v>15.691319444444479</c:v>
                </c:pt>
                <c:pt idx="186">
                  <c:v>15.6916666666667</c:v>
                </c:pt>
                <c:pt idx="187">
                  <c:v>15.692013888888921</c:v>
                </c:pt>
                <c:pt idx="188">
                  <c:v>15.692361111111172</c:v>
                </c:pt>
                <c:pt idx="189">
                  <c:v>15.6927083333334</c:v>
                </c:pt>
                <c:pt idx="190">
                  <c:v>15.693055555555604</c:v>
                </c:pt>
                <c:pt idx="191">
                  <c:v>15.6934027777778</c:v>
                </c:pt>
                <c:pt idx="192">
                  <c:v>15.693750000000099</c:v>
                </c:pt>
                <c:pt idx="193">
                  <c:v>15.6940972222223</c:v>
                </c:pt>
                <c:pt idx="194">
                  <c:v>15.6944444444445</c:v>
                </c:pt>
                <c:pt idx="195">
                  <c:v>15.694791666666699</c:v>
                </c:pt>
                <c:pt idx="196">
                  <c:v>15.695138888888927</c:v>
                </c:pt>
                <c:pt idx="197">
                  <c:v>15.695486111111235</c:v>
                </c:pt>
                <c:pt idx="198">
                  <c:v>15.6958333333334</c:v>
                </c:pt>
                <c:pt idx="199">
                  <c:v>15.696180555555623</c:v>
                </c:pt>
                <c:pt idx="200">
                  <c:v>15.696527777777799</c:v>
                </c:pt>
                <c:pt idx="201">
                  <c:v>15.696875000000098</c:v>
                </c:pt>
                <c:pt idx="202">
                  <c:v>15.697222222222299</c:v>
                </c:pt>
                <c:pt idx="203">
                  <c:v>15.697569444444499</c:v>
                </c:pt>
                <c:pt idx="204">
                  <c:v>15.6979166666667</c:v>
                </c:pt>
                <c:pt idx="205">
                  <c:v>15.698263888888878</c:v>
                </c:pt>
                <c:pt idx="206">
                  <c:v>15.698611111111166</c:v>
                </c:pt>
                <c:pt idx="207">
                  <c:v>15.698958333333398</c:v>
                </c:pt>
                <c:pt idx="208">
                  <c:v>15.6993055555556</c:v>
                </c:pt>
                <c:pt idx="209">
                  <c:v>15.6996527777778</c:v>
                </c:pt>
                <c:pt idx="210">
                  <c:v>15.700000000000101</c:v>
                </c:pt>
                <c:pt idx="211">
                  <c:v>15.7003472222223</c:v>
                </c:pt>
                <c:pt idx="212">
                  <c:v>15.700694444444499</c:v>
                </c:pt>
                <c:pt idx="213">
                  <c:v>15.701041666666701</c:v>
                </c:pt>
                <c:pt idx="214">
                  <c:v>15.7013888888889</c:v>
                </c:pt>
                <c:pt idx="215">
                  <c:v>15.701736111111202</c:v>
                </c:pt>
                <c:pt idx="216">
                  <c:v>15.7020833333334</c:v>
                </c:pt>
                <c:pt idx="217">
                  <c:v>15.702430555555638</c:v>
                </c:pt>
                <c:pt idx="218">
                  <c:v>15.702777777777801</c:v>
                </c:pt>
                <c:pt idx="219">
                  <c:v>15.703125000000098</c:v>
                </c:pt>
                <c:pt idx="220">
                  <c:v>15.703472222222302</c:v>
                </c:pt>
                <c:pt idx="221">
                  <c:v>15.703819444444498</c:v>
                </c:pt>
                <c:pt idx="222">
                  <c:v>15.704166666666699</c:v>
                </c:pt>
                <c:pt idx="223">
                  <c:v>15.704513888889</c:v>
                </c:pt>
                <c:pt idx="224">
                  <c:v>15.704861111111162</c:v>
                </c:pt>
                <c:pt idx="225">
                  <c:v>15.705208333333401</c:v>
                </c:pt>
                <c:pt idx="226">
                  <c:v>15.705555555555625</c:v>
                </c:pt>
                <c:pt idx="227">
                  <c:v>15.7059027777778</c:v>
                </c:pt>
                <c:pt idx="228">
                  <c:v>15.706250000000098</c:v>
                </c:pt>
                <c:pt idx="229">
                  <c:v>15.706597222222321</c:v>
                </c:pt>
                <c:pt idx="230">
                  <c:v>15.706944444444501</c:v>
                </c:pt>
                <c:pt idx="231">
                  <c:v>15.707291666666698</c:v>
                </c:pt>
                <c:pt idx="232">
                  <c:v>15.707638888889004</c:v>
                </c:pt>
                <c:pt idx="233">
                  <c:v>15.7079861111112</c:v>
                </c:pt>
                <c:pt idx="234">
                  <c:v>15.708333333333398</c:v>
                </c:pt>
                <c:pt idx="235">
                  <c:v>15.708680555555604</c:v>
                </c:pt>
                <c:pt idx="236">
                  <c:v>15.709027777777798</c:v>
                </c:pt>
                <c:pt idx="237">
                  <c:v>15.709375000000078</c:v>
                </c:pt>
                <c:pt idx="238">
                  <c:v>15.7097222222223</c:v>
                </c:pt>
                <c:pt idx="239">
                  <c:v>15.710069444444498</c:v>
                </c:pt>
                <c:pt idx="240">
                  <c:v>15.710416666666704</c:v>
                </c:pt>
                <c:pt idx="241">
                  <c:v>15.710763888889</c:v>
                </c:pt>
                <c:pt idx="242">
                  <c:v>15.711111111111155</c:v>
                </c:pt>
                <c:pt idx="243">
                  <c:v>15.711458333333399</c:v>
                </c:pt>
                <c:pt idx="244">
                  <c:v>15.7118055555556</c:v>
                </c:pt>
                <c:pt idx="245">
                  <c:v>15.712152777777799</c:v>
                </c:pt>
                <c:pt idx="246">
                  <c:v>15.7125000000001</c:v>
                </c:pt>
                <c:pt idx="247">
                  <c:v>15.712847222222306</c:v>
                </c:pt>
                <c:pt idx="248">
                  <c:v>15.713194444444499</c:v>
                </c:pt>
                <c:pt idx="249">
                  <c:v>15.7135416666667</c:v>
                </c:pt>
                <c:pt idx="250">
                  <c:v>15.713888888889</c:v>
                </c:pt>
                <c:pt idx="251">
                  <c:v>15.7142361111112</c:v>
                </c:pt>
                <c:pt idx="252">
                  <c:v>15.714583333333399</c:v>
                </c:pt>
                <c:pt idx="253">
                  <c:v>15.7149305555556</c:v>
                </c:pt>
                <c:pt idx="254">
                  <c:v>15.715277777777798</c:v>
                </c:pt>
                <c:pt idx="255">
                  <c:v>15.715625000000101</c:v>
                </c:pt>
                <c:pt idx="256">
                  <c:v>15.7159722222223</c:v>
                </c:pt>
                <c:pt idx="257">
                  <c:v>15.716319444444498</c:v>
                </c:pt>
                <c:pt idx="258">
                  <c:v>15.716666666666702</c:v>
                </c:pt>
                <c:pt idx="259">
                  <c:v>15.717013888888999</c:v>
                </c:pt>
                <c:pt idx="260">
                  <c:v>15.717361111111158</c:v>
                </c:pt>
                <c:pt idx="261">
                  <c:v>15.717708333333398</c:v>
                </c:pt>
                <c:pt idx="262">
                  <c:v>15.718055555555598</c:v>
                </c:pt>
                <c:pt idx="263">
                  <c:v>15.7184027777779</c:v>
                </c:pt>
                <c:pt idx="264">
                  <c:v>15.718750000000098</c:v>
                </c:pt>
                <c:pt idx="265">
                  <c:v>15.719097222222302</c:v>
                </c:pt>
                <c:pt idx="266">
                  <c:v>15.7194444444445</c:v>
                </c:pt>
                <c:pt idx="267">
                  <c:v>15.719791666666699</c:v>
                </c:pt>
                <c:pt idx="268">
                  <c:v>15.720138888889</c:v>
                </c:pt>
                <c:pt idx="269">
                  <c:v>15.720486111111221</c:v>
                </c:pt>
                <c:pt idx="270">
                  <c:v>15.720833333333401</c:v>
                </c:pt>
                <c:pt idx="271">
                  <c:v>15.7211805555556</c:v>
                </c:pt>
                <c:pt idx="272">
                  <c:v>15.721527777777901</c:v>
                </c:pt>
                <c:pt idx="273">
                  <c:v>15.721875000000068</c:v>
                </c:pt>
                <c:pt idx="274">
                  <c:v>15.7222222222223</c:v>
                </c:pt>
                <c:pt idx="275">
                  <c:v>15.722569444444501</c:v>
                </c:pt>
                <c:pt idx="276">
                  <c:v>15.7229166666667</c:v>
                </c:pt>
                <c:pt idx="277">
                  <c:v>15.723263888889001</c:v>
                </c:pt>
                <c:pt idx="278">
                  <c:v>15.723611111111172</c:v>
                </c:pt>
                <c:pt idx="279">
                  <c:v>15.723958333333398</c:v>
                </c:pt>
                <c:pt idx="280">
                  <c:v>15.724305555555601</c:v>
                </c:pt>
                <c:pt idx="281">
                  <c:v>15.7246527777779</c:v>
                </c:pt>
                <c:pt idx="282">
                  <c:v>15.725000000000099</c:v>
                </c:pt>
                <c:pt idx="283">
                  <c:v>15.7253472222223</c:v>
                </c:pt>
                <c:pt idx="284">
                  <c:v>15.7256944444445</c:v>
                </c:pt>
                <c:pt idx="285">
                  <c:v>15.726041666666699</c:v>
                </c:pt>
                <c:pt idx="286">
                  <c:v>15.726388888889</c:v>
                </c:pt>
                <c:pt idx="287">
                  <c:v>15.726736111111199</c:v>
                </c:pt>
                <c:pt idx="288">
                  <c:v>15.727083333333399</c:v>
                </c:pt>
                <c:pt idx="289">
                  <c:v>15.727430555555623</c:v>
                </c:pt>
                <c:pt idx="290">
                  <c:v>15.727777777777876</c:v>
                </c:pt>
                <c:pt idx="291">
                  <c:v>15.728125000000063</c:v>
                </c:pt>
                <c:pt idx="292">
                  <c:v>15.728472222222299</c:v>
                </c:pt>
                <c:pt idx="293">
                  <c:v>15.728819444444472</c:v>
                </c:pt>
                <c:pt idx="294">
                  <c:v>15.7291666666667</c:v>
                </c:pt>
                <c:pt idx="295">
                  <c:v>15.729513888889</c:v>
                </c:pt>
                <c:pt idx="296">
                  <c:v>15.729861111111166</c:v>
                </c:pt>
                <c:pt idx="297">
                  <c:v>15.730208333333398</c:v>
                </c:pt>
                <c:pt idx="298">
                  <c:v>15.7305555555556</c:v>
                </c:pt>
                <c:pt idx="299">
                  <c:v>15.730902777777898</c:v>
                </c:pt>
                <c:pt idx="300">
                  <c:v>15.731250000000076</c:v>
                </c:pt>
                <c:pt idx="301">
                  <c:v>15.7315972222223</c:v>
                </c:pt>
                <c:pt idx="302">
                  <c:v>15.731944444444498</c:v>
                </c:pt>
                <c:pt idx="303">
                  <c:v>15.732291666666798</c:v>
                </c:pt>
                <c:pt idx="304">
                  <c:v>15.732638888889021</c:v>
                </c:pt>
                <c:pt idx="305">
                  <c:v>15.732986111111202</c:v>
                </c:pt>
                <c:pt idx="306">
                  <c:v>15.733333333333398</c:v>
                </c:pt>
                <c:pt idx="307">
                  <c:v>15.733680555555599</c:v>
                </c:pt>
                <c:pt idx="308">
                  <c:v>15.734027777777868</c:v>
                </c:pt>
                <c:pt idx="309">
                  <c:v>15.734375000000059</c:v>
                </c:pt>
                <c:pt idx="310">
                  <c:v>15.734722222222301</c:v>
                </c:pt>
                <c:pt idx="311">
                  <c:v>15.735069444444498</c:v>
                </c:pt>
                <c:pt idx="312">
                  <c:v>15.735416666666802</c:v>
                </c:pt>
                <c:pt idx="313">
                  <c:v>15.735763888889</c:v>
                </c:pt>
                <c:pt idx="314">
                  <c:v>15.736111111111162</c:v>
                </c:pt>
                <c:pt idx="315">
                  <c:v>15.736458333333401</c:v>
                </c:pt>
                <c:pt idx="316">
                  <c:v>15.7368055555556</c:v>
                </c:pt>
                <c:pt idx="317">
                  <c:v>15.737152777777901</c:v>
                </c:pt>
                <c:pt idx="318">
                  <c:v>15.737500000000098</c:v>
                </c:pt>
                <c:pt idx="319">
                  <c:v>15.7378472222223</c:v>
                </c:pt>
                <c:pt idx="320">
                  <c:v>15.738194444444479</c:v>
                </c:pt>
                <c:pt idx="321">
                  <c:v>15.738541666666798</c:v>
                </c:pt>
                <c:pt idx="322">
                  <c:v>15.738888888889001</c:v>
                </c:pt>
                <c:pt idx="323">
                  <c:v>15.7392361111112</c:v>
                </c:pt>
                <c:pt idx="324">
                  <c:v>15.7395833333334</c:v>
                </c:pt>
                <c:pt idx="325">
                  <c:v>15.739930555555604</c:v>
                </c:pt>
                <c:pt idx="326">
                  <c:v>15.740277777777866</c:v>
                </c:pt>
                <c:pt idx="327">
                  <c:v>15.740625000000078</c:v>
                </c:pt>
                <c:pt idx="328">
                  <c:v>15.740972222222299</c:v>
                </c:pt>
                <c:pt idx="329">
                  <c:v>15.741319444444462</c:v>
                </c:pt>
                <c:pt idx="330">
                  <c:v>15.741666666666799</c:v>
                </c:pt>
                <c:pt idx="331">
                  <c:v>15.742013888889</c:v>
                </c:pt>
                <c:pt idx="332">
                  <c:v>15.742361111111155</c:v>
                </c:pt>
                <c:pt idx="333">
                  <c:v>15.742708333333399</c:v>
                </c:pt>
                <c:pt idx="334">
                  <c:v>15.7430555555556</c:v>
                </c:pt>
                <c:pt idx="335">
                  <c:v>15.7434027777779</c:v>
                </c:pt>
                <c:pt idx="336">
                  <c:v>15.743750000000098</c:v>
                </c:pt>
                <c:pt idx="337">
                  <c:v>15.744097222222299</c:v>
                </c:pt>
                <c:pt idx="338">
                  <c:v>15.744444444444499</c:v>
                </c:pt>
                <c:pt idx="339">
                  <c:v>15.744791666666798</c:v>
                </c:pt>
                <c:pt idx="340">
                  <c:v>15.745138888889</c:v>
                </c:pt>
                <c:pt idx="341">
                  <c:v>15.745486111111225</c:v>
                </c:pt>
                <c:pt idx="342">
                  <c:v>15.745833333333399</c:v>
                </c:pt>
                <c:pt idx="343">
                  <c:v>15.7461805555557</c:v>
                </c:pt>
                <c:pt idx="344">
                  <c:v>15.746527777777898</c:v>
                </c:pt>
                <c:pt idx="345">
                  <c:v>15.746875000000076</c:v>
                </c:pt>
                <c:pt idx="346">
                  <c:v>15.747222222222298</c:v>
                </c:pt>
                <c:pt idx="347">
                  <c:v>15.747569444444498</c:v>
                </c:pt>
                <c:pt idx="348">
                  <c:v>15.747916666666798</c:v>
                </c:pt>
                <c:pt idx="349">
                  <c:v>15.748263888888998</c:v>
                </c:pt>
                <c:pt idx="350">
                  <c:v>15.748611111111158</c:v>
                </c:pt>
                <c:pt idx="351">
                  <c:v>15.748958333333363</c:v>
                </c:pt>
                <c:pt idx="352">
                  <c:v>15.749305555555701</c:v>
                </c:pt>
                <c:pt idx="353">
                  <c:v>15.7496527777779</c:v>
                </c:pt>
                <c:pt idx="354">
                  <c:v>15.750000000000099</c:v>
                </c:pt>
                <c:pt idx="355">
                  <c:v>15.750347222222302</c:v>
                </c:pt>
                <c:pt idx="356">
                  <c:v>15.7506944444445</c:v>
                </c:pt>
                <c:pt idx="357">
                  <c:v>15.751041666666801</c:v>
                </c:pt>
                <c:pt idx="358">
                  <c:v>15.751388888889</c:v>
                </c:pt>
                <c:pt idx="359">
                  <c:v>15.751736111111221</c:v>
                </c:pt>
                <c:pt idx="360">
                  <c:v>15.752083333333402</c:v>
                </c:pt>
                <c:pt idx="361">
                  <c:v>15.752430555555739</c:v>
                </c:pt>
                <c:pt idx="362">
                  <c:v>15.752777777777904</c:v>
                </c:pt>
                <c:pt idx="363">
                  <c:v>15.753125000000098</c:v>
                </c:pt>
                <c:pt idx="364">
                  <c:v>15.753472222222321</c:v>
                </c:pt>
                <c:pt idx="365">
                  <c:v>15.753819444444501</c:v>
                </c:pt>
                <c:pt idx="366">
                  <c:v>15.7541666666668</c:v>
                </c:pt>
                <c:pt idx="367">
                  <c:v>15.754513888889004</c:v>
                </c:pt>
                <c:pt idx="368">
                  <c:v>15.754861111111172</c:v>
                </c:pt>
                <c:pt idx="369">
                  <c:v>15.7552083333334</c:v>
                </c:pt>
                <c:pt idx="370">
                  <c:v>15.755555555555727</c:v>
                </c:pt>
                <c:pt idx="371">
                  <c:v>15.755902777777921</c:v>
                </c:pt>
                <c:pt idx="372">
                  <c:v>15.756250000000099</c:v>
                </c:pt>
                <c:pt idx="373">
                  <c:v>15.756597222222327</c:v>
                </c:pt>
                <c:pt idx="374">
                  <c:v>15.7569444444445</c:v>
                </c:pt>
                <c:pt idx="375">
                  <c:v>15.757291666666799</c:v>
                </c:pt>
                <c:pt idx="376">
                  <c:v>15.757638888889023</c:v>
                </c:pt>
                <c:pt idx="377">
                  <c:v>15.757986111111199</c:v>
                </c:pt>
                <c:pt idx="378">
                  <c:v>15.758333333333399</c:v>
                </c:pt>
                <c:pt idx="379">
                  <c:v>15.758680555555706</c:v>
                </c:pt>
                <c:pt idx="380">
                  <c:v>15.7590277777779</c:v>
                </c:pt>
                <c:pt idx="381">
                  <c:v>15.759375000000098</c:v>
                </c:pt>
                <c:pt idx="382">
                  <c:v>15.759722222222306</c:v>
                </c:pt>
                <c:pt idx="383">
                  <c:v>15.7600694444446</c:v>
                </c:pt>
                <c:pt idx="384">
                  <c:v>15.760416666666806</c:v>
                </c:pt>
                <c:pt idx="385">
                  <c:v>15.760763888889</c:v>
                </c:pt>
                <c:pt idx="386">
                  <c:v>15.761111111111166</c:v>
                </c:pt>
                <c:pt idx="387">
                  <c:v>15.761458333333399</c:v>
                </c:pt>
                <c:pt idx="388">
                  <c:v>15.7618055555557</c:v>
                </c:pt>
                <c:pt idx="389">
                  <c:v>15.762152777777899</c:v>
                </c:pt>
                <c:pt idx="390">
                  <c:v>15.762500000000102</c:v>
                </c:pt>
                <c:pt idx="391">
                  <c:v>15.762847222222325</c:v>
                </c:pt>
                <c:pt idx="392">
                  <c:v>15.763194444444602</c:v>
                </c:pt>
                <c:pt idx="393">
                  <c:v>15.7635416666668</c:v>
                </c:pt>
                <c:pt idx="394">
                  <c:v>15.763888888889021</c:v>
                </c:pt>
                <c:pt idx="395">
                  <c:v>15.764236111111202</c:v>
                </c:pt>
                <c:pt idx="396">
                  <c:v>15.7645833333334</c:v>
                </c:pt>
                <c:pt idx="397">
                  <c:v>15.764930555555702</c:v>
                </c:pt>
                <c:pt idx="398">
                  <c:v>15.7652777777779</c:v>
                </c:pt>
                <c:pt idx="399">
                  <c:v>15.765625000000099</c:v>
                </c:pt>
                <c:pt idx="400">
                  <c:v>15.765972222222302</c:v>
                </c:pt>
                <c:pt idx="401">
                  <c:v>15.7663194444446</c:v>
                </c:pt>
                <c:pt idx="402">
                  <c:v>15.766666666666802</c:v>
                </c:pt>
                <c:pt idx="403">
                  <c:v>15.767013888889</c:v>
                </c:pt>
                <c:pt idx="404">
                  <c:v>15.767361111111162</c:v>
                </c:pt>
                <c:pt idx="405">
                  <c:v>15.767708333333401</c:v>
                </c:pt>
                <c:pt idx="406">
                  <c:v>15.7680555555557</c:v>
                </c:pt>
                <c:pt idx="407">
                  <c:v>15.768402777777904</c:v>
                </c:pt>
                <c:pt idx="408">
                  <c:v>15.768750000000098</c:v>
                </c:pt>
                <c:pt idx="409">
                  <c:v>15.769097222222321</c:v>
                </c:pt>
                <c:pt idx="410">
                  <c:v>15.769444444444625</c:v>
                </c:pt>
                <c:pt idx="411">
                  <c:v>15.7697916666668</c:v>
                </c:pt>
                <c:pt idx="412">
                  <c:v>15.770138888889004</c:v>
                </c:pt>
                <c:pt idx="413">
                  <c:v>15.770486111111225</c:v>
                </c:pt>
                <c:pt idx="414">
                  <c:v>15.7708333333334</c:v>
                </c:pt>
                <c:pt idx="415">
                  <c:v>15.7711805555557</c:v>
                </c:pt>
                <c:pt idx="416">
                  <c:v>15.7715277777779</c:v>
                </c:pt>
                <c:pt idx="417">
                  <c:v>15.771875000000078</c:v>
                </c:pt>
                <c:pt idx="418">
                  <c:v>15.7722222222223</c:v>
                </c:pt>
                <c:pt idx="419">
                  <c:v>15.772569444444599</c:v>
                </c:pt>
                <c:pt idx="420">
                  <c:v>15.7729166666668</c:v>
                </c:pt>
                <c:pt idx="421">
                  <c:v>15.773263888889</c:v>
                </c:pt>
                <c:pt idx="422">
                  <c:v>15.773611111111178</c:v>
                </c:pt>
                <c:pt idx="423">
                  <c:v>15.773958333333498</c:v>
                </c:pt>
                <c:pt idx="424">
                  <c:v>15.774305555555699</c:v>
                </c:pt>
                <c:pt idx="425">
                  <c:v>15.7746527777779</c:v>
                </c:pt>
                <c:pt idx="426">
                  <c:v>15.7750000000001</c:v>
                </c:pt>
                <c:pt idx="427">
                  <c:v>15.775347222222306</c:v>
                </c:pt>
                <c:pt idx="428">
                  <c:v>15.775694444444625</c:v>
                </c:pt>
                <c:pt idx="429">
                  <c:v>15.776041666666799</c:v>
                </c:pt>
                <c:pt idx="430">
                  <c:v>15.776388888889</c:v>
                </c:pt>
                <c:pt idx="431">
                  <c:v>15.776736111111225</c:v>
                </c:pt>
                <c:pt idx="432">
                  <c:v>15.777083333333501</c:v>
                </c:pt>
                <c:pt idx="433">
                  <c:v>15.777430555555725</c:v>
                </c:pt>
                <c:pt idx="434">
                  <c:v>15.777777777777898</c:v>
                </c:pt>
                <c:pt idx="435">
                  <c:v>15.778125000000076</c:v>
                </c:pt>
                <c:pt idx="436">
                  <c:v>15.7784722222223</c:v>
                </c:pt>
                <c:pt idx="437">
                  <c:v>15.778819444444601</c:v>
                </c:pt>
                <c:pt idx="438">
                  <c:v>15.7791666666668</c:v>
                </c:pt>
                <c:pt idx="439">
                  <c:v>15.779513888889021</c:v>
                </c:pt>
                <c:pt idx="440">
                  <c:v>15.779861111111201</c:v>
                </c:pt>
                <c:pt idx="441">
                  <c:v>15.780208333333498</c:v>
                </c:pt>
                <c:pt idx="442">
                  <c:v>15.780555555555702</c:v>
                </c:pt>
                <c:pt idx="443">
                  <c:v>15.7809027777779</c:v>
                </c:pt>
                <c:pt idx="444">
                  <c:v>15.781250000000098</c:v>
                </c:pt>
                <c:pt idx="445">
                  <c:v>15.781597222222302</c:v>
                </c:pt>
                <c:pt idx="446">
                  <c:v>15.7819444444446</c:v>
                </c:pt>
                <c:pt idx="447">
                  <c:v>15.782291666666801</c:v>
                </c:pt>
                <c:pt idx="448">
                  <c:v>15.782638888889025</c:v>
                </c:pt>
                <c:pt idx="449">
                  <c:v>15.782986111111221</c:v>
                </c:pt>
                <c:pt idx="450">
                  <c:v>15.783333333333498</c:v>
                </c:pt>
                <c:pt idx="451">
                  <c:v>15.783680555555721</c:v>
                </c:pt>
                <c:pt idx="452">
                  <c:v>15.784027777777901</c:v>
                </c:pt>
                <c:pt idx="453">
                  <c:v>15.784375000000068</c:v>
                </c:pt>
                <c:pt idx="454">
                  <c:v>15.7847222222223</c:v>
                </c:pt>
                <c:pt idx="455">
                  <c:v>15.7850694444446</c:v>
                </c:pt>
                <c:pt idx="456">
                  <c:v>15.785416666666821</c:v>
                </c:pt>
                <c:pt idx="457">
                  <c:v>15.785763888889004</c:v>
                </c:pt>
                <c:pt idx="458">
                  <c:v>15.786111111111172</c:v>
                </c:pt>
                <c:pt idx="459">
                  <c:v>15.786458333333499</c:v>
                </c:pt>
                <c:pt idx="460">
                  <c:v>15.7868055555557</c:v>
                </c:pt>
                <c:pt idx="461">
                  <c:v>15.7871527777779</c:v>
                </c:pt>
                <c:pt idx="462">
                  <c:v>15.787500000000099</c:v>
                </c:pt>
                <c:pt idx="463">
                  <c:v>15.7878472222224</c:v>
                </c:pt>
                <c:pt idx="464">
                  <c:v>15.788194444444578</c:v>
                </c:pt>
                <c:pt idx="465">
                  <c:v>15.788541666666799</c:v>
                </c:pt>
                <c:pt idx="466">
                  <c:v>15.788888888889</c:v>
                </c:pt>
                <c:pt idx="467">
                  <c:v>15.789236111111199</c:v>
                </c:pt>
                <c:pt idx="468">
                  <c:v>15.7895833333335</c:v>
                </c:pt>
                <c:pt idx="469">
                  <c:v>15.789930555555706</c:v>
                </c:pt>
                <c:pt idx="470">
                  <c:v>15.790277777777876</c:v>
                </c:pt>
                <c:pt idx="471">
                  <c:v>15.790625000000098</c:v>
                </c:pt>
                <c:pt idx="472">
                  <c:v>15.790972222222399</c:v>
                </c:pt>
                <c:pt idx="473">
                  <c:v>15.791319444444566</c:v>
                </c:pt>
                <c:pt idx="474">
                  <c:v>15.791666666666799</c:v>
                </c:pt>
                <c:pt idx="475">
                  <c:v>15.792013888889</c:v>
                </c:pt>
                <c:pt idx="476">
                  <c:v>15.792361111111166</c:v>
                </c:pt>
                <c:pt idx="477">
                  <c:v>15.792708333333501</c:v>
                </c:pt>
                <c:pt idx="478">
                  <c:v>15.7930555555557</c:v>
                </c:pt>
                <c:pt idx="479">
                  <c:v>15.793402777777899</c:v>
                </c:pt>
                <c:pt idx="480">
                  <c:v>15.793750000000101</c:v>
                </c:pt>
                <c:pt idx="481">
                  <c:v>15.794097222222399</c:v>
                </c:pt>
                <c:pt idx="482">
                  <c:v>15.794444444444602</c:v>
                </c:pt>
                <c:pt idx="483">
                  <c:v>15.794791666666798</c:v>
                </c:pt>
                <c:pt idx="484">
                  <c:v>15.795138888889021</c:v>
                </c:pt>
                <c:pt idx="485">
                  <c:v>15.795486111111231</c:v>
                </c:pt>
                <c:pt idx="486">
                  <c:v>15.795833333333499</c:v>
                </c:pt>
                <c:pt idx="487">
                  <c:v>15.796180555555702</c:v>
                </c:pt>
                <c:pt idx="488">
                  <c:v>15.7965277777779</c:v>
                </c:pt>
                <c:pt idx="489">
                  <c:v>15.796875000000098</c:v>
                </c:pt>
                <c:pt idx="490">
                  <c:v>15.797222222222398</c:v>
                </c:pt>
                <c:pt idx="491">
                  <c:v>15.7975694444446</c:v>
                </c:pt>
                <c:pt idx="492">
                  <c:v>15.797916666666801</c:v>
                </c:pt>
                <c:pt idx="493">
                  <c:v>15.798263888888998</c:v>
                </c:pt>
                <c:pt idx="494">
                  <c:v>15.798611111111162</c:v>
                </c:pt>
                <c:pt idx="495">
                  <c:v>15.798958333333468</c:v>
                </c:pt>
                <c:pt idx="496">
                  <c:v>15.7993055555557</c:v>
                </c:pt>
                <c:pt idx="497">
                  <c:v>15.799652777777904</c:v>
                </c:pt>
                <c:pt idx="498">
                  <c:v>15.8000000000001</c:v>
                </c:pt>
                <c:pt idx="499">
                  <c:v>15.800347222222404</c:v>
                </c:pt>
                <c:pt idx="500">
                  <c:v>15.800694444444625</c:v>
                </c:pt>
                <c:pt idx="501">
                  <c:v>15.8010416666668</c:v>
                </c:pt>
                <c:pt idx="502">
                  <c:v>15.801388888889004</c:v>
                </c:pt>
                <c:pt idx="503">
                  <c:v>15.801736111111321</c:v>
                </c:pt>
                <c:pt idx="504">
                  <c:v>15.802083333333504</c:v>
                </c:pt>
                <c:pt idx="505">
                  <c:v>15.802430555555748</c:v>
                </c:pt>
                <c:pt idx="506">
                  <c:v>15.802777777777921</c:v>
                </c:pt>
                <c:pt idx="507">
                  <c:v>15.803125000000099</c:v>
                </c:pt>
                <c:pt idx="508">
                  <c:v>15.803472222222423</c:v>
                </c:pt>
                <c:pt idx="509">
                  <c:v>15.803819444444599</c:v>
                </c:pt>
                <c:pt idx="510">
                  <c:v>15.8041666666668</c:v>
                </c:pt>
                <c:pt idx="511">
                  <c:v>15.804513888889023</c:v>
                </c:pt>
                <c:pt idx="512">
                  <c:v>15.804861111111299</c:v>
                </c:pt>
                <c:pt idx="513">
                  <c:v>15.8052083333335</c:v>
                </c:pt>
                <c:pt idx="514">
                  <c:v>15.805555555555735</c:v>
                </c:pt>
                <c:pt idx="515">
                  <c:v>15.805902777777929</c:v>
                </c:pt>
                <c:pt idx="516">
                  <c:v>15.8062500000001</c:v>
                </c:pt>
                <c:pt idx="517">
                  <c:v>15.806597222222429</c:v>
                </c:pt>
                <c:pt idx="518">
                  <c:v>15.806944444444625</c:v>
                </c:pt>
                <c:pt idx="519">
                  <c:v>15.807291666666799</c:v>
                </c:pt>
                <c:pt idx="520">
                  <c:v>15.807638888889029</c:v>
                </c:pt>
                <c:pt idx="521">
                  <c:v>15.807986111111306</c:v>
                </c:pt>
                <c:pt idx="522">
                  <c:v>15.808333333333501</c:v>
                </c:pt>
                <c:pt idx="523">
                  <c:v>15.808680555555725</c:v>
                </c:pt>
                <c:pt idx="524">
                  <c:v>15.809027777777899</c:v>
                </c:pt>
                <c:pt idx="525">
                  <c:v>15.809375000000101</c:v>
                </c:pt>
                <c:pt idx="526">
                  <c:v>15.809722222222421</c:v>
                </c:pt>
                <c:pt idx="527">
                  <c:v>15.810069444444602</c:v>
                </c:pt>
                <c:pt idx="528">
                  <c:v>15.810416666666825</c:v>
                </c:pt>
                <c:pt idx="529">
                  <c:v>15.810763888889021</c:v>
                </c:pt>
                <c:pt idx="530">
                  <c:v>15.811111111111298</c:v>
                </c:pt>
                <c:pt idx="531">
                  <c:v>15.811458333333499</c:v>
                </c:pt>
                <c:pt idx="532">
                  <c:v>15.811805555555702</c:v>
                </c:pt>
                <c:pt idx="533">
                  <c:v>15.812152777777925</c:v>
                </c:pt>
                <c:pt idx="534">
                  <c:v>15.812500000000121</c:v>
                </c:pt>
                <c:pt idx="535">
                  <c:v>15.812847222222425</c:v>
                </c:pt>
                <c:pt idx="536">
                  <c:v>15.813194444444621</c:v>
                </c:pt>
                <c:pt idx="537">
                  <c:v>15.813541666666802</c:v>
                </c:pt>
                <c:pt idx="538">
                  <c:v>15.813888888889025</c:v>
                </c:pt>
                <c:pt idx="539">
                  <c:v>15.814236111111304</c:v>
                </c:pt>
                <c:pt idx="540">
                  <c:v>15.8145833333335</c:v>
                </c:pt>
                <c:pt idx="541">
                  <c:v>15.814930555555721</c:v>
                </c:pt>
                <c:pt idx="542">
                  <c:v>15.815277777777904</c:v>
                </c:pt>
                <c:pt idx="543">
                  <c:v>15.815625000000221</c:v>
                </c:pt>
                <c:pt idx="544">
                  <c:v>15.815972222222404</c:v>
                </c:pt>
                <c:pt idx="545">
                  <c:v>15.8163194444446</c:v>
                </c:pt>
                <c:pt idx="546">
                  <c:v>15.816666666666821</c:v>
                </c:pt>
                <c:pt idx="547">
                  <c:v>15.817013888889004</c:v>
                </c:pt>
                <c:pt idx="548">
                  <c:v>15.817361111111298</c:v>
                </c:pt>
                <c:pt idx="549">
                  <c:v>15.817708333333499</c:v>
                </c:pt>
                <c:pt idx="550">
                  <c:v>15.8180555555557</c:v>
                </c:pt>
                <c:pt idx="551">
                  <c:v>15.818402777777921</c:v>
                </c:pt>
                <c:pt idx="552">
                  <c:v>15.8187500000002</c:v>
                </c:pt>
                <c:pt idx="553">
                  <c:v>15.819097222222423</c:v>
                </c:pt>
                <c:pt idx="554">
                  <c:v>15.819444444444635</c:v>
                </c:pt>
                <c:pt idx="555">
                  <c:v>15.8197916666668</c:v>
                </c:pt>
                <c:pt idx="556">
                  <c:v>15.820138888889023</c:v>
                </c:pt>
                <c:pt idx="557">
                  <c:v>15.820486111111329</c:v>
                </c:pt>
                <c:pt idx="558">
                  <c:v>15.8208333333335</c:v>
                </c:pt>
                <c:pt idx="559">
                  <c:v>15.821180555555706</c:v>
                </c:pt>
                <c:pt idx="560">
                  <c:v>15.8215277777779</c:v>
                </c:pt>
                <c:pt idx="561">
                  <c:v>15.821875000000198</c:v>
                </c:pt>
                <c:pt idx="562">
                  <c:v>15.8222222222224</c:v>
                </c:pt>
                <c:pt idx="563">
                  <c:v>15.822569444444625</c:v>
                </c:pt>
                <c:pt idx="564">
                  <c:v>15.822916666666806</c:v>
                </c:pt>
                <c:pt idx="565">
                  <c:v>15.823263888889</c:v>
                </c:pt>
                <c:pt idx="566">
                  <c:v>15.823611111111299</c:v>
                </c:pt>
                <c:pt idx="567">
                  <c:v>15.823958333333501</c:v>
                </c:pt>
                <c:pt idx="568">
                  <c:v>15.8243055555557</c:v>
                </c:pt>
                <c:pt idx="569">
                  <c:v>15.824652777777899</c:v>
                </c:pt>
                <c:pt idx="570">
                  <c:v>15.825000000000225</c:v>
                </c:pt>
                <c:pt idx="571">
                  <c:v>15.825347222222421</c:v>
                </c:pt>
                <c:pt idx="572">
                  <c:v>15.825694444444631</c:v>
                </c:pt>
                <c:pt idx="573">
                  <c:v>15.8260416666668</c:v>
                </c:pt>
                <c:pt idx="574">
                  <c:v>15.826388888889021</c:v>
                </c:pt>
                <c:pt idx="575">
                  <c:v>15.826736111111325</c:v>
                </c:pt>
                <c:pt idx="576">
                  <c:v>15.827083333333499</c:v>
                </c:pt>
                <c:pt idx="577">
                  <c:v>15.827430555555731</c:v>
                </c:pt>
                <c:pt idx="578">
                  <c:v>15.8277777777779</c:v>
                </c:pt>
                <c:pt idx="579">
                  <c:v>15.828125000000201</c:v>
                </c:pt>
                <c:pt idx="580">
                  <c:v>15.8284722222224</c:v>
                </c:pt>
                <c:pt idx="581">
                  <c:v>15.8288194444446</c:v>
                </c:pt>
                <c:pt idx="582">
                  <c:v>15.829166666666802</c:v>
                </c:pt>
                <c:pt idx="583">
                  <c:v>15.829513888889121</c:v>
                </c:pt>
                <c:pt idx="584">
                  <c:v>15.829861111111301</c:v>
                </c:pt>
                <c:pt idx="585">
                  <c:v>15.830208333333498</c:v>
                </c:pt>
                <c:pt idx="586">
                  <c:v>15.830555555555721</c:v>
                </c:pt>
                <c:pt idx="587">
                  <c:v>15.830902777777904</c:v>
                </c:pt>
                <c:pt idx="588">
                  <c:v>15.8312500000002</c:v>
                </c:pt>
                <c:pt idx="589">
                  <c:v>15.831597222222404</c:v>
                </c:pt>
                <c:pt idx="590">
                  <c:v>15.8319444444446</c:v>
                </c:pt>
                <c:pt idx="591">
                  <c:v>15.8322916666668</c:v>
                </c:pt>
                <c:pt idx="592">
                  <c:v>15.832638888889127</c:v>
                </c:pt>
                <c:pt idx="593">
                  <c:v>15.832986111111321</c:v>
                </c:pt>
                <c:pt idx="594">
                  <c:v>15.833333333333499</c:v>
                </c:pt>
                <c:pt idx="595">
                  <c:v>15.833680555555727</c:v>
                </c:pt>
                <c:pt idx="596">
                  <c:v>15.8340277777779</c:v>
                </c:pt>
                <c:pt idx="597">
                  <c:v>15.834375000000176</c:v>
                </c:pt>
                <c:pt idx="598">
                  <c:v>15.8347222222224</c:v>
                </c:pt>
                <c:pt idx="599">
                  <c:v>15.835069444444599</c:v>
                </c:pt>
                <c:pt idx="600">
                  <c:v>15.835416666666827</c:v>
                </c:pt>
                <c:pt idx="601">
                  <c:v>15.835763888889106</c:v>
                </c:pt>
                <c:pt idx="602">
                  <c:v>15.836111111111299</c:v>
                </c:pt>
                <c:pt idx="603">
                  <c:v>15.8364583333335</c:v>
                </c:pt>
                <c:pt idx="604">
                  <c:v>15.836805555555706</c:v>
                </c:pt>
                <c:pt idx="605">
                  <c:v>15.8371527777779</c:v>
                </c:pt>
                <c:pt idx="606">
                  <c:v>15.837500000000199</c:v>
                </c:pt>
                <c:pt idx="607">
                  <c:v>15.8378472222224</c:v>
                </c:pt>
              </c:numCache>
            </c:numRef>
          </c:xVal>
          <c:yVal>
            <c:numRef>
              <c:f>Sheet3!$N$8:$N$615</c:f>
              <c:numCache>
                <c:formatCode>General</c:formatCode>
                <c:ptCount val="608"/>
                <c:pt idx="0">
                  <c:v>491.64489770114972</c:v>
                </c:pt>
                <c:pt idx="1">
                  <c:v>494.34187974137899</c:v>
                </c:pt>
                <c:pt idx="2">
                  <c:v>494.49230431034465</c:v>
                </c:pt>
                <c:pt idx="3">
                  <c:v>494.5140341954023</c:v>
                </c:pt>
                <c:pt idx="4">
                  <c:v>494.47960373563222</c:v>
                </c:pt>
                <c:pt idx="5">
                  <c:v>494.41945632183905</c:v>
                </c:pt>
                <c:pt idx="6">
                  <c:v>494.36582543103447</c:v>
                </c:pt>
                <c:pt idx="7">
                  <c:v>494.32807600574711</c:v>
                </c:pt>
                <c:pt idx="8">
                  <c:v>494.30007456896556</c:v>
                </c:pt>
                <c:pt idx="9">
                  <c:v>494.27910258620665</c:v>
                </c:pt>
                <c:pt idx="10">
                  <c:v>494.26114856321823</c:v>
                </c:pt>
                <c:pt idx="11">
                  <c:v>494.24787658045977</c:v>
                </c:pt>
                <c:pt idx="12">
                  <c:v>494.24071695402228</c:v>
                </c:pt>
                <c:pt idx="13">
                  <c:v>494.23714928160814</c:v>
                </c:pt>
                <c:pt idx="14">
                  <c:v>494.23485316091956</c:v>
                </c:pt>
                <c:pt idx="15">
                  <c:v>494.2280179597692</c:v>
                </c:pt>
                <c:pt idx="16">
                  <c:v>494.22710186781615</c:v>
                </c:pt>
                <c:pt idx="17">
                  <c:v>494.22805847701039</c:v>
                </c:pt>
                <c:pt idx="18">
                  <c:v>494.22279037356338</c:v>
                </c:pt>
                <c:pt idx="19">
                  <c:v>494.19762686781638</c:v>
                </c:pt>
                <c:pt idx="20">
                  <c:v>494.15854439655232</c:v>
                </c:pt>
                <c:pt idx="21">
                  <c:v>494.13708606321842</c:v>
                </c:pt>
                <c:pt idx="22">
                  <c:v>494.12817370689629</c:v>
                </c:pt>
                <c:pt idx="23">
                  <c:v>494.13450387931078</c:v>
                </c:pt>
                <c:pt idx="24">
                  <c:v>494.13695100574711</c:v>
                </c:pt>
                <c:pt idx="25">
                  <c:v>494.13737873563213</c:v>
                </c:pt>
                <c:pt idx="26">
                  <c:v>494.14821178160895</c:v>
                </c:pt>
                <c:pt idx="27">
                  <c:v>494.11840502873571</c:v>
                </c:pt>
                <c:pt idx="28">
                  <c:v>494.05468045977079</c:v>
                </c:pt>
                <c:pt idx="29">
                  <c:v>494.06213879310343</c:v>
                </c:pt>
                <c:pt idx="30">
                  <c:v>494.07527341954022</c:v>
                </c:pt>
                <c:pt idx="31">
                  <c:v>494.08817729884976</c:v>
                </c:pt>
                <c:pt idx="32">
                  <c:v>494.10062025862067</c:v>
                </c:pt>
                <c:pt idx="33">
                  <c:v>494.106660632184</c:v>
                </c:pt>
                <c:pt idx="34">
                  <c:v>494.10595387931102</c:v>
                </c:pt>
                <c:pt idx="35">
                  <c:v>494.10303333333428</c:v>
                </c:pt>
                <c:pt idx="36">
                  <c:v>494.13053821838997</c:v>
                </c:pt>
                <c:pt idx="37">
                  <c:v>494.13724798850569</c:v>
                </c:pt>
                <c:pt idx="38">
                  <c:v>494.13786293103448</c:v>
                </c:pt>
                <c:pt idx="39">
                  <c:v>494.13648721264366</c:v>
                </c:pt>
                <c:pt idx="40">
                  <c:v>494.15390086206901</c:v>
                </c:pt>
                <c:pt idx="41">
                  <c:v>494.15621652298825</c:v>
                </c:pt>
                <c:pt idx="42">
                  <c:v>494.10771637931038</c:v>
                </c:pt>
                <c:pt idx="43">
                  <c:v>494.08082729885058</c:v>
                </c:pt>
                <c:pt idx="44">
                  <c:v>494.11055646551699</c:v>
                </c:pt>
                <c:pt idx="45">
                  <c:v>494.13514741379311</c:v>
                </c:pt>
                <c:pt idx="46">
                  <c:v>494.13484382183992</c:v>
                </c:pt>
                <c:pt idx="47">
                  <c:v>494.1517459770115</c:v>
                </c:pt>
                <c:pt idx="48">
                  <c:v>494.15364942528726</c:v>
                </c:pt>
                <c:pt idx="49">
                  <c:v>494.13554152298849</c:v>
                </c:pt>
                <c:pt idx="50">
                  <c:v>494.12556695402299</c:v>
                </c:pt>
                <c:pt idx="51">
                  <c:v>494.15818721264367</c:v>
                </c:pt>
                <c:pt idx="52">
                  <c:v>494.16931594827412</c:v>
                </c:pt>
                <c:pt idx="53">
                  <c:v>494.17758318965616</c:v>
                </c:pt>
                <c:pt idx="54">
                  <c:v>494.1851808908047</c:v>
                </c:pt>
                <c:pt idx="55">
                  <c:v>494.19970158045976</c:v>
                </c:pt>
                <c:pt idx="56">
                  <c:v>494.20865933908044</c:v>
                </c:pt>
                <c:pt idx="57">
                  <c:v>494.21675517241363</c:v>
                </c:pt>
                <c:pt idx="58">
                  <c:v>494.22580316091955</c:v>
                </c:pt>
                <c:pt idx="59">
                  <c:v>494.24358318965591</c:v>
                </c:pt>
                <c:pt idx="60">
                  <c:v>494.24365387931078</c:v>
                </c:pt>
                <c:pt idx="61">
                  <c:v>494.27764856321841</c:v>
                </c:pt>
                <c:pt idx="62">
                  <c:v>494.26790574712629</c:v>
                </c:pt>
                <c:pt idx="63">
                  <c:v>494.27102212643678</c:v>
                </c:pt>
                <c:pt idx="64">
                  <c:v>494.28196695402221</c:v>
                </c:pt>
                <c:pt idx="65">
                  <c:v>494.29269367816096</c:v>
                </c:pt>
                <c:pt idx="66">
                  <c:v>494.30625043103424</c:v>
                </c:pt>
                <c:pt idx="67">
                  <c:v>494.30406149425363</c:v>
                </c:pt>
                <c:pt idx="68">
                  <c:v>494.31958074712645</c:v>
                </c:pt>
                <c:pt idx="69">
                  <c:v>494.32010186781611</c:v>
                </c:pt>
                <c:pt idx="70">
                  <c:v>494.33047629310346</c:v>
                </c:pt>
                <c:pt idx="71">
                  <c:v>494.35461005747135</c:v>
                </c:pt>
                <c:pt idx="72">
                  <c:v>494.35460632183998</c:v>
                </c:pt>
                <c:pt idx="73">
                  <c:v>494.36064425287356</c:v>
                </c:pt>
                <c:pt idx="74">
                  <c:v>494.37056408045976</c:v>
                </c:pt>
                <c:pt idx="75">
                  <c:v>494.38997658045975</c:v>
                </c:pt>
                <c:pt idx="76">
                  <c:v>494.38852787356331</c:v>
                </c:pt>
                <c:pt idx="77">
                  <c:v>494.3937456896553</c:v>
                </c:pt>
                <c:pt idx="78">
                  <c:v>494.39890531609194</c:v>
                </c:pt>
                <c:pt idx="79">
                  <c:v>494.40358735632185</c:v>
                </c:pt>
                <c:pt idx="80">
                  <c:v>494.41436580459765</c:v>
                </c:pt>
                <c:pt idx="81">
                  <c:v>494.4212005747126</c:v>
                </c:pt>
                <c:pt idx="82">
                  <c:v>494.42888994252786</c:v>
                </c:pt>
                <c:pt idx="83">
                  <c:v>494.4331376436765</c:v>
                </c:pt>
                <c:pt idx="84">
                  <c:v>494.44863232758621</c:v>
                </c:pt>
                <c:pt idx="85">
                  <c:v>494.46303419540226</c:v>
                </c:pt>
                <c:pt idx="86">
                  <c:v>494.4636028735639</c:v>
                </c:pt>
                <c:pt idx="87">
                  <c:v>494.4659488505738</c:v>
                </c:pt>
                <c:pt idx="88">
                  <c:v>494.4744363505738</c:v>
                </c:pt>
                <c:pt idx="89">
                  <c:v>494.48780014367816</c:v>
                </c:pt>
                <c:pt idx="90">
                  <c:v>494.49590258620663</c:v>
                </c:pt>
                <c:pt idx="91">
                  <c:v>494.49562356321843</c:v>
                </c:pt>
                <c:pt idx="92">
                  <c:v>494.49937744252713</c:v>
                </c:pt>
                <c:pt idx="93">
                  <c:v>494.50103821838974</c:v>
                </c:pt>
                <c:pt idx="94">
                  <c:v>494.52075215517169</c:v>
                </c:pt>
                <c:pt idx="95">
                  <c:v>494.53558793103429</c:v>
                </c:pt>
                <c:pt idx="96">
                  <c:v>494.53705244252762</c:v>
                </c:pt>
                <c:pt idx="97">
                  <c:v>494.53595977011383</c:v>
                </c:pt>
                <c:pt idx="98">
                  <c:v>494.54630474137844</c:v>
                </c:pt>
                <c:pt idx="99">
                  <c:v>494.55412729885057</c:v>
                </c:pt>
                <c:pt idx="100">
                  <c:v>494.56167327586206</c:v>
                </c:pt>
                <c:pt idx="101">
                  <c:v>494.57898620689656</c:v>
                </c:pt>
                <c:pt idx="102">
                  <c:v>494.58757399425269</c:v>
                </c:pt>
                <c:pt idx="103">
                  <c:v>494.57996623563218</c:v>
                </c:pt>
                <c:pt idx="104">
                  <c:v>494.59547313218394</c:v>
                </c:pt>
                <c:pt idx="105">
                  <c:v>494.60200991379332</c:v>
                </c:pt>
                <c:pt idx="106">
                  <c:v>494.59481221264366</c:v>
                </c:pt>
                <c:pt idx="107">
                  <c:v>494.6046636494267</c:v>
                </c:pt>
                <c:pt idx="108">
                  <c:v>494.60898635057464</c:v>
                </c:pt>
                <c:pt idx="109">
                  <c:v>494.61509353448275</c:v>
                </c:pt>
                <c:pt idx="110">
                  <c:v>494.6277489942529</c:v>
                </c:pt>
                <c:pt idx="111">
                  <c:v>494.62877859195396</c:v>
                </c:pt>
                <c:pt idx="112">
                  <c:v>494.63753045976995</c:v>
                </c:pt>
                <c:pt idx="113">
                  <c:v>494.65392126436865</c:v>
                </c:pt>
                <c:pt idx="114">
                  <c:v>494.65967543103471</c:v>
                </c:pt>
                <c:pt idx="115">
                  <c:v>494.51645589080459</c:v>
                </c:pt>
                <c:pt idx="116">
                  <c:v>494.65413462643738</c:v>
                </c:pt>
                <c:pt idx="117">
                  <c:v>494.68747801724135</c:v>
                </c:pt>
                <c:pt idx="118">
                  <c:v>494.7445867816092</c:v>
                </c:pt>
                <c:pt idx="119">
                  <c:v>494.81120402298853</c:v>
                </c:pt>
                <c:pt idx="120">
                  <c:v>494.94063204022922</c:v>
                </c:pt>
                <c:pt idx="121">
                  <c:v>495.06160014367816</c:v>
                </c:pt>
                <c:pt idx="122">
                  <c:v>495.09334913793106</c:v>
                </c:pt>
                <c:pt idx="123">
                  <c:v>495.09214022988505</c:v>
                </c:pt>
                <c:pt idx="124">
                  <c:v>495.09450919540228</c:v>
                </c:pt>
                <c:pt idx="125">
                  <c:v>495.09813864942424</c:v>
                </c:pt>
                <c:pt idx="126">
                  <c:v>495.09344827586204</c:v>
                </c:pt>
                <c:pt idx="127">
                  <c:v>495.09210545976993</c:v>
                </c:pt>
                <c:pt idx="128">
                  <c:v>495.1036064655172</c:v>
                </c:pt>
                <c:pt idx="129">
                  <c:v>495.0951869252865</c:v>
                </c:pt>
                <c:pt idx="130">
                  <c:v>495.10073204022922</c:v>
                </c:pt>
                <c:pt idx="131">
                  <c:v>495.09848103448275</c:v>
                </c:pt>
                <c:pt idx="132">
                  <c:v>495.09731106321829</c:v>
                </c:pt>
                <c:pt idx="133">
                  <c:v>495.10256077586291</c:v>
                </c:pt>
                <c:pt idx="134">
                  <c:v>495.10077758620685</c:v>
                </c:pt>
                <c:pt idx="135">
                  <c:v>495.10354913793174</c:v>
                </c:pt>
                <c:pt idx="136">
                  <c:v>495.1128445402299</c:v>
                </c:pt>
                <c:pt idx="137">
                  <c:v>495.11107255747129</c:v>
                </c:pt>
                <c:pt idx="138">
                  <c:v>495.11138548850505</c:v>
                </c:pt>
                <c:pt idx="139">
                  <c:v>495.11077011494336</c:v>
                </c:pt>
                <c:pt idx="140">
                  <c:v>495.11542428160919</c:v>
                </c:pt>
                <c:pt idx="141">
                  <c:v>495.117898132184</c:v>
                </c:pt>
                <c:pt idx="142">
                  <c:v>495.12736235632201</c:v>
                </c:pt>
                <c:pt idx="143">
                  <c:v>495.12206336206901</c:v>
                </c:pt>
                <c:pt idx="144">
                  <c:v>495.12050531609196</c:v>
                </c:pt>
                <c:pt idx="145">
                  <c:v>495.11996235632256</c:v>
                </c:pt>
                <c:pt idx="146">
                  <c:v>495.11951135057399</c:v>
                </c:pt>
                <c:pt idx="147">
                  <c:v>495.12113505746987</c:v>
                </c:pt>
                <c:pt idx="148">
                  <c:v>495.12459971264366</c:v>
                </c:pt>
                <c:pt idx="149">
                  <c:v>495.12975488505748</c:v>
                </c:pt>
                <c:pt idx="150">
                  <c:v>495.13218002873572</c:v>
                </c:pt>
                <c:pt idx="151">
                  <c:v>495.13223635057392</c:v>
                </c:pt>
                <c:pt idx="152">
                  <c:v>495.13434612068966</c:v>
                </c:pt>
                <c:pt idx="153">
                  <c:v>495.13499252873572</c:v>
                </c:pt>
                <c:pt idx="154">
                  <c:v>495.13679454022878</c:v>
                </c:pt>
                <c:pt idx="155">
                  <c:v>495.13909109195401</c:v>
                </c:pt>
                <c:pt idx="156">
                  <c:v>495.14379367816161</c:v>
                </c:pt>
                <c:pt idx="157">
                  <c:v>495.15141336206898</c:v>
                </c:pt>
                <c:pt idx="158">
                  <c:v>495.14966867816224</c:v>
                </c:pt>
                <c:pt idx="159">
                  <c:v>495.14874094827485</c:v>
                </c:pt>
                <c:pt idx="160">
                  <c:v>495.15345172413788</c:v>
                </c:pt>
                <c:pt idx="161">
                  <c:v>495.15112456896554</c:v>
                </c:pt>
                <c:pt idx="162">
                  <c:v>495.15632112068965</c:v>
                </c:pt>
                <c:pt idx="163">
                  <c:v>495.159016954023</c:v>
                </c:pt>
                <c:pt idx="164">
                  <c:v>495.16526106321902</c:v>
                </c:pt>
                <c:pt idx="165">
                  <c:v>495.17221666666671</c:v>
                </c:pt>
                <c:pt idx="166">
                  <c:v>495.17662126436778</c:v>
                </c:pt>
                <c:pt idx="167">
                  <c:v>495.16722629310402</c:v>
                </c:pt>
                <c:pt idx="168">
                  <c:v>495.17237313218391</c:v>
                </c:pt>
                <c:pt idx="169">
                  <c:v>495.17236264367818</c:v>
                </c:pt>
                <c:pt idx="170">
                  <c:v>495.17380517241378</c:v>
                </c:pt>
                <c:pt idx="171">
                  <c:v>495.17623362068969</c:v>
                </c:pt>
                <c:pt idx="172">
                  <c:v>495.17451637931038</c:v>
                </c:pt>
                <c:pt idx="173">
                  <c:v>495.17788908046077</c:v>
                </c:pt>
                <c:pt idx="174">
                  <c:v>495.18083132183932</c:v>
                </c:pt>
                <c:pt idx="175">
                  <c:v>495.18345833333416</c:v>
                </c:pt>
                <c:pt idx="176">
                  <c:v>495.18534066091951</c:v>
                </c:pt>
                <c:pt idx="177">
                  <c:v>495.18721048850563</c:v>
                </c:pt>
                <c:pt idx="178">
                  <c:v>495.18896106321841</c:v>
                </c:pt>
                <c:pt idx="179">
                  <c:v>495.19078290229817</c:v>
                </c:pt>
                <c:pt idx="180">
                  <c:v>495.19268433908155</c:v>
                </c:pt>
                <c:pt idx="181">
                  <c:v>495.19456767241388</c:v>
                </c:pt>
                <c:pt idx="182">
                  <c:v>495.1965510057471</c:v>
                </c:pt>
                <c:pt idx="183">
                  <c:v>495.19853433908025</c:v>
                </c:pt>
                <c:pt idx="184">
                  <c:v>495.20058663793174</c:v>
                </c:pt>
                <c:pt idx="185">
                  <c:v>495.20259640804528</c:v>
                </c:pt>
                <c:pt idx="186">
                  <c:v>495.20462916666702</c:v>
                </c:pt>
                <c:pt idx="187">
                  <c:v>495.20669137931037</c:v>
                </c:pt>
                <c:pt idx="188">
                  <c:v>495.20866149425285</c:v>
                </c:pt>
                <c:pt idx="189">
                  <c:v>495.21072729885054</c:v>
                </c:pt>
                <c:pt idx="190">
                  <c:v>495.21266724137899</c:v>
                </c:pt>
                <c:pt idx="191">
                  <c:v>495.21466910919537</c:v>
                </c:pt>
                <c:pt idx="192">
                  <c:v>495.21653936781513</c:v>
                </c:pt>
                <c:pt idx="193">
                  <c:v>495.21842054597693</c:v>
                </c:pt>
                <c:pt idx="194">
                  <c:v>495.22030244252744</c:v>
                </c:pt>
                <c:pt idx="195">
                  <c:v>495.22208362068966</c:v>
                </c:pt>
                <c:pt idx="196">
                  <c:v>495.22395043103393</c:v>
                </c:pt>
                <c:pt idx="197">
                  <c:v>495.22571091954023</c:v>
                </c:pt>
                <c:pt idx="198">
                  <c:v>495.22737068965512</c:v>
                </c:pt>
                <c:pt idx="199">
                  <c:v>495.22913117816069</c:v>
                </c:pt>
                <c:pt idx="200">
                  <c:v>495.23089094827412</c:v>
                </c:pt>
                <c:pt idx="201">
                  <c:v>495.23255143678165</c:v>
                </c:pt>
                <c:pt idx="202">
                  <c:v>495.23431120689588</c:v>
                </c:pt>
                <c:pt idx="203">
                  <c:v>495.23607169540225</c:v>
                </c:pt>
                <c:pt idx="204">
                  <c:v>495.2377314655165</c:v>
                </c:pt>
                <c:pt idx="205">
                  <c:v>495.2394675287357</c:v>
                </c:pt>
                <c:pt idx="206">
                  <c:v>495.24109928160863</c:v>
                </c:pt>
                <c:pt idx="207">
                  <c:v>495.24283175287354</c:v>
                </c:pt>
                <c:pt idx="208">
                  <c:v>495.24446350574846</c:v>
                </c:pt>
                <c:pt idx="209">
                  <c:v>495.2460880747127</c:v>
                </c:pt>
                <c:pt idx="210">
                  <c:v>495.24771048850511</c:v>
                </c:pt>
                <c:pt idx="211">
                  <c:v>495.24933290229774</c:v>
                </c:pt>
                <c:pt idx="212">
                  <c:v>495.25085459770185</c:v>
                </c:pt>
                <c:pt idx="213">
                  <c:v>495.25247701149425</c:v>
                </c:pt>
                <c:pt idx="214">
                  <c:v>495.25409942528694</c:v>
                </c:pt>
                <c:pt idx="215">
                  <c:v>495.25572112068966</c:v>
                </c:pt>
                <c:pt idx="216">
                  <c:v>495.25724353448277</c:v>
                </c:pt>
                <c:pt idx="217">
                  <c:v>495.25886738505778</c:v>
                </c:pt>
                <c:pt idx="218">
                  <c:v>495.26039267241379</c:v>
                </c:pt>
                <c:pt idx="219">
                  <c:v>495.2619186781601</c:v>
                </c:pt>
                <c:pt idx="220">
                  <c:v>495.26354396551699</c:v>
                </c:pt>
                <c:pt idx="221">
                  <c:v>495.26507140804569</c:v>
                </c:pt>
                <c:pt idx="222">
                  <c:v>495.26650387931033</c:v>
                </c:pt>
                <c:pt idx="223">
                  <c:v>495.26793706896524</c:v>
                </c:pt>
                <c:pt idx="224">
                  <c:v>495.26946954022969</c:v>
                </c:pt>
                <c:pt idx="225">
                  <c:v>495.27090201149423</c:v>
                </c:pt>
                <c:pt idx="226">
                  <c:v>495.27233448275859</c:v>
                </c:pt>
                <c:pt idx="227">
                  <c:v>495.27386695402299</c:v>
                </c:pt>
                <c:pt idx="228">
                  <c:v>495.27529942528656</c:v>
                </c:pt>
                <c:pt idx="229">
                  <c:v>495.27673189655167</c:v>
                </c:pt>
                <c:pt idx="230">
                  <c:v>495.27815718390804</c:v>
                </c:pt>
                <c:pt idx="231">
                  <c:v>495.27958247126429</c:v>
                </c:pt>
                <c:pt idx="232">
                  <c:v>495.28100775861901</c:v>
                </c:pt>
                <c:pt idx="233">
                  <c:v>495.28243304597669</c:v>
                </c:pt>
                <c:pt idx="234">
                  <c:v>495.29743836206893</c:v>
                </c:pt>
                <c:pt idx="235">
                  <c:v>495.31481321839084</c:v>
                </c:pt>
                <c:pt idx="236">
                  <c:v>495.33218807471275</c:v>
                </c:pt>
                <c:pt idx="237">
                  <c:v>495.34946221264408</c:v>
                </c:pt>
                <c:pt idx="238">
                  <c:v>495.36683706896554</c:v>
                </c:pt>
                <c:pt idx="239">
                  <c:v>495.38421192528699</c:v>
                </c:pt>
                <c:pt idx="240">
                  <c:v>495.40158606321825</c:v>
                </c:pt>
                <c:pt idx="241">
                  <c:v>495.41886091954035</c:v>
                </c:pt>
                <c:pt idx="242">
                  <c:v>495.42826853448264</c:v>
                </c:pt>
                <c:pt idx="243">
                  <c:v>495.43176882183894</c:v>
                </c:pt>
                <c:pt idx="244">
                  <c:v>495.43526839080459</c:v>
                </c:pt>
                <c:pt idx="245">
                  <c:v>495.43876867816016</c:v>
                </c:pt>
                <c:pt idx="246">
                  <c:v>495.44051278735634</c:v>
                </c:pt>
                <c:pt idx="247">
                  <c:v>495.43975143678165</c:v>
                </c:pt>
                <c:pt idx="248">
                  <c:v>495.43899008620622</c:v>
                </c:pt>
                <c:pt idx="249">
                  <c:v>495.43832873563139</c:v>
                </c:pt>
                <c:pt idx="250">
                  <c:v>495.43756738505743</c:v>
                </c:pt>
                <c:pt idx="251">
                  <c:v>495.43690603448192</c:v>
                </c:pt>
                <c:pt idx="252">
                  <c:v>495.43614468390803</c:v>
                </c:pt>
                <c:pt idx="253">
                  <c:v>495.43548333333416</c:v>
                </c:pt>
                <c:pt idx="254">
                  <c:v>495.43462629310346</c:v>
                </c:pt>
                <c:pt idx="255">
                  <c:v>495.4331610632176</c:v>
                </c:pt>
                <c:pt idx="256">
                  <c:v>495.43179655172327</c:v>
                </c:pt>
                <c:pt idx="257">
                  <c:v>495.43033204022828</c:v>
                </c:pt>
                <c:pt idx="258">
                  <c:v>495.42896752873565</c:v>
                </c:pt>
                <c:pt idx="259">
                  <c:v>495.42750301724129</c:v>
                </c:pt>
                <c:pt idx="260">
                  <c:v>495.42613778735523</c:v>
                </c:pt>
                <c:pt idx="261">
                  <c:v>495.42467327586206</c:v>
                </c:pt>
                <c:pt idx="262">
                  <c:v>495.42330876436711</c:v>
                </c:pt>
                <c:pt idx="263">
                  <c:v>495.42184425287263</c:v>
                </c:pt>
                <c:pt idx="264">
                  <c:v>495.42047974137819</c:v>
                </c:pt>
                <c:pt idx="265">
                  <c:v>495.41901451149369</c:v>
                </c:pt>
                <c:pt idx="266">
                  <c:v>495.41764999999964</c:v>
                </c:pt>
                <c:pt idx="267">
                  <c:v>495.41618548850425</c:v>
                </c:pt>
                <c:pt idx="268">
                  <c:v>495.41472097701154</c:v>
                </c:pt>
                <c:pt idx="269">
                  <c:v>495.41335646551613</c:v>
                </c:pt>
                <c:pt idx="270">
                  <c:v>495.41189123563214</c:v>
                </c:pt>
                <c:pt idx="271">
                  <c:v>495.41053275861901</c:v>
                </c:pt>
                <c:pt idx="272">
                  <c:v>495.40923635057379</c:v>
                </c:pt>
                <c:pt idx="273">
                  <c:v>495.40793994252743</c:v>
                </c:pt>
                <c:pt idx="274">
                  <c:v>495.40664425287264</c:v>
                </c:pt>
                <c:pt idx="275">
                  <c:v>495.40534784482759</c:v>
                </c:pt>
                <c:pt idx="276">
                  <c:v>495.40405215517194</c:v>
                </c:pt>
                <c:pt idx="277">
                  <c:v>495.40275574712547</c:v>
                </c:pt>
                <c:pt idx="278">
                  <c:v>495.40146005747124</c:v>
                </c:pt>
                <c:pt idx="279">
                  <c:v>495.40015502873553</c:v>
                </c:pt>
                <c:pt idx="280">
                  <c:v>495.39893060344832</c:v>
                </c:pt>
                <c:pt idx="281">
                  <c:v>495.39770617816089</c:v>
                </c:pt>
                <c:pt idx="282">
                  <c:v>495.39648247126399</c:v>
                </c:pt>
                <c:pt idx="283">
                  <c:v>495.39515517241369</c:v>
                </c:pt>
                <c:pt idx="284">
                  <c:v>495.39401494252797</c:v>
                </c:pt>
                <c:pt idx="285">
                  <c:v>495.39277471264364</c:v>
                </c:pt>
                <c:pt idx="286">
                  <c:v>495.39152514367726</c:v>
                </c:pt>
                <c:pt idx="287">
                  <c:v>495.39036767241379</c:v>
                </c:pt>
                <c:pt idx="288">
                  <c:v>495.38910948275861</c:v>
                </c:pt>
                <c:pt idx="289">
                  <c:v>495.38794339080471</c:v>
                </c:pt>
                <c:pt idx="290">
                  <c:v>495.38677658045964</c:v>
                </c:pt>
                <c:pt idx="291">
                  <c:v>495.38561048850511</c:v>
                </c:pt>
                <c:pt idx="292">
                  <c:v>495.38444367816174</c:v>
                </c:pt>
                <c:pt idx="293">
                  <c:v>495.38334382183911</c:v>
                </c:pt>
                <c:pt idx="294">
                  <c:v>495.38213821838974</c:v>
                </c:pt>
                <c:pt idx="295">
                  <c:v>495.38103261494257</c:v>
                </c:pt>
                <c:pt idx="296">
                  <c:v>495.37982701149434</c:v>
                </c:pt>
                <c:pt idx="297">
                  <c:v>495.37862140804594</c:v>
                </c:pt>
                <c:pt idx="298">
                  <c:v>495.37751580459769</c:v>
                </c:pt>
                <c:pt idx="299">
                  <c:v>495.3763102011485</c:v>
                </c:pt>
                <c:pt idx="300">
                  <c:v>495.37520387931102</c:v>
                </c:pt>
                <c:pt idx="301">
                  <c:v>495.37399109195405</c:v>
                </c:pt>
                <c:pt idx="302">
                  <c:v>495.37287255747128</c:v>
                </c:pt>
                <c:pt idx="303">
                  <c:v>495.37165402298854</c:v>
                </c:pt>
                <c:pt idx="304">
                  <c:v>495.37053477011415</c:v>
                </c:pt>
                <c:pt idx="305">
                  <c:v>495.36931408045979</c:v>
                </c:pt>
                <c:pt idx="306">
                  <c:v>495.36819123563214</c:v>
                </c:pt>
                <c:pt idx="307">
                  <c:v>495.36696623563222</c:v>
                </c:pt>
                <c:pt idx="308">
                  <c:v>495.36583908045975</c:v>
                </c:pt>
                <c:pt idx="309">
                  <c:v>495.36461192528725</c:v>
                </c:pt>
                <c:pt idx="310">
                  <c:v>495.36348477011495</c:v>
                </c:pt>
                <c:pt idx="311">
                  <c:v>495.36225761494336</c:v>
                </c:pt>
                <c:pt idx="312">
                  <c:v>495.36112830459763</c:v>
                </c:pt>
                <c:pt idx="313">
                  <c:v>495.35989827586286</c:v>
                </c:pt>
                <c:pt idx="314">
                  <c:v>495.35876321839083</c:v>
                </c:pt>
                <c:pt idx="315">
                  <c:v>495.35752816091957</c:v>
                </c:pt>
                <c:pt idx="316">
                  <c:v>495.35639310344897</c:v>
                </c:pt>
                <c:pt idx="317">
                  <c:v>495.35515876436784</c:v>
                </c:pt>
                <c:pt idx="318">
                  <c:v>495.35402011494392</c:v>
                </c:pt>
                <c:pt idx="319">
                  <c:v>495.3527814655173</c:v>
                </c:pt>
                <c:pt idx="320">
                  <c:v>495.35156149425285</c:v>
                </c:pt>
                <c:pt idx="321">
                  <c:v>495.35034224137894</c:v>
                </c:pt>
                <c:pt idx="322">
                  <c:v>495.34912370689671</c:v>
                </c:pt>
                <c:pt idx="323">
                  <c:v>495.34800517241382</c:v>
                </c:pt>
                <c:pt idx="324">
                  <c:v>495.3467945402291</c:v>
                </c:pt>
                <c:pt idx="325">
                  <c:v>495.34558606321838</c:v>
                </c:pt>
                <c:pt idx="326">
                  <c:v>495.34426681034637</c:v>
                </c:pt>
                <c:pt idx="327">
                  <c:v>495.34304396551727</c:v>
                </c:pt>
                <c:pt idx="328">
                  <c:v>495.34182040229865</c:v>
                </c:pt>
                <c:pt idx="329">
                  <c:v>495.34059755747126</c:v>
                </c:pt>
                <c:pt idx="330">
                  <c:v>495.3393502873563</c:v>
                </c:pt>
                <c:pt idx="331">
                  <c:v>495.33798649425285</c:v>
                </c:pt>
                <c:pt idx="332">
                  <c:v>495.33672270114869</c:v>
                </c:pt>
                <c:pt idx="333">
                  <c:v>495.33535890804473</c:v>
                </c:pt>
                <c:pt idx="334">
                  <c:v>495.33409511494278</c:v>
                </c:pt>
                <c:pt idx="335">
                  <c:v>495.33283060344928</c:v>
                </c:pt>
                <c:pt idx="336">
                  <c:v>495.33146681034481</c:v>
                </c:pt>
                <c:pt idx="337">
                  <c:v>495.33020301724139</c:v>
                </c:pt>
                <c:pt idx="338">
                  <c:v>495.32883563218383</c:v>
                </c:pt>
                <c:pt idx="339">
                  <c:v>495.32755962643682</c:v>
                </c:pt>
                <c:pt idx="340">
                  <c:v>495.32618433908044</c:v>
                </c:pt>
                <c:pt idx="341">
                  <c:v>495.32490833333441</c:v>
                </c:pt>
                <c:pt idx="342">
                  <c:v>495.32353160919524</c:v>
                </c:pt>
                <c:pt idx="343">
                  <c:v>495.32215201149393</c:v>
                </c:pt>
                <c:pt idx="344">
                  <c:v>495.3207716954023</c:v>
                </c:pt>
                <c:pt idx="345">
                  <c:v>495.31939137931101</c:v>
                </c:pt>
                <c:pt idx="346">
                  <c:v>495.31801106321825</c:v>
                </c:pt>
                <c:pt idx="347">
                  <c:v>495.31663074712623</c:v>
                </c:pt>
                <c:pt idx="348">
                  <c:v>495.31525043103449</c:v>
                </c:pt>
                <c:pt idx="349">
                  <c:v>495.31377083333416</c:v>
                </c:pt>
                <c:pt idx="350">
                  <c:v>495.3123905172414</c:v>
                </c:pt>
                <c:pt idx="351">
                  <c:v>495.3110252873563</c:v>
                </c:pt>
                <c:pt idx="352">
                  <c:v>495.30966149425382</c:v>
                </c:pt>
                <c:pt idx="353">
                  <c:v>495.30819841954019</c:v>
                </c:pt>
                <c:pt idx="354">
                  <c:v>495.30683534482756</c:v>
                </c:pt>
                <c:pt idx="355">
                  <c:v>495.30537945402227</c:v>
                </c:pt>
                <c:pt idx="356">
                  <c:v>495.30402571839079</c:v>
                </c:pt>
                <c:pt idx="357">
                  <c:v>495.30257413793186</c:v>
                </c:pt>
                <c:pt idx="358">
                  <c:v>495.30112327586204</c:v>
                </c:pt>
                <c:pt idx="359">
                  <c:v>495.29967169540231</c:v>
                </c:pt>
                <c:pt idx="360">
                  <c:v>495.29822083333409</c:v>
                </c:pt>
                <c:pt idx="361">
                  <c:v>495.29617686781495</c:v>
                </c:pt>
                <c:pt idx="362">
                  <c:v>495.2936576149425</c:v>
                </c:pt>
                <c:pt idx="363">
                  <c:v>495.29113836206773</c:v>
                </c:pt>
                <c:pt idx="364">
                  <c:v>495.28851910919417</c:v>
                </c:pt>
                <c:pt idx="365">
                  <c:v>495.28599985632184</c:v>
                </c:pt>
                <c:pt idx="366">
                  <c:v>495.28348060344916</c:v>
                </c:pt>
                <c:pt idx="367">
                  <c:v>495.28096135057405</c:v>
                </c:pt>
                <c:pt idx="368">
                  <c:v>495.27834209770117</c:v>
                </c:pt>
                <c:pt idx="369">
                  <c:v>495.2757728448276</c:v>
                </c:pt>
                <c:pt idx="370">
                  <c:v>495.27292054597694</c:v>
                </c:pt>
                <c:pt idx="371">
                  <c:v>495.27006752873575</c:v>
                </c:pt>
                <c:pt idx="372">
                  <c:v>495.26731522988439</c:v>
                </c:pt>
                <c:pt idx="373">
                  <c:v>495.26446221264371</c:v>
                </c:pt>
                <c:pt idx="374">
                  <c:v>495.26160919540234</c:v>
                </c:pt>
                <c:pt idx="375">
                  <c:v>495.25875689655174</c:v>
                </c:pt>
                <c:pt idx="376">
                  <c:v>495.25600387931036</c:v>
                </c:pt>
                <c:pt idx="377">
                  <c:v>495.25315158045964</c:v>
                </c:pt>
                <c:pt idx="378">
                  <c:v>495.25029856321839</c:v>
                </c:pt>
                <c:pt idx="379">
                  <c:v>495.24744626436865</c:v>
                </c:pt>
                <c:pt idx="380">
                  <c:v>495.24469324712646</c:v>
                </c:pt>
                <c:pt idx="381">
                  <c:v>495.24184022988538</c:v>
                </c:pt>
                <c:pt idx="382">
                  <c:v>495.23898793103399</c:v>
                </c:pt>
                <c:pt idx="383">
                  <c:v>495.23623491379226</c:v>
                </c:pt>
                <c:pt idx="384">
                  <c:v>495.23338261494251</c:v>
                </c:pt>
                <c:pt idx="385">
                  <c:v>495.23052959770115</c:v>
                </c:pt>
                <c:pt idx="386">
                  <c:v>495.22807902298746</c:v>
                </c:pt>
                <c:pt idx="387">
                  <c:v>495.22466652298851</c:v>
                </c:pt>
                <c:pt idx="388">
                  <c:v>495.22226278735678</c:v>
                </c:pt>
                <c:pt idx="389">
                  <c:v>495.21995948275861</c:v>
                </c:pt>
                <c:pt idx="390">
                  <c:v>495.21876120689654</c:v>
                </c:pt>
                <c:pt idx="391">
                  <c:v>495.21777442528656</c:v>
                </c:pt>
                <c:pt idx="392">
                  <c:v>495.21678764367743</c:v>
                </c:pt>
                <c:pt idx="393">
                  <c:v>495.21580086206905</c:v>
                </c:pt>
                <c:pt idx="394">
                  <c:v>495.21515991379238</c:v>
                </c:pt>
                <c:pt idx="395">
                  <c:v>495.21465804597699</c:v>
                </c:pt>
                <c:pt idx="396">
                  <c:v>495.21416566091949</c:v>
                </c:pt>
                <c:pt idx="397">
                  <c:v>495.2137627873563</c:v>
                </c:pt>
                <c:pt idx="398">
                  <c:v>495.2132606321839</c:v>
                </c:pt>
                <c:pt idx="399">
                  <c:v>495.21285775861986</c:v>
                </c:pt>
                <c:pt idx="400">
                  <c:v>495.21240229885052</c:v>
                </c:pt>
                <c:pt idx="401">
                  <c:v>495.21190502873566</c:v>
                </c:pt>
                <c:pt idx="402">
                  <c:v>495.21135244252713</c:v>
                </c:pt>
                <c:pt idx="403">
                  <c:v>495.21060646551723</c:v>
                </c:pt>
                <c:pt idx="404">
                  <c:v>495.20986120689702</c:v>
                </c:pt>
                <c:pt idx="405">
                  <c:v>495.20911594827362</c:v>
                </c:pt>
                <c:pt idx="406">
                  <c:v>495.20831824712485</c:v>
                </c:pt>
                <c:pt idx="407">
                  <c:v>495.20734956896553</c:v>
                </c:pt>
                <c:pt idx="408">
                  <c:v>495.20639382183913</c:v>
                </c:pt>
                <c:pt idx="409">
                  <c:v>495.20544252873572</c:v>
                </c:pt>
                <c:pt idx="410">
                  <c:v>495.20416005747126</c:v>
                </c:pt>
                <c:pt idx="411">
                  <c:v>495.20261781609196</c:v>
                </c:pt>
                <c:pt idx="412">
                  <c:v>495.20100876436783</c:v>
                </c:pt>
                <c:pt idx="413">
                  <c:v>495.199267816092</c:v>
                </c:pt>
                <c:pt idx="414">
                  <c:v>495.19744209770204</c:v>
                </c:pt>
                <c:pt idx="415">
                  <c:v>495.19571637931034</c:v>
                </c:pt>
                <c:pt idx="416">
                  <c:v>495.19389066091958</c:v>
                </c:pt>
                <c:pt idx="417">
                  <c:v>495.19201982758619</c:v>
                </c:pt>
                <c:pt idx="418">
                  <c:v>495.1901728448276</c:v>
                </c:pt>
                <c:pt idx="419">
                  <c:v>495.18832586206895</c:v>
                </c:pt>
                <c:pt idx="420">
                  <c:v>495.18637887931033</c:v>
                </c:pt>
                <c:pt idx="421">
                  <c:v>495.18453261494278</c:v>
                </c:pt>
                <c:pt idx="422">
                  <c:v>495.18258563218404</c:v>
                </c:pt>
                <c:pt idx="423">
                  <c:v>495.18073864942528</c:v>
                </c:pt>
                <c:pt idx="424">
                  <c:v>495.17879166666671</c:v>
                </c:pt>
                <c:pt idx="425">
                  <c:v>495.17693103448266</c:v>
                </c:pt>
                <c:pt idx="426">
                  <c:v>495.17504669540278</c:v>
                </c:pt>
                <c:pt idx="427">
                  <c:v>495.17316235632182</c:v>
                </c:pt>
                <c:pt idx="428">
                  <c:v>495.17117801724129</c:v>
                </c:pt>
                <c:pt idx="429">
                  <c:v>495.16930804597695</c:v>
                </c:pt>
                <c:pt idx="430">
                  <c:v>495.16738477011495</c:v>
                </c:pt>
                <c:pt idx="431">
                  <c:v>495.16556149425287</c:v>
                </c:pt>
                <c:pt idx="432">
                  <c:v>495.16363821839064</c:v>
                </c:pt>
                <c:pt idx="433">
                  <c:v>495.16171494252774</c:v>
                </c:pt>
                <c:pt idx="434">
                  <c:v>495.15979094827503</c:v>
                </c:pt>
                <c:pt idx="435">
                  <c:v>495.15786767241468</c:v>
                </c:pt>
                <c:pt idx="436">
                  <c:v>495.15604439655232</c:v>
                </c:pt>
                <c:pt idx="437">
                  <c:v>495.15412112068975</c:v>
                </c:pt>
                <c:pt idx="438">
                  <c:v>495.15227543103447</c:v>
                </c:pt>
                <c:pt idx="439">
                  <c:v>495.15033333333434</c:v>
                </c:pt>
                <c:pt idx="440">
                  <c:v>495.14849123563232</c:v>
                </c:pt>
                <c:pt idx="441">
                  <c:v>495.14664913793217</c:v>
                </c:pt>
                <c:pt idx="442">
                  <c:v>495.14471408045978</c:v>
                </c:pt>
                <c:pt idx="443">
                  <c:v>495.14290416666745</c:v>
                </c:pt>
                <c:pt idx="444">
                  <c:v>495.14099425287355</c:v>
                </c:pt>
                <c:pt idx="445">
                  <c:v>495.13908433908125</c:v>
                </c:pt>
                <c:pt idx="446">
                  <c:v>495.13727514367815</c:v>
                </c:pt>
                <c:pt idx="447">
                  <c:v>495.13536522988505</c:v>
                </c:pt>
                <c:pt idx="448">
                  <c:v>495.13355531609199</c:v>
                </c:pt>
                <c:pt idx="449">
                  <c:v>495.13164540229803</c:v>
                </c:pt>
                <c:pt idx="450">
                  <c:v>495.12977356321841</c:v>
                </c:pt>
                <c:pt idx="451">
                  <c:v>495.12793620689655</c:v>
                </c:pt>
                <c:pt idx="452">
                  <c:v>495.12609885057367</c:v>
                </c:pt>
                <c:pt idx="453">
                  <c:v>495.12426077586292</c:v>
                </c:pt>
                <c:pt idx="454">
                  <c:v>495.12235287356378</c:v>
                </c:pt>
                <c:pt idx="455">
                  <c:v>495.12049094827455</c:v>
                </c:pt>
                <c:pt idx="456">
                  <c:v>495.11852902298824</c:v>
                </c:pt>
                <c:pt idx="457">
                  <c:v>495.11666637931114</c:v>
                </c:pt>
                <c:pt idx="458">
                  <c:v>495.11480445402367</c:v>
                </c:pt>
                <c:pt idx="459">
                  <c:v>495.11284252873696</c:v>
                </c:pt>
                <c:pt idx="460">
                  <c:v>495.11098060344966</c:v>
                </c:pt>
                <c:pt idx="461">
                  <c:v>495.10911867816094</c:v>
                </c:pt>
                <c:pt idx="462">
                  <c:v>495.10716106321837</c:v>
                </c:pt>
                <c:pt idx="463">
                  <c:v>495.10534080459774</c:v>
                </c:pt>
                <c:pt idx="464">
                  <c:v>495.10342054597703</c:v>
                </c:pt>
                <c:pt idx="465">
                  <c:v>495.10150028735637</c:v>
                </c:pt>
                <c:pt idx="466">
                  <c:v>495.09958002873572</c:v>
                </c:pt>
                <c:pt idx="467">
                  <c:v>495.09766178160919</c:v>
                </c:pt>
                <c:pt idx="468">
                  <c:v>495.09574712643678</c:v>
                </c:pt>
                <c:pt idx="469">
                  <c:v>495.09383247126357</c:v>
                </c:pt>
                <c:pt idx="470">
                  <c:v>495.09191781609115</c:v>
                </c:pt>
                <c:pt idx="471">
                  <c:v>495.09000387931036</c:v>
                </c:pt>
                <c:pt idx="472">
                  <c:v>495.08798922413791</c:v>
                </c:pt>
                <c:pt idx="473">
                  <c:v>495.08607456896476</c:v>
                </c:pt>
                <c:pt idx="474">
                  <c:v>495.08415991379309</c:v>
                </c:pt>
                <c:pt idx="475">
                  <c:v>495.08227399425289</c:v>
                </c:pt>
                <c:pt idx="476">
                  <c:v>495.08030172413794</c:v>
                </c:pt>
                <c:pt idx="477">
                  <c:v>495.07832873563194</c:v>
                </c:pt>
                <c:pt idx="478">
                  <c:v>495.07645646551669</c:v>
                </c:pt>
                <c:pt idx="479">
                  <c:v>495.07215316091953</c:v>
                </c:pt>
                <c:pt idx="480">
                  <c:v>495.06586724137929</c:v>
                </c:pt>
                <c:pt idx="481">
                  <c:v>495.05958060344966</c:v>
                </c:pt>
                <c:pt idx="482">
                  <c:v>495.05329468390886</c:v>
                </c:pt>
                <c:pt idx="483">
                  <c:v>495.04700804597695</c:v>
                </c:pt>
                <c:pt idx="484">
                  <c:v>495.04072212643774</c:v>
                </c:pt>
                <c:pt idx="485">
                  <c:v>495.03443548850487</c:v>
                </c:pt>
                <c:pt idx="486">
                  <c:v>495.02814956896458</c:v>
                </c:pt>
                <c:pt idx="487">
                  <c:v>495.02174410919525</c:v>
                </c:pt>
                <c:pt idx="488">
                  <c:v>495.01515258620663</c:v>
                </c:pt>
                <c:pt idx="489">
                  <c:v>495.00846034482771</c:v>
                </c:pt>
                <c:pt idx="490">
                  <c:v>495.00176810344902</c:v>
                </c:pt>
                <c:pt idx="491">
                  <c:v>494.99548994252774</c:v>
                </c:pt>
                <c:pt idx="492">
                  <c:v>494.99236106321825</c:v>
                </c:pt>
                <c:pt idx="493">
                  <c:v>494.98913218390805</c:v>
                </c:pt>
                <c:pt idx="494">
                  <c:v>494.98600402298734</c:v>
                </c:pt>
                <c:pt idx="495">
                  <c:v>494.9828751436782</c:v>
                </c:pt>
                <c:pt idx="496">
                  <c:v>494.97964626436857</c:v>
                </c:pt>
                <c:pt idx="497">
                  <c:v>494.9765173850567</c:v>
                </c:pt>
                <c:pt idx="498">
                  <c:v>494.97338850574715</c:v>
                </c:pt>
                <c:pt idx="499">
                  <c:v>494.97015962643673</c:v>
                </c:pt>
                <c:pt idx="500">
                  <c:v>494.96688275861999</c:v>
                </c:pt>
                <c:pt idx="501">
                  <c:v>494.96442169540296</c:v>
                </c:pt>
                <c:pt idx="502">
                  <c:v>494.96269928160899</c:v>
                </c:pt>
                <c:pt idx="503">
                  <c:v>494.96225646551699</c:v>
                </c:pt>
                <c:pt idx="504">
                  <c:v>494.96334511494251</c:v>
                </c:pt>
                <c:pt idx="505">
                  <c:v>494.96562040229804</c:v>
                </c:pt>
                <c:pt idx="506">
                  <c:v>494.96834841954023</c:v>
                </c:pt>
                <c:pt idx="507">
                  <c:v>494.96884281609192</c:v>
                </c:pt>
                <c:pt idx="508">
                  <c:v>494.9689418103448</c:v>
                </c:pt>
                <c:pt idx="509">
                  <c:v>494.96841350574709</c:v>
                </c:pt>
                <c:pt idx="510">
                  <c:v>494.96788520114944</c:v>
                </c:pt>
                <c:pt idx="511">
                  <c:v>494.96688232758635</c:v>
                </c:pt>
                <c:pt idx="512">
                  <c:v>494.96596939655171</c:v>
                </c:pt>
                <c:pt idx="513">
                  <c:v>494.96495646551699</c:v>
                </c:pt>
                <c:pt idx="514">
                  <c:v>494.96394353448267</c:v>
                </c:pt>
                <c:pt idx="515">
                  <c:v>494.9627446839088</c:v>
                </c:pt>
                <c:pt idx="516">
                  <c:v>494.96139339080429</c:v>
                </c:pt>
                <c:pt idx="517">
                  <c:v>494.96014209770118</c:v>
                </c:pt>
                <c:pt idx="518">
                  <c:v>494.95889008620691</c:v>
                </c:pt>
                <c:pt idx="519">
                  <c:v>494.95753879310325</c:v>
                </c:pt>
                <c:pt idx="520">
                  <c:v>494.95628750000003</c:v>
                </c:pt>
                <c:pt idx="521">
                  <c:v>494.95493620689655</c:v>
                </c:pt>
                <c:pt idx="522">
                  <c:v>494.95368491379332</c:v>
                </c:pt>
                <c:pt idx="523">
                  <c:v>494.95240201149426</c:v>
                </c:pt>
                <c:pt idx="524">
                  <c:v>494.95099468390873</c:v>
                </c:pt>
                <c:pt idx="525">
                  <c:v>494.94958735632201</c:v>
                </c:pt>
                <c:pt idx="526">
                  <c:v>494.94818002873575</c:v>
                </c:pt>
                <c:pt idx="527">
                  <c:v>494.94687126436781</c:v>
                </c:pt>
                <c:pt idx="528">
                  <c:v>494.94545962643701</c:v>
                </c:pt>
                <c:pt idx="529">
                  <c:v>494.94396810344909</c:v>
                </c:pt>
                <c:pt idx="530">
                  <c:v>494.94261321839065</c:v>
                </c:pt>
                <c:pt idx="531">
                  <c:v>494.94115833333331</c:v>
                </c:pt>
                <c:pt idx="532">
                  <c:v>494.93970344827375</c:v>
                </c:pt>
                <c:pt idx="533">
                  <c:v>494.93827801724035</c:v>
                </c:pt>
                <c:pt idx="534">
                  <c:v>494.93676034482729</c:v>
                </c:pt>
                <c:pt idx="535">
                  <c:v>494.9352433908046</c:v>
                </c:pt>
                <c:pt idx="536">
                  <c:v>494.9338264367816</c:v>
                </c:pt>
                <c:pt idx="537">
                  <c:v>494.93230948275863</c:v>
                </c:pt>
                <c:pt idx="538">
                  <c:v>494.93089252873568</c:v>
                </c:pt>
                <c:pt idx="539">
                  <c:v>494.92937485632183</c:v>
                </c:pt>
                <c:pt idx="540">
                  <c:v>494.92785790229755</c:v>
                </c:pt>
                <c:pt idx="541">
                  <c:v>494.92644094827375</c:v>
                </c:pt>
                <c:pt idx="542">
                  <c:v>494.92486781609205</c:v>
                </c:pt>
                <c:pt idx="543">
                  <c:v>494.92339827586193</c:v>
                </c:pt>
                <c:pt idx="544">
                  <c:v>494.92182873563195</c:v>
                </c:pt>
                <c:pt idx="545">
                  <c:v>494.92035919540223</c:v>
                </c:pt>
                <c:pt idx="546">
                  <c:v>494.91874784482729</c:v>
                </c:pt>
                <c:pt idx="547">
                  <c:v>494.91715229885023</c:v>
                </c:pt>
                <c:pt idx="548">
                  <c:v>494.91555675287202</c:v>
                </c:pt>
                <c:pt idx="549">
                  <c:v>494.91396048850498</c:v>
                </c:pt>
                <c:pt idx="550">
                  <c:v>494.91246494252869</c:v>
                </c:pt>
                <c:pt idx="551">
                  <c:v>494.91086939655202</c:v>
                </c:pt>
                <c:pt idx="552">
                  <c:v>494.90927385057392</c:v>
                </c:pt>
                <c:pt idx="553">
                  <c:v>494.90767830459765</c:v>
                </c:pt>
                <c:pt idx="554">
                  <c:v>494.90608491379311</c:v>
                </c:pt>
                <c:pt idx="555">
                  <c:v>494.9043951149427</c:v>
                </c:pt>
                <c:pt idx="556">
                  <c:v>494.90280531609204</c:v>
                </c:pt>
                <c:pt idx="557">
                  <c:v>494.90111479884951</c:v>
                </c:pt>
                <c:pt idx="558">
                  <c:v>494.89942284482771</c:v>
                </c:pt>
                <c:pt idx="559">
                  <c:v>494.89782801724135</c:v>
                </c:pt>
                <c:pt idx="560">
                  <c:v>494.89613031609127</c:v>
                </c:pt>
                <c:pt idx="561">
                  <c:v>494.89442686781632</c:v>
                </c:pt>
                <c:pt idx="562">
                  <c:v>494.89272413793174</c:v>
                </c:pt>
                <c:pt idx="563">
                  <c:v>494.89092140804593</c:v>
                </c:pt>
                <c:pt idx="564">
                  <c:v>494.88922083333466</c:v>
                </c:pt>
                <c:pt idx="565">
                  <c:v>494.88743534482757</c:v>
                </c:pt>
                <c:pt idx="566">
                  <c:v>494.885649856322</c:v>
                </c:pt>
                <c:pt idx="567">
                  <c:v>494.88386436781673</c:v>
                </c:pt>
                <c:pt idx="568">
                  <c:v>494.88207887931037</c:v>
                </c:pt>
                <c:pt idx="569">
                  <c:v>494.8802933908047</c:v>
                </c:pt>
                <c:pt idx="570">
                  <c:v>494.87840790229785</c:v>
                </c:pt>
                <c:pt idx="571">
                  <c:v>494.87662241379331</c:v>
                </c:pt>
                <c:pt idx="572">
                  <c:v>494.8748362068967</c:v>
                </c:pt>
                <c:pt idx="573">
                  <c:v>494.87305431034486</c:v>
                </c:pt>
                <c:pt idx="574">
                  <c:v>494.87117313218369</c:v>
                </c:pt>
                <c:pt idx="575">
                  <c:v>494.86939123563218</c:v>
                </c:pt>
                <c:pt idx="576">
                  <c:v>494.86750933908047</c:v>
                </c:pt>
                <c:pt idx="577">
                  <c:v>494.86564827586238</c:v>
                </c:pt>
                <c:pt idx="578">
                  <c:v>494.86369367816098</c:v>
                </c:pt>
                <c:pt idx="579">
                  <c:v>494.86183908045973</c:v>
                </c:pt>
                <c:pt idx="580">
                  <c:v>494.85988520114972</c:v>
                </c:pt>
                <c:pt idx="581">
                  <c:v>494.85803060344909</c:v>
                </c:pt>
                <c:pt idx="582">
                  <c:v>494.85607600574718</c:v>
                </c:pt>
                <c:pt idx="583">
                  <c:v>494.85422140804667</c:v>
                </c:pt>
                <c:pt idx="584">
                  <c:v>494.85236752873578</c:v>
                </c:pt>
                <c:pt idx="585">
                  <c:v>494.85042298850573</c:v>
                </c:pt>
                <c:pt idx="586">
                  <c:v>494.84849137931138</c:v>
                </c:pt>
                <c:pt idx="587">
                  <c:v>494.84655977011397</c:v>
                </c:pt>
                <c:pt idx="588">
                  <c:v>494.84462816092042</c:v>
                </c:pt>
                <c:pt idx="589">
                  <c:v>494.84272025862066</c:v>
                </c:pt>
                <c:pt idx="590">
                  <c:v>494.84066695402367</c:v>
                </c:pt>
                <c:pt idx="591">
                  <c:v>494.83871293103368</c:v>
                </c:pt>
                <c:pt idx="592">
                  <c:v>494.83675962643679</c:v>
                </c:pt>
                <c:pt idx="593">
                  <c:v>494.83480632183932</c:v>
                </c:pt>
                <c:pt idx="594">
                  <c:v>494.83285229885058</c:v>
                </c:pt>
                <c:pt idx="595">
                  <c:v>494.83089899425289</c:v>
                </c:pt>
                <c:pt idx="596">
                  <c:v>494.82894568965531</c:v>
                </c:pt>
                <c:pt idx="597">
                  <c:v>494.82699310344896</c:v>
                </c:pt>
                <c:pt idx="598">
                  <c:v>494.82497284482758</c:v>
                </c:pt>
                <c:pt idx="599">
                  <c:v>494.8229525862069</c:v>
                </c:pt>
                <c:pt idx="600">
                  <c:v>494.82093304597669</c:v>
                </c:pt>
                <c:pt idx="601">
                  <c:v>494.81901278735637</c:v>
                </c:pt>
                <c:pt idx="602">
                  <c:v>494.81692054597693</c:v>
                </c:pt>
                <c:pt idx="603">
                  <c:v>494.81493189655208</c:v>
                </c:pt>
                <c:pt idx="604">
                  <c:v>494.81284252873667</c:v>
                </c:pt>
                <c:pt idx="605">
                  <c:v>494.81085387931114</c:v>
                </c:pt>
                <c:pt idx="606">
                  <c:v>494.80886522988538</c:v>
                </c:pt>
                <c:pt idx="607">
                  <c:v>494.80677586206895</c:v>
                </c:pt>
              </c:numCache>
            </c:numRef>
          </c:yVal>
          <c:smooth val="1"/>
        </c:ser>
        <c:ser>
          <c:idx val="1"/>
          <c:order val="1"/>
          <c:spPr>
            <a:ln w="3175"/>
          </c:spPr>
          <c:marker>
            <c:spPr>
              <a:ln w="3175"/>
            </c:spPr>
          </c:marker>
          <c:xVal>
            <c:numRef>
              <c:f>Sheet3!$L$2:$L$615</c:f>
              <c:numCache>
                <c:formatCode>[$-409]h:mm:ss\ AM/PM;@</c:formatCode>
                <c:ptCount val="614"/>
                <c:pt idx="0">
                  <c:v>15.625</c:v>
                </c:pt>
                <c:pt idx="1">
                  <c:v>15.625347222222222</c:v>
                </c:pt>
                <c:pt idx="2">
                  <c:v>15.62569444444445</c:v>
                </c:pt>
                <c:pt idx="3">
                  <c:v>15.626041666666667</c:v>
                </c:pt>
                <c:pt idx="4">
                  <c:v>15.626388888888902</c:v>
                </c:pt>
                <c:pt idx="5">
                  <c:v>15.6267361111111</c:v>
                </c:pt>
                <c:pt idx="6">
                  <c:v>15.627083333333299</c:v>
                </c:pt>
                <c:pt idx="7">
                  <c:v>15.627430555555625</c:v>
                </c:pt>
                <c:pt idx="8">
                  <c:v>15.627777777777798</c:v>
                </c:pt>
                <c:pt idx="9">
                  <c:v>15.628124999999999</c:v>
                </c:pt>
                <c:pt idx="10">
                  <c:v>15.6284722222222</c:v>
                </c:pt>
                <c:pt idx="11">
                  <c:v>15.628819444444398</c:v>
                </c:pt>
                <c:pt idx="12">
                  <c:v>15.6291666666667</c:v>
                </c:pt>
                <c:pt idx="13">
                  <c:v>15.629513888888921</c:v>
                </c:pt>
                <c:pt idx="14">
                  <c:v>15.629861111111079</c:v>
                </c:pt>
                <c:pt idx="15">
                  <c:v>15.630208333333298</c:v>
                </c:pt>
                <c:pt idx="16">
                  <c:v>15.630555555555604</c:v>
                </c:pt>
                <c:pt idx="17">
                  <c:v>15.630902777777798</c:v>
                </c:pt>
                <c:pt idx="18">
                  <c:v>15.63125</c:v>
                </c:pt>
                <c:pt idx="19">
                  <c:v>15.631597222222204</c:v>
                </c:pt>
                <c:pt idx="20">
                  <c:v>15.631944444444398</c:v>
                </c:pt>
                <c:pt idx="21">
                  <c:v>15.632291666666699</c:v>
                </c:pt>
                <c:pt idx="22">
                  <c:v>15.632638888888927</c:v>
                </c:pt>
                <c:pt idx="23">
                  <c:v>15.6329861111111</c:v>
                </c:pt>
                <c:pt idx="24">
                  <c:v>15.633333333333301</c:v>
                </c:pt>
                <c:pt idx="25">
                  <c:v>15.633680555555623</c:v>
                </c:pt>
                <c:pt idx="26">
                  <c:v>15.634027777777778</c:v>
                </c:pt>
                <c:pt idx="27">
                  <c:v>15.634374999999997</c:v>
                </c:pt>
                <c:pt idx="28">
                  <c:v>15.6347222222222</c:v>
                </c:pt>
                <c:pt idx="29">
                  <c:v>15.635069444444499</c:v>
                </c:pt>
                <c:pt idx="30">
                  <c:v>15.635416666666723</c:v>
                </c:pt>
                <c:pt idx="31">
                  <c:v>15.635763888888899</c:v>
                </c:pt>
                <c:pt idx="32">
                  <c:v>15.636111111111072</c:v>
                </c:pt>
                <c:pt idx="33">
                  <c:v>15.6364583333333</c:v>
                </c:pt>
                <c:pt idx="34">
                  <c:v>15.6368055555556</c:v>
                </c:pt>
                <c:pt idx="35">
                  <c:v>15.637152777777798</c:v>
                </c:pt>
                <c:pt idx="36">
                  <c:v>15.637500000000001</c:v>
                </c:pt>
                <c:pt idx="37">
                  <c:v>15.6378472222222</c:v>
                </c:pt>
                <c:pt idx="38">
                  <c:v>15.638194444444498</c:v>
                </c:pt>
                <c:pt idx="39">
                  <c:v>15.638541666666701</c:v>
                </c:pt>
                <c:pt idx="40">
                  <c:v>15.6388888888889</c:v>
                </c:pt>
                <c:pt idx="41">
                  <c:v>15.639236111111099</c:v>
                </c:pt>
                <c:pt idx="42">
                  <c:v>15.639583333333302</c:v>
                </c:pt>
                <c:pt idx="43">
                  <c:v>15.639930555555599</c:v>
                </c:pt>
                <c:pt idx="44">
                  <c:v>15.640277777777776</c:v>
                </c:pt>
                <c:pt idx="45">
                  <c:v>15.640625</c:v>
                </c:pt>
                <c:pt idx="46">
                  <c:v>15.640972222222198</c:v>
                </c:pt>
                <c:pt idx="47">
                  <c:v>15.641319444444466</c:v>
                </c:pt>
                <c:pt idx="48">
                  <c:v>15.641666666666699</c:v>
                </c:pt>
                <c:pt idx="49">
                  <c:v>15.642013888888902</c:v>
                </c:pt>
                <c:pt idx="50">
                  <c:v>15.642361111111066</c:v>
                </c:pt>
                <c:pt idx="51">
                  <c:v>15.642708333333299</c:v>
                </c:pt>
                <c:pt idx="52">
                  <c:v>15.6430555555556</c:v>
                </c:pt>
                <c:pt idx="53">
                  <c:v>15.6434027777778</c:v>
                </c:pt>
                <c:pt idx="54">
                  <c:v>15.643750000000001</c:v>
                </c:pt>
                <c:pt idx="55">
                  <c:v>15.6440972222222</c:v>
                </c:pt>
                <c:pt idx="56">
                  <c:v>15.644444444444501</c:v>
                </c:pt>
                <c:pt idx="57">
                  <c:v>15.644791666666698</c:v>
                </c:pt>
                <c:pt idx="58">
                  <c:v>15.645138888888921</c:v>
                </c:pt>
                <c:pt idx="59">
                  <c:v>15.645486111111104</c:v>
                </c:pt>
                <c:pt idx="60">
                  <c:v>15.6458333333333</c:v>
                </c:pt>
                <c:pt idx="61">
                  <c:v>15.646180555555604</c:v>
                </c:pt>
                <c:pt idx="62">
                  <c:v>15.646527777777798</c:v>
                </c:pt>
                <c:pt idx="63">
                  <c:v>15.646875</c:v>
                </c:pt>
                <c:pt idx="64">
                  <c:v>15.647222222222201</c:v>
                </c:pt>
                <c:pt idx="65">
                  <c:v>15.647569444444498</c:v>
                </c:pt>
                <c:pt idx="66">
                  <c:v>15.647916666666699</c:v>
                </c:pt>
                <c:pt idx="67">
                  <c:v>15.648263888888875</c:v>
                </c:pt>
                <c:pt idx="68">
                  <c:v>15.648611111111062</c:v>
                </c:pt>
                <c:pt idx="69">
                  <c:v>15.648958333333372</c:v>
                </c:pt>
                <c:pt idx="70">
                  <c:v>15.6493055555556</c:v>
                </c:pt>
                <c:pt idx="71">
                  <c:v>15.649652777777799</c:v>
                </c:pt>
                <c:pt idx="72">
                  <c:v>15.65</c:v>
                </c:pt>
                <c:pt idx="73">
                  <c:v>15.650347222222223</c:v>
                </c:pt>
                <c:pt idx="74">
                  <c:v>15.6506944444445</c:v>
                </c:pt>
                <c:pt idx="75">
                  <c:v>15.6510416666667</c:v>
                </c:pt>
                <c:pt idx="76">
                  <c:v>15.651388888888899</c:v>
                </c:pt>
                <c:pt idx="77">
                  <c:v>15.6517361111111</c:v>
                </c:pt>
                <c:pt idx="78">
                  <c:v>15.652083333333406</c:v>
                </c:pt>
                <c:pt idx="79">
                  <c:v>15.652430555555654</c:v>
                </c:pt>
                <c:pt idx="80">
                  <c:v>15.6527777777778</c:v>
                </c:pt>
                <c:pt idx="81">
                  <c:v>15.653125000000001</c:v>
                </c:pt>
                <c:pt idx="82">
                  <c:v>15.653472222222229</c:v>
                </c:pt>
                <c:pt idx="83">
                  <c:v>15.653819444444499</c:v>
                </c:pt>
                <c:pt idx="84">
                  <c:v>15.654166666666702</c:v>
                </c:pt>
                <c:pt idx="85">
                  <c:v>15.654513888888925</c:v>
                </c:pt>
                <c:pt idx="86">
                  <c:v>15.654861111111098</c:v>
                </c:pt>
                <c:pt idx="87">
                  <c:v>15.6552083333334</c:v>
                </c:pt>
                <c:pt idx="88">
                  <c:v>15.655555555555638</c:v>
                </c:pt>
                <c:pt idx="89">
                  <c:v>15.655902777777802</c:v>
                </c:pt>
                <c:pt idx="90">
                  <c:v>15.65625</c:v>
                </c:pt>
                <c:pt idx="91">
                  <c:v>15.656597222222235</c:v>
                </c:pt>
                <c:pt idx="92">
                  <c:v>15.6569444444445</c:v>
                </c:pt>
                <c:pt idx="93">
                  <c:v>15.657291666666699</c:v>
                </c:pt>
                <c:pt idx="94">
                  <c:v>15.657638888888931</c:v>
                </c:pt>
                <c:pt idx="95">
                  <c:v>15.6579861111111</c:v>
                </c:pt>
                <c:pt idx="96">
                  <c:v>15.658333333333401</c:v>
                </c:pt>
                <c:pt idx="97">
                  <c:v>15.658680555555625</c:v>
                </c:pt>
                <c:pt idx="98">
                  <c:v>15.6590277777778</c:v>
                </c:pt>
                <c:pt idx="99">
                  <c:v>15.659375000000001</c:v>
                </c:pt>
                <c:pt idx="100">
                  <c:v>15.659722222222225</c:v>
                </c:pt>
                <c:pt idx="101">
                  <c:v>15.660069444444501</c:v>
                </c:pt>
                <c:pt idx="102">
                  <c:v>15.660416666666725</c:v>
                </c:pt>
                <c:pt idx="103">
                  <c:v>15.660763888888921</c:v>
                </c:pt>
                <c:pt idx="104">
                  <c:v>15.661111111111079</c:v>
                </c:pt>
                <c:pt idx="105">
                  <c:v>15.6614583333334</c:v>
                </c:pt>
                <c:pt idx="106">
                  <c:v>15.661805555555604</c:v>
                </c:pt>
                <c:pt idx="107">
                  <c:v>15.6621527777778</c:v>
                </c:pt>
                <c:pt idx="108">
                  <c:v>15.662500000000021</c:v>
                </c:pt>
                <c:pt idx="109">
                  <c:v>15.662847222222327</c:v>
                </c:pt>
                <c:pt idx="110">
                  <c:v>15.6631944444445</c:v>
                </c:pt>
                <c:pt idx="111">
                  <c:v>15.663541666666704</c:v>
                </c:pt>
                <c:pt idx="112">
                  <c:v>15.663888888888927</c:v>
                </c:pt>
                <c:pt idx="113">
                  <c:v>15.6642361111111</c:v>
                </c:pt>
                <c:pt idx="114">
                  <c:v>15.6645833333334</c:v>
                </c:pt>
                <c:pt idx="115">
                  <c:v>15.664930555555623</c:v>
                </c:pt>
                <c:pt idx="116">
                  <c:v>15.665277777777799</c:v>
                </c:pt>
                <c:pt idx="117">
                  <c:v>15.665625</c:v>
                </c:pt>
                <c:pt idx="118">
                  <c:v>15.665972222222306</c:v>
                </c:pt>
                <c:pt idx="119">
                  <c:v>15.666319444444499</c:v>
                </c:pt>
                <c:pt idx="120">
                  <c:v>15.666666666666723</c:v>
                </c:pt>
                <c:pt idx="121">
                  <c:v>15.667013888888899</c:v>
                </c:pt>
                <c:pt idx="122">
                  <c:v>15.667361111111072</c:v>
                </c:pt>
                <c:pt idx="123">
                  <c:v>15.667708333333399</c:v>
                </c:pt>
                <c:pt idx="124">
                  <c:v>15.6680555555556</c:v>
                </c:pt>
                <c:pt idx="125">
                  <c:v>15.6684027777778</c:v>
                </c:pt>
                <c:pt idx="126">
                  <c:v>15.668750000000001</c:v>
                </c:pt>
                <c:pt idx="127">
                  <c:v>15.669097222222325</c:v>
                </c:pt>
                <c:pt idx="128">
                  <c:v>15.669444444444506</c:v>
                </c:pt>
                <c:pt idx="129">
                  <c:v>15.669791666666702</c:v>
                </c:pt>
                <c:pt idx="130">
                  <c:v>15.670138888888925</c:v>
                </c:pt>
                <c:pt idx="131">
                  <c:v>15.670486111111106</c:v>
                </c:pt>
                <c:pt idx="132">
                  <c:v>15.6708333333334</c:v>
                </c:pt>
                <c:pt idx="133">
                  <c:v>15.671180555555599</c:v>
                </c:pt>
                <c:pt idx="134">
                  <c:v>15.671527777777801</c:v>
                </c:pt>
                <c:pt idx="135">
                  <c:v>15.671875</c:v>
                </c:pt>
                <c:pt idx="136">
                  <c:v>15.672222222222302</c:v>
                </c:pt>
                <c:pt idx="137">
                  <c:v>15.6725694444445</c:v>
                </c:pt>
                <c:pt idx="138">
                  <c:v>15.672916666666721</c:v>
                </c:pt>
                <c:pt idx="139">
                  <c:v>15.673263888888902</c:v>
                </c:pt>
                <c:pt idx="140">
                  <c:v>15.673611111111098</c:v>
                </c:pt>
                <c:pt idx="141">
                  <c:v>15.673958333333401</c:v>
                </c:pt>
                <c:pt idx="142">
                  <c:v>15.6743055555556</c:v>
                </c:pt>
                <c:pt idx="143">
                  <c:v>15.6746527777778</c:v>
                </c:pt>
                <c:pt idx="144">
                  <c:v>15.675000000000002</c:v>
                </c:pt>
                <c:pt idx="145">
                  <c:v>15.675347222222321</c:v>
                </c:pt>
                <c:pt idx="146">
                  <c:v>15.675694444444504</c:v>
                </c:pt>
                <c:pt idx="147">
                  <c:v>15.6760416666667</c:v>
                </c:pt>
                <c:pt idx="148">
                  <c:v>15.676388888888921</c:v>
                </c:pt>
                <c:pt idx="149">
                  <c:v>15.676736111111225</c:v>
                </c:pt>
                <c:pt idx="150">
                  <c:v>15.6770833333334</c:v>
                </c:pt>
                <c:pt idx="151">
                  <c:v>15.677430555555631</c:v>
                </c:pt>
                <c:pt idx="152">
                  <c:v>15.677777777777798</c:v>
                </c:pt>
                <c:pt idx="153">
                  <c:v>15.678125</c:v>
                </c:pt>
                <c:pt idx="154">
                  <c:v>15.6784722222223</c:v>
                </c:pt>
                <c:pt idx="155">
                  <c:v>15.678819444444498</c:v>
                </c:pt>
                <c:pt idx="156">
                  <c:v>15.679166666666704</c:v>
                </c:pt>
                <c:pt idx="157">
                  <c:v>15.679513888888927</c:v>
                </c:pt>
                <c:pt idx="158">
                  <c:v>15.679861111111178</c:v>
                </c:pt>
                <c:pt idx="159">
                  <c:v>15.680208333333399</c:v>
                </c:pt>
                <c:pt idx="160">
                  <c:v>15.680555555555623</c:v>
                </c:pt>
                <c:pt idx="161">
                  <c:v>15.680902777777799</c:v>
                </c:pt>
                <c:pt idx="162">
                  <c:v>15.68125</c:v>
                </c:pt>
                <c:pt idx="163">
                  <c:v>15.681597222222306</c:v>
                </c:pt>
                <c:pt idx="164">
                  <c:v>15.681944444444499</c:v>
                </c:pt>
                <c:pt idx="165">
                  <c:v>15.6822916666667</c:v>
                </c:pt>
                <c:pt idx="166">
                  <c:v>15.682638888888935</c:v>
                </c:pt>
                <c:pt idx="167">
                  <c:v>15.682986111111225</c:v>
                </c:pt>
                <c:pt idx="168">
                  <c:v>15.683333333333399</c:v>
                </c:pt>
                <c:pt idx="169">
                  <c:v>15.683680555555629</c:v>
                </c:pt>
                <c:pt idx="170">
                  <c:v>15.684027777777798</c:v>
                </c:pt>
                <c:pt idx="171">
                  <c:v>15.684374999999999</c:v>
                </c:pt>
                <c:pt idx="172">
                  <c:v>15.6847222222223</c:v>
                </c:pt>
                <c:pt idx="173">
                  <c:v>15.685069444444499</c:v>
                </c:pt>
                <c:pt idx="174">
                  <c:v>15.685416666666731</c:v>
                </c:pt>
                <c:pt idx="175">
                  <c:v>15.685763888888925</c:v>
                </c:pt>
                <c:pt idx="176">
                  <c:v>15.686111111111201</c:v>
                </c:pt>
                <c:pt idx="177">
                  <c:v>15.6864583333334</c:v>
                </c:pt>
                <c:pt idx="178">
                  <c:v>15.686805555555599</c:v>
                </c:pt>
                <c:pt idx="179">
                  <c:v>15.687152777777801</c:v>
                </c:pt>
                <c:pt idx="180">
                  <c:v>15.6875</c:v>
                </c:pt>
                <c:pt idx="181">
                  <c:v>15.687847222222302</c:v>
                </c:pt>
                <c:pt idx="182">
                  <c:v>15.688194444444498</c:v>
                </c:pt>
                <c:pt idx="183">
                  <c:v>15.688541666666699</c:v>
                </c:pt>
                <c:pt idx="184">
                  <c:v>15.688888888888902</c:v>
                </c:pt>
                <c:pt idx="185">
                  <c:v>15.689236111111221</c:v>
                </c:pt>
                <c:pt idx="186">
                  <c:v>15.689583333333402</c:v>
                </c:pt>
                <c:pt idx="187">
                  <c:v>15.689930555555625</c:v>
                </c:pt>
                <c:pt idx="188">
                  <c:v>15.690277777777798</c:v>
                </c:pt>
                <c:pt idx="189">
                  <c:v>15.690625000000098</c:v>
                </c:pt>
                <c:pt idx="190">
                  <c:v>15.6909722222223</c:v>
                </c:pt>
                <c:pt idx="191">
                  <c:v>15.691319444444479</c:v>
                </c:pt>
                <c:pt idx="192">
                  <c:v>15.6916666666667</c:v>
                </c:pt>
                <c:pt idx="193">
                  <c:v>15.692013888888921</c:v>
                </c:pt>
                <c:pt idx="194">
                  <c:v>15.692361111111172</c:v>
                </c:pt>
                <c:pt idx="195">
                  <c:v>15.6927083333334</c:v>
                </c:pt>
                <c:pt idx="196">
                  <c:v>15.693055555555604</c:v>
                </c:pt>
                <c:pt idx="197">
                  <c:v>15.6934027777778</c:v>
                </c:pt>
                <c:pt idx="198">
                  <c:v>15.693750000000099</c:v>
                </c:pt>
                <c:pt idx="199">
                  <c:v>15.6940972222223</c:v>
                </c:pt>
                <c:pt idx="200">
                  <c:v>15.6944444444445</c:v>
                </c:pt>
                <c:pt idx="201">
                  <c:v>15.694791666666699</c:v>
                </c:pt>
                <c:pt idx="202">
                  <c:v>15.695138888888927</c:v>
                </c:pt>
                <c:pt idx="203">
                  <c:v>15.695486111111235</c:v>
                </c:pt>
                <c:pt idx="204">
                  <c:v>15.6958333333334</c:v>
                </c:pt>
                <c:pt idx="205">
                  <c:v>15.696180555555623</c:v>
                </c:pt>
                <c:pt idx="206">
                  <c:v>15.696527777777799</c:v>
                </c:pt>
                <c:pt idx="207">
                  <c:v>15.696875000000098</c:v>
                </c:pt>
                <c:pt idx="208">
                  <c:v>15.697222222222299</c:v>
                </c:pt>
                <c:pt idx="209">
                  <c:v>15.697569444444499</c:v>
                </c:pt>
                <c:pt idx="210">
                  <c:v>15.6979166666667</c:v>
                </c:pt>
                <c:pt idx="211">
                  <c:v>15.698263888888878</c:v>
                </c:pt>
                <c:pt idx="212">
                  <c:v>15.698611111111166</c:v>
                </c:pt>
                <c:pt idx="213">
                  <c:v>15.698958333333398</c:v>
                </c:pt>
                <c:pt idx="214">
                  <c:v>15.6993055555556</c:v>
                </c:pt>
                <c:pt idx="215">
                  <c:v>15.6996527777778</c:v>
                </c:pt>
                <c:pt idx="216">
                  <c:v>15.700000000000101</c:v>
                </c:pt>
                <c:pt idx="217">
                  <c:v>15.7003472222223</c:v>
                </c:pt>
                <c:pt idx="218">
                  <c:v>15.700694444444499</c:v>
                </c:pt>
                <c:pt idx="219">
                  <c:v>15.701041666666701</c:v>
                </c:pt>
                <c:pt idx="220">
                  <c:v>15.7013888888889</c:v>
                </c:pt>
                <c:pt idx="221">
                  <c:v>15.701736111111202</c:v>
                </c:pt>
                <c:pt idx="222">
                  <c:v>15.7020833333334</c:v>
                </c:pt>
                <c:pt idx="223">
                  <c:v>15.702430555555638</c:v>
                </c:pt>
                <c:pt idx="224">
                  <c:v>15.702777777777801</c:v>
                </c:pt>
                <c:pt idx="225">
                  <c:v>15.703125000000098</c:v>
                </c:pt>
                <c:pt idx="226">
                  <c:v>15.703472222222302</c:v>
                </c:pt>
                <c:pt idx="227">
                  <c:v>15.703819444444498</c:v>
                </c:pt>
                <c:pt idx="228">
                  <c:v>15.704166666666699</c:v>
                </c:pt>
                <c:pt idx="229">
                  <c:v>15.704513888889</c:v>
                </c:pt>
                <c:pt idx="230">
                  <c:v>15.704861111111162</c:v>
                </c:pt>
                <c:pt idx="231">
                  <c:v>15.705208333333401</c:v>
                </c:pt>
                <c:pt idx="232">
                  <c:v>15.705555555555625</c:v>
                </c:pt>
                <c:pt idx="233">
                  <c:v>15.7059027777778</c:v>
                </c:pt>
                <c:pt idx="234">
                  <c:v>15.706250000000098</c:v>
                </c:pt>
                <c:pt idx="235">
                  <c:v>15.706597222222321</c:v>
                </c:pt>
                <c:pt idx="236">
                  <c:v>15.706944444444501</c:v>
                </c:pt>
                <c:pt idx="237">
                  <c:v>15.707291666666698</c:v>
                </c:pt>
                <c:pt idx="238">
                  <c:v>15.707638888889004</c:v>
                </c:pt>
                <c:pt idx="239">
                  <c:v>15.7079861111112</c:v>
                </c:pt>
                <c:pt idx="240">
                  <c:v>15.708333333333398</c:v>
                </c:pt>
                <c:pt idx="241">
                  <c:v>15.708680555555604</c:v>
                </c:pt>
                <c:pt idx="242">
                  <c:v>15.709027777777798</c:v>
                </c:pt>
                <c:pt idx="243">
                  <c:v>15.709375000000078</c:v>
                </c:pt>
                <c:pt idx="244">
                  <c:v>15.7097222222223</c:v>
                </c:pt>
                <c:pt idx="245">
                  <c:v>15.710069444444498</c:v>
                </c:pt>
                <c:pt idx="246">
                  <c:v>15.710416666666704</c:v>
                </c:pt>
                <c:pt idx="247">
                  <c:v>15.710763888889</c:v>
                </c:pt>
                <c:pt idx="248">
                  <c:v>15.711111111111155</c:v>
                </c:pt>
                <c:pt idx="249">
                  <c:v>15.711458333333399</c:v>
                </c:pt>
                <c:pt idx="250">
                  <c:v>15.7118055555556</c:v>
                </c:pt>
                <c:pt idx="251">
                  <c:v>15.712152777777799</c:v>
                </c:pt>
                <c:pt idx="252">
                  <c:v>15.7125000000001</c:v>
                </c:pt>
                <c:pt idx="253">
                  <c:v>15.712847222222306</c:v>
                </c:pt>
                <c:pt idx="254">
                  <c:v>15.713194444444499</c:v>
                </c:pt>
                <c:pt idx="255">
                  <c:v>15.7135416666667</c:v>
                </c:pt>
                <c:pt idx="256">
                  <c:v>15.713888888889</c:v>
                </c:pt>
                <c:pt idx="257">
                  <c:v>15.7142361111112</c:v>
                </c:pt>
                <c:pt idx="258">
                  <c:v>15.714583333333399</c:v>
                </c:pt>
                <c:pt idx="259">
                  <c:v>15.7149305555556</c:v>
                </c:pt>
                <c:pt idx="260">
                  <c:v>15.715277777777798</c:v>
                </c:pt>
                <c:pt idx="261">
                  <c:v>15.715625000000101</c:v>
                </c:pt>
                <c:pt idx="262">
                  <c:v>15.7159722222223</c:v>
                </c:pt>
                <c:pt idx="263">
                  <c:v>15.716319444444498</c:v>
                </c:pt>
                <c:pt idx="264">
                  <c:v>15.716666666666702</c:v>
                </c:pt>
                <c:pt idx="265">
                  <c:v>15.717013888888999</c:v>
                </c:pt>
                <c:pt idx="266">
                  <c:v>15.717361111111158</c:v>
                </c:pt>
                <c:pt idx="267">
                  <c:v>15.717708333333398</c:v>
                </c:pt>
                <c:pt idx="268">
                  <c:v>15.718055555555598</c:v>
                </c:pt>
                <c:pt idx="269">
                  <c:v>15.7184027777779</c:v>
                </c:pt>
                <c:pt idx="270">
                  <c:v>15.718750000000098</c:v>
                </c:pt>
                <c:pt idx="271">
                  <c:v>15.719097222222302</c:v>
                </c:pt>
                <c:pt idx="272">
                  <c:v>15.7194444444445</c:v>
                </c:pt>
                <c:pt idx="273">
                  <c:v>15.719791666666699</c:v>
                </c:pt>
                <c:pt idx="274">
                  <c:v>15.720138888889</c:v>
                </c:pt>
                <c:pt idx="275">
                  <c:v>15.720486111111221</c:v>
                </c:pt>
                <c:pt idx="276">
                  <c:v>15.720833333333401</c:v>
                </c:pt>
                <c:pt idx="277">
                  <c:v>15.7211805555556</c:v>
                </c:pt>
                <c:pt idx="278">
                  <c:v>15.721527777777901</c:v>
                </c:pt>
                <c:pt idx="279">
                  <c:v>15.721875000000068</c:v>
                </c:pt>
                <c:pt idx="280">
                  <c:v>15.7222222222223</c:v>
                </c:pt>
                <c:pt idx="281">
                  <c:v>15.722569444444501</c:v>
                </c:pt>
                <c:pt idx="282">
                  <c:v>15.7229166666667</c:v>
                </c:pt>
                <c:pt idx="283">
                  <c:v>15.723263888889001</c:v>
                </c:pt>
                <c:pt idx="284">
                  <c:v>15.723611111111172</c:v>
                </c:pt>
                <c:pt idx="285">
                  <c:v>15.723958333333398</c:v>
                </c:pt>
                <c:pt idx="286">
                  <c:v>15.724305555555601</c:v>
                </c:pt>
                <c:pt idx="287">
                  <c:v>15.7246527777779</c:v>
                </c:pt>
                <c:pt idx="288">
                  <c:v>15.725000000000099</c:v>
                </c:pt>
                <c:pt idx="289">
                  <c:v>15.7253472222223</c:v>
                </c:pt>
                <c:pt idx="290">
                  <c:v>15.7256944444445</c:v>
                </c:pt>
                <c:pt idx="291">
                  <c:v>15.726041666666699</c:v>
                </c:pt>
                <c:pt idx="292">
                  <c:v>15.726388888889</c:v>
                </c:pt>
                <c:pt idx="293">
                  <c:v>15.726736111111199</c:v>
                </c:pt>
                <c:pt idx="294">
                  <c:v>15.727083333333399</c:v>
                </c:pt>
                <c:pt idx="295">
                  <c:v>15.727430555555623</c:v>
                </c:pt>
                <c:pt idx="296">
                  <c:v>15.727777777777876</c:v>
                </c:pt>
                <c:pt idx="297">
                  <c:v>15.728125000000063</c:v>
                </c:pt>
                <c:pt idx="298">
                  <c:v>15.728472222222299</c:v>
                </c:pt>
                <c:pt idx="299">
                  <c:v>15.728819444444472</c:v>
                </c:pt>
                <c:pt idx="300">
                  <c:v>15.7291666666667</c:v>
                </c:pt>
                <c:pt idx="301">
                  <c:v>15.729513888889</c:v>
                </c:pt>
                <c:pt idx="302">
                  <c:v>15.729861111111166</c:v>
                </c:pt>
                <c:pt idx="303">
                  <c:v>15.730208333333398</c:v>
                </c:pt>
                <c:pt idx="304">
                  <c:v>15.7305555555556</c:v>
                </c:pt>
                <c:pt idx="305">
                  <c:v>15.730902777777898</c:v>
                </c:pt>
                <c:pt idx="306">
                  <c:v>15.731250000000076</c:v>
                </c:pt>
                <c:pt idx="307">
                  <c:v>15.7315972222223</c:v>
                </c:pt>
                <c:pt idx="308">
                  <c:v>15.731944444444498</c:v>
                </c:pt>
                <c:pt idx="309">
                  <c:v>15.732291666666798</c:v>
                </c:pt>
                <c:pt idx="310">
                  <c:v>15.732638888889021</c:v>
                </c:pt>
                <c:pt idx="311">
                  <c:v>15.732986111111202</c:v>
                </c:pt>
                <c:pt idx="312">
                  <c:v>15.733333333333398</c:v>
                </c:pt>
                <c:pt idx="313">
                  <c:v>15.733680555555599</c:v>
                </c:pt>
                <c:pt idx="314">
                  <c:v>15.734027777777868</c:v>
                </c:pt>
                <c:pt idx="315">
                  <c:v>15.734375000000059</c:v>
                </c:pt>
                <c:pt idx="316">
                  <c:v>15.734722222222301</c:v>
                </c:pt>
                <c:pt idx="317">
                  <c:v>15.735069444444498</c:v>
                </c:pt>
                <c:pt idx="318">
                  <c:v>15.735416666666802</c:v>
                </c:pt>
                <c:pt idx="319">
                  <c:v>15.735763888889</c:v>
                </c:pt>
                <c:pt idx="320">
                  <c:v>15.736111111111162</c:v>
                </c:pt>
                <c:pt idx="321">
                  <c:v>15.736458333333401</c:v>
                </c:pt>
                <c:pt idx="322">
                  <c:v>15.7368055555556</c:v>
                </c:pt>
                <c:pt idx="323">
                  <c:v>15.737152777777901</c:v>
                </c:pt>
                <c:pt idx="324">
                  <c:v>15.737500000000098</c:v>
                </c:pt>
                <c:pt idx="325">
                  <c:v>15.7378472222223</c:v>
                </c:pt>
                <c:pt idx="326">
                  <c:v>15.738194444444479</c:v>
                </c:pt>
                <c:pt idx="327">
                  <c:v>15.738541666666798</c:v>
                </c:pt>
                <c:pt idx="328">
                  <c:v>15.738888888889001</c:v>
                </c:pt>
                <c:pt idx="329">
                  <c:v>15.7392361111112</c:v>
                </c:pt>
                <c:pt idx="330">
                  <c:v>15.7395833333334</c:v>
                </c:pt>
                <c:pt idx="331">
                  <c:v>15.739930555555604</c:v>
                </c:pt>
                <c:pt idx="332">
                  <c:v>15.740277777777866</c:v>
                </c:pt>
                <c:pt idx="333">
                  <c:v>15.740625000000078</c:v>
                </c:pt>
                <c:pt idx="334">
                  <c:v>15.740972222222299</c:v>
                </c:pt>
                <c:pt idx="335">
                  <c:v>15.741319444444462</c:v>
                </c:pt>
                <c:pt idx="336">
                  <c:v>15.741666666666799</c:v>
                </c:pt>
                <c:pt idx="337">
                  <c:v>15.742013888889</c:v>
                </c:pt>
                <c:pt idx="338">
                  <c:v>15.742361111111155</c:v>
                </c:pt>
                <c:pt idx="339">
                  <c:v>15.742708333333399</c:v>
                </c:pt>
                <c:pt idx="340">
                  <c:v>15.7430555555556</c:v>
                </c:pt>
                <c:pt idx="341">
                  <c:v>15.7434027777779</c:v>
                </c:pt>
                <c:pt idx="342">
                  <c:v>15.743750000000098</c:v>
                </c:pt>
                <c:pt idx="343">
                  <c:v>15.744097222222299</c:v>
                </c:pt>
                <c:pt idx="344">
                  <c:v>15.744444444444499</c:v>
                </c:pt>
                <c:pt idx="345">
                  <c:v>15.744791666666798</c:v>
                </c:pt>
                <c:pt idx="346">
                  <c:v>15.745138888889</c:v>
                </c:pt>
                <c:pt idx="347">
                  <c:v>15.745486111111225</c:v>
                </c:pt>
                <c:pt idx="348">
                  <c:v>15.745833333333399</c:v>
                </c:pt>
                <c:pt idx="349">
                  <c:v>15.7461805555557</c:v>
                </c:pt>
                <c:pt idx="350">
                  <c:v>15.746527777777898</c:v>
                </c:pt>
                <c:pt idx="351">
                  <c:v>15.746875000000076</c:v>
                </c:pt>
                <c:pt idx="352">
                  <c:v>15.747222222222298</c:v>
                </c:pt>
                <c:pt idx="353">
                  <c:v>15.747569444444498</c:v>
                </c:pt>
                <c:pt idx="354">
                  <c:v>15.747916666666798</c:v>
                </c:pt>
                <c:pt idx="355">
                  <c:v>15.748263888888998</c:v>
                </c:pt>
                <c:pt idx="356">
                  <c:v>15.748611111111158</c:v>
                </c:pt>
                <c:pt idx="357">
                  <c:v>15.748958333333363</c:v>
                </c:pt>
                <c:pt idx="358">
                  <c:v>15.749305555555701</c:v>
                </c:pt>
                <c:pt idx="359">
                  <c:v>15.7496527777779</c:v>
                </c:pt>
                <c:pt idx="360">
                  <c:v>15.750000000000099</c:v>
                </c:pt>
                <c:pt idx="361">
                  <c:v>15.750347222222302</c:v>
                </c:pt>
                <c:pt idx="362">
                  <c:v>15.7506944444445</c:v>
                </c:pt>
                <c:pt idx="363">
                  <c:v>15.751041666666801</c:v>
                </c:pt>
                <c:pt idx="364">
                  <c:v>15.751388888889</c:v>
                </c:pt>
                <c:pt idx="365">
                  <c:v>15.751736111111221</c:v>
                </c:pt>
                <c:pt idx="366">
                  <c:v>15.752083333333402</c:v>
                </c:pt>
                <c:pt idx="367">
                  <c:v>15.752430555555739</c:v>
                </c:pt>
                <c:pt idx="368">
                  <c:v>15.752777777777904</c:v>
                </c:pt>
                <c:pt idx="369">
                  <c:v>15.753125000000098</c:v>
                </c:pt>
                <c:pt idx="370">
                  <c:v>15.753472222222321</c:v>
                </c:pt>
                <c:pt idx="371">
                  <c:v>15.753819444444501</c:v>
                </c:pt>
                <c:pt idx="372">
                  <c:v>15.7541666666668</c:v>
                </c:pt>
                <c:pt idx="373">
                  <c:v>15.754513888889004</c:v>
                </c:pt>
                <c:pt idx="374">
                  <c:v>15.754861111111172</c:v>
                </c:pt>
                <c:pt idx="375">
                  <c:v>15.7552083333334</c:v>
                </c:pt>
                <c:pt idx="376">
                  <c:v>15.755555555555727</c:v>
                </c:pt>
                <c:pt idx="377">
                  <c:v>15.755902777777921</c:v>
                </c:pt>
                <c:pt idx="378">
                  <c:v>15.756250000000099</c:v>
                </c:pt>
                <c:pt idx="379">
                  <c:v>15.756597222222327</c:v>
                </c:pt>
                <c:pt idx="380">
                  <c:v>15.7569444444445</c:v>
                </c:pt>
                <c:pt idx="381">
                  <c:v>15.757291666666799</c:v>
                </c:pt>
                <c:pt idx="382">
                  <c:v>15.757638888889023</c:v>
                </c:pt>
                <c:pt idx="383">
                  <c:v>15.757986111111199</c:v>
                </c:pt>
                <c:pt idx="384">
                  <c:v>15.758333333333399</c:v>
                </c:pt>
                <c:pt idx="385">
                  <c:v>15.758680555555706</c:v>
                </c:pt>
                <c:pt idx="386">
                  <c:v>15.7590277777779</c:v>
                </c:pt>
                <c:pt idx="387">
                  <c:v>15.759375000000098</c:v>
                </c:pt>
                <c:pt idx="388">
                  <c:v>15.759722222222306</c:v>
                </c:pt>
                <c:pt idx="389">
                  <c:v>15.7600694444446</c:v>
                </c:pt>
                <c:pt idx="390">
                  <c:v>15.760416666666806</c:v>
                </c:pt>
                <c:pt idx="391">
                  <c:v>15.760763888889</c:v>
                </c:pt>
                <c:pt idx="392">
                  <c:v>15.761111111111166</c:v>
                </c:pt>
                <c:pt idx="393">
                  <c:v>15.761458333333399</c:v>
                </c:pt>
                <c:pt idx="394">
                  <c:v>15.7618055555557</c:v>
                </c:pt>
                <c:pt idx="395">
                  <c:v>15.762152777777899</c:v>
                </c:pt>
                <c:pt idx="396">
                  <c:v>15.762500000000102</c:v>
                </c:pt>
                <c:pt idx="397">
                  <c:v>15.762847222222325</c:v>
                </c:pt>
                <c:pt idx="398">
                  <c:v>15.763194444444602</c:v>
                </c:pt>
                <c:pt idx="399">
                  <c:v>15.7635416666668</c:v>
                </c:pt>
                <c:pt idx="400">
                  <c:v>15.763888888889021</c:v>
                </c:pt>
                <c:pt idx="401">
                  <c:v>15.764236111111202</c:v>
                </c:pt>
                <c:pt idx="402">
                  <c:v>15.7645833333334</c:v>
                </c:pt>
                <c:pt idx="403">
                  <c:v>15.764930555555702</c:v>
                </c:pt>
                <c:pt idx="404">
                  <c:v>15.7652777777779</c:v>
                </c:pt>
                <c:pt idx="405">
                  <c:v>15.765625000000099</c:v>
                </c:pt>
                <c:pt idx="406">
                  <c:v>15.765972222222302</c:v>
                </c:pt>
                <c:pt idx="407">
                  <c:v>15.7663194444446</c:v>
                </c:pt>
                <c:pt idx="408">
                  <c:v>15.766666666666802</c:v>
                </c:pt>
                <c:pt idx="409">
                  <c:v>15.767013888889</c:v>
                </c:pt>
                <c:pt idx="410">
                  <c:v>15.767361111111162</c:v>
                </c:pt>
                <c:pt idx="411">
                  <c:v>15.767708333333401</c:v>
                </c:pt>
                <c:pt idx="412">
                  <c:v>15.7680555555557</c:v>
                </c:pt>
                <c:pt idx="413">
                  <c:v>15.768402777777904</c:v>
                </c:pt>
                <c:pt idx="414">
                  <c:v>15.768750000000098</c:v>
                </c:pt>
                <c:pt idx="415">
                  <c:v>15.769097222222321</c:v>
                </c:pt>
                <c:pt idx="416">
                  <c:v>15.769444444444625</c:v>
                </c:pt>
                <c:pt idx="417">
                  <c:v>15.7697916666668</c:v>
                </c:pt>
                <c:pt idx="418">
                  <c:v>15.770138888889004</c:v>
                </c:pt>
                <c:pt idx="419">
                  <c:v>15.770486111111225</c:v>
                </c:pt>
                <c:pt idx="420">
                  <c:v>15.7708333333334</c:v>
                </c:pt>
                <c:pt idx="421">
                  <c:v>15.7711805555557</c:v>
                </c:pt>
                <c:pt idx="422">
                  <c:v>15.7715277777779</c:v>
                </c:pt>
                <c:pt idx="423">
                  <c:v>15.771875000000078</c:v>
                </c:pt>
                <c:pt idx="424">
                  <c:v>15.7722222222223</c:v>
                </c:pt>
                <c:pt idx="425">
                  <c:v>15.772569444444599</c:v>
                </c:pt>
                <c:pt idx="426">
                  <c:v>15.7729166666668</c:v>
                </c:pt>
                <c:pt idx="427">
                  <c:v>15.773263888889</c:v>
                </c:pt>
                <c:pt idx="428">
                  <c:v>15.773611111111178</c:v>
                </c:pt>
                <c:pt idx="429">
                  <c:v>15.773958333333498</c:v>
                </c:pt>
                <c:pt idx="430">
                  <c:v>15.774305555555699</c:v>
                </c:pt>
                <c:pt idx="431">
                  <c:v>15.7746527777779</c:v>
                </c:pt>
                <c:pt idx="432">
                  <c:v>15.7750000000001</c:v>
                </c:pt>
                <c:pt idx="433">
                  <c:v>15.775347222222306</c:v>
                </c:pt>
                <c:pt idx="434">
                  <c:v>15.775694444444625</c:v>
                </c:pt>
                <c:pt idx="435">
                  <c:v>15.776041666666799</c:v>
                </c:pt>
                <c:pt idx="436">
                  <c:v>15.776388888889</c:v>
                </c:pt>
                <c:pt idx="437">
                  <c:v>15.776736111111225</c:v>
                </c:pt>
                <c:pt idx="438">
                  <c:v>15.777083333333501</c:v>
                </c:pt>
                <c:pt idx="439">
                  <c:v>15.777430555555725</c:v>
                </c:pt>
                <c:pt idx="440">
                  <c:v>15.777777777777898</c:v>
                </c:pt>
                <c:pt idx="441">
                  <c:v>15.778125000000076</c:v>
                </c:pt>
                <c:pt idx="442">
                  <c:v>15.7784722222223</c:v>
                </c:pt>
                <c:pt idx="443">
                  <c:v>15.778819444444601</c:v>
                </c:pt>
                <c:pt idx="444">
                  <c:v>15.7791666666668</c:v>
                </c:pt>
                <c:pt idx="445">
                  <c:v>15.779513888889021</c:v>
                </c:pt>
                <c:pt idx="446">
                  <c:v>15.779861111111201</c:v>
                </c:pt>
                <c:pt idx="447">
                  <c:v>15.780208333333498</c:v>
                </c:pt>
                <c:pt idx="448">
                  <c:v>15.780555555555702</c:v>
                </c:pt>
                <c:pt idx="449">
                  <c:v>15.7809027777779</c:v>
                </c:pt>
                <c:pt idx="450">
                  <c:v>15.781250000000098</c:v>
                </c:pt>
                <c:pt idx="451">
                  <c:v>15.781597222222302</c:v>
                </c:pt>
                <c:pt idx="452">
                  <c:v>15.7819444444446</c:v>
                </c:pt>
                <c:pt idx="453">
                  <c:v>15.782291666666801</c:v>
                </c:pt>
                <c:pt idx="454">
                  <c:v>15.782638888889025</c:v>
                </c:pt>
                <c:pt idx="455">
                  <c:v>15.782986111111221</c:v>
                </c:pt>
                <c:pt idx="456">
                  <c:v>15.783333333333498</c:v>
                </c:pt>
                <c:pt idx="457">
                  <c:v>15.783680555555721</c:v>
                </c:pt>
                <c:pt idx="458">
                  <c:v>15.784027777777901</c:v>
                </c:pt>
                <c:pt idx="459">
                  <c:v>15.784375000000068</c:v>
                </c:pt>
                <c:pt idx="460">
                  <c:v>15.7847222222223</c:v>
                </c:pt>
                <c:pt idx="461">
                  <c:v>15.7850694444446</c:v>
                </c:pt>
                <c:pt idx="462">
                  <c:v>15.785416666666821</c:v>
                </c:pt>
                <c:pt idx="463">
                  <c:v>15.785763888889004</c:v>
                </c:pt>
                <c:pt idx="464">
                  <c:v>15.786111111111172</c:v>
                </c:pt>
                <c:pt idx="465">
                  <c:v>15.786458333333499</c:v>
                </c:pt>
                <c:pt idx="466">
                  <c:v>15.7868055555557</c:v>
                </c:pt>
                <c:pt idx="467">
                  <c:v>15.7871527777779</c:v>
                </c:pt>
                <c:pt idx="468">
                  <c:v>15.787500000000099</c:v>
                </c:pt>
                <c:pt idx="469">
                  <c:v>15.7878472222224</c:v>
                </c:pt>
                <c:pt idx="470">
                  <c:v>15.788194444444578</c:v>
                </c:pt>
                <c:pt idx="471">
                  <c:v>15.788541666666799</c:v>
                </c:pt>
                <c:pt idx="472">
                  <c:v>15.788888888889</c:v>
                </c:pt>
                <c:pt idx="473">
                  <c:v>15.789236111111199</c:v>
                </c:pt>
                <c:pt idx="474">
                  <c:v>15.7895833333335</c:v>
                </c:pt>
                <c:pt idx="475">
                  <c:v>15.789930555555706</c:v>
                </c:pt>
                <c:pt idx="476">
                  <c:v>15.790277777777876</c:v>
                </c:pt>
                <c:pt idx="477">
                  <c:v>15.790625000000098</c:v>
                </c:pt>
                <c:pt idx="478">
                  <c:v>15.790972222222399</c:v>
                </c:pt>
                <c:pt idx="479">
                  <c:v>15.791319444444566</c:v>
                </c:pt>
                <c:pt idx="480">
                  <c:v>15.791666666666799</c:v>
                </c:pt>
                <c:pt idx="481">
                  <c:v>15.792013888889</c:v>
                </c:pt>
                <c:pt idx="482">
                  <c:v>15.792361111111166</c:v>
                </c:pt>
                <c:pt idx="483">
                  <c:v>15.792708333333501</c:v>
                </c:pt>
                <c:pt idx="484">
                  <c:v>15.7930555555557</c:v>
                </c:pt>
                <c:pt idx="485">
                  <c:v>15.793402777777899</c:v>
                </c:pt>
                <c:pt idx="486">
                  <c:v>15.793750000000101</c:v>
                </c:pt>
                <c:pt idx="487">
                  <c:v>15.794097222222399</c:v>
                </c:pt>
                <c:pt idx="488">
                  <c:v>15.794444444444602</c:v>
                </c:pt>
                <c:pt idx="489">
                  <c:v>15.794791666666798</c:v>
                </c:pt>
                <c:pt idx="490">
                  <c:v>15.795138888889021</c:v>
                </c:pt>
                <c:pt idx="491">
                  <c:v>15.795486111111231</c:v>
                </c:pt>
                <c:pt idx="492">
                  <c:v>15.795833333333499</c:v>
                </c:pt>
                <c:pt idx="493">
                  <c:v>15.796180555555702</c:v>
                </c:pt>
                <c:pt idx="494">
                  <c:v>15.7965277777779</c:v>
                </c:pt>
                <c:pt idx="495">
                  <c:v>15.796875000000098</c:v>
                </c:pt>
                <c:pt idx="496">
                  <c:v>15.797222222222398</c:v>
                </c:pt>
                <c:pt idx="497">
                  <c:v>15.7975694444446</c:v>
                </c:pt>
                <c:pt idx="498">
                  <c:v>15.797916666666801</c:v>
                </c:pt>
                <c:pt idx="499">
                  <c:v>15.798263888888998</c:v>
                </c:pt>
                <c:pt idx="500">
                  <c:v>15.798611111111162</c:v>
                </c:pt>
                <c:pt idx="501">
                  <c:v>15.798958333333468</c:v>
                </c:pt>
                <c:pt idx="502">
                  <c:v>15.7993055555557</c:v>
                </c:pt>
                <c:pt idx="503">
                  <c:v>15.799652777777904</c:v>
                </c:pt>
                <c:pt idx="504">
                  <c:v>15.8000000000001</c:v>
                </c:pt>
                <c:pt idx="505">
                  <c:v>15.800347222222404</c:v>
                </c:pt>
                <c:pt idx="506">
                  <c:v>15.800694444444625</c:v>
                </c:pt>
                <c:pt idx="507">
                  <c:v>15.8010416666668</c:v>
                </c:pt>
                <c:pt idx="508">
                  <c:v>15.801388888889004</c:v>
                </c:pt>
                <c:pt idx="509">
                  <c:v>15.801736111111321</c:v>
                </c:pt>
                <c:pt idx="510">
                  <c:v>15.802083333333504</c:v>
                </c:pt>
                <c:pt idx="511">
                  <c:v>15.802430555555748</c:v>
                </c:pt>
                <c:pt idx="512">
                  <c:v>15.802777777777921</c:v>
                </c:pt>
                <c:pt idx="513">
                  <c:v>15.803125000000099</c:v>
                </c:pt>
                <c:pt idx="514">
                  <c:v>15.803472222222423</c:v>
                </c:pt>
                <c:pt idx="515">
                  <c:v>15.803819444444599</c:v>
                </c:pt>
                <c:pt idx="516">
                  <c:v>15.8041666666668</c:v>
                </c:pt>
                <c:pt idx="517">
                  <c:v>15.804513888889023</c:v>
                </c:pt>
                <c:pt idx="518">
                  <c:v>15.804861111111299</c:v>
                </c:pt>
                <c:pt idx="519">
                  <c:v>15.8052083333335</c:v>
                </c:pt>
                <c:pt idx="520">
                  <c:v>15.805555555555735</c:v>
                </c:pt>
                <c:pt idx="521">
                  <c:v>15.805902777777929</c:v>
                </c:pt>
                <c:pt idx="522">
                  <c:v>15.8062500000001</c:v>
                </c:pt>
                <c:pt idx="523">
                  <c:v>15.806597222222429</c:v>
                </c:pt>
                <c:pt idx="524">
                  <c:v>15.806944444444625</c:v>
                </c:pt>
                <c:pt idx="525">
                  <c:v>15.807291666666799</c:v>
                </c:pt>
                <c:pt idx="526">
                  <c:v>15.807638888889029</c:v>
                </c:pt>
                <c:pt idx="527">
                  <c:v>15.807986111111306</c:v>
                </c:pt>
                <c:pt idx="528">
                  <c:v>15.808333333333501</c:v>
                </c:pt>
                <c:pt idx="529">
                  <c:v>15.808680555555725</c:v>
                </c:pt>
                <c:pt idx="530">
                  <c:v>15.809027777777899</c:v>
                </c:pt>
                <c:pt idx="531">
                  <c:v>15.809375000000101</c:v>
                </c:pt>
                <c:pt idx="532">
                  <c:v>15.809722222222421</c:v>
                </c:pt>
                <c:pt idx="533">
                  <c:v>15.810069444444602</c:v>
                </c:pt>
                <c:pt idx="534">
                  <c:v>15.810416666666825</c:v>
                </c:pt>
                <c:pt idx="535">
                  <c:v>15.810763888889021</c:v>
                </c:pt>
                <c:pt idx="536">
                  <c:v>15.811111111111298</c:v>
                </c:pt>
                <c:pt idx="537">
                  <c:v>15.811458333333499</c:v>
                </c:pt>
                <c:pt idx="538">
                  <c:v>15.811805555555702</c:v>
                </c:pt>
                <c:pt idx="539">
                  <c:v>15.812152777777925</c:v>
                </c:pt>
                <c:pt idx="540">
                  <c:v>15.812500000000121</c:v>
                </c:pt>
                <c:pt idx="541">
                  <c:v>15.812847222222425</c:v>
                </c:pt>
                <c:pt idx="542">
                  <c:v>15.813194444444621</c:v>
                </c:pt>
                <c:pt idx="543">
                  <c:v>15.813541666666802</c:v>
                </c:pt>
                <c:pt idx="544">
                  <c:v>15.813888888889025</c:v>
                </c:pt>
                <c:pt idx="545">
                  <c:v>15.814236111111304</c:v>
                </c:pt>
                <c:pt idx="546">
                  <c:v>15.8145833333335</c:v>
                </c:pt>
                <c:pt idx="547">
                  <c:v>15.814930555555721</c:v>
                </c:pt>
                <c:pt idx="548">
                  <c:v>15.815277777777904</c:v>
                </c:pt>
                <c:pt idx="549">
                  <c:v>15.815625000000221</c:v>
                </c:pt>
                <c:pt idx="550">
                  <c:v>15.815972222222404</c:v>
                </c:pt>
                <c:pt idx="551">
                  <c:v>15.8163194444446</c:v>
                </c:pt>
                <c:pt idx="552">
                  <c:v>15.816666666666821</c:v>
                </c:pt>
                <c:pt idx="553">
                  <c:v>15.817013888889004</c:v>
                </c:pt>
                <c:pt idx="554">
                  <c:v>15.817361111111298</c:v>
                </c:pt>
                <c:pt idx="555">
                  <c:v>15.817708333333499</c:v>
                </c:pt>
                <c:pt idx="556">
                  <c:v>15.8180555555557</c:v>
                </c:pt>
                <c:pt idx="557">
                  <c:v>15.818402777777921</c:v>
                </c:pt>
                <c:pt idx="558">
                  <c:v>15.8187500000002</c:v>
                </c:pt>
                <c:pt idx="559">
                  <c:v>15.819097222222423</c:v>
                </c:pt>
                <c:pt idx="560">
                  <c:v>15.819444444444635</c:v>
                </c:pt>
                <c:pt idx="561">
                  <c:v>15.8197916666668</c:v>
                </c:pt>
                <c:pt idx="562">
                  <c:v>15.820138888889023</c:v>
                </c:pt>
                <c:pt idx="563">
                  <c:v>15.820486111111329</c:v>
                </c:pt>
                <c:pt idx="564">
                  <c:v>15.8208333333335</c:v>
                </c:pt>
                <c:pt idx="565">
                  <c:v>15.821180555555706</c:v>
                </c:pt>
                <c:pt idx="566">
                  <c:v>15.8215277777779</c:v>
                </c:pt>
                <c:pt idx="567">
                  <c:v>15.821875000000198</c:v>
                </c:pt>
                <c:pt idx="568">
                  <c:v>15.8222222222224</c:v>
                </c:pt>
                <c:pt idx="569">
                  <c:v>15.822569444444625</c:v>
                </c:pt>
                <c:pt idx="570">
                  <c:v>15.822916666666806</c:v>
                </c:pt>
                <c:pt idx="571">
                  <c:v>15.823263888889</c:v>
                </c:pt>
                <c:pt idx="572">
                  <c:v>15.823611111111299</c:v>
                </c:pt>
                <c:pt idx="573">
                  <c:v>15.823958333333501</c:v>
                </c:pt>
                <c:pt idx="574">
                  <c:v>15.8243055555557</c:v>
                </c:pt>
                <c:pt idx="575">
                  <c:v>15.824652777777899</c:v>
                </c:pt>
                <c:pt idx="576">
                  <c:v>15.825000000000225</c:v>
                </c:pt>
                <c:pt idx="577">
                  <c:v>15.825347222222421</c:v>
                </c:pt>
                <c:pt idx="578">
                  <c:v>15.825694444444631</c:v>
                </c:pt>
                <c:pt idx="579">
                  <c:v>15.8260416666668</c:v>
                </c:pt>
                <c:pt idx="580">
                  <c:v>15.826388888889021</c:v>
                </c:pt>
                <c:pt idx="581">
                  <c:v>15.826736111111325</c:v>
                </c:pt>
                <c:pt idx="582">
                  <c:v>15.827083333333499</c:v>
                </c:pt>
                <c:pt idx="583">
                  <c:v>15.827430555555731</c:v>
                </c:pt>
                <c:pt idx="584">
                  <c:v>15.8277777777779</c:v>
                </c:pt>
                <c:pt idx="585">
                  <c:v>15.828125000000201</c:v>
                </c:pt>
                <c:pt idx="586">
                  <c:v>15.8284722222224</c:v>
                </c:pt>
                <c:pt idx="587">
                  <c:v>15.8288194444446</c:v>
                </c:pt>
                <c:pt idx="588">
                  <c:v>15.829166666666802</c:v>
                </c:pt>
                <c:pt idx="589">
                  <c:v>15.829513888889121</c:v>
                </c:pt>
                <c:pt idx="590">
                  <c:v>15.829861111111301</c:v>
                </c:pt>
                <c:pt idx="591">
                  <c:v>15.830208333333498</c:v>
                </c:pt>
                <c:pt idx="592">
                  <c:v>15.830555555555721</c:v>
                </c:pt>
                <c:pt idx="593">
                  <c:v>15.830902777777904</c:v>
                </c:pt>
                <c:pt idx="594">
                  <c:v>15.8312500000002</c:v>
                </c:pt>
                <c:pt idx="595">
                  <c:v>15.831597222222404</c:v>
                </c:pt>
                <c:pt idx="596">
                  <c:v>15.8319444444446</c:v>
                </c:pt>
                <c:pt idx="597">
                  <c:v>15.8322916666668</c:v>
                </c:pt>
                <c:pt idx="598">
                  <c:v>15.832638888889127</c:v>
                </c:pt>
                <c:pt idx="599">
                  <c:v>15.832986111111321</c:v>
                </c:pt>
                <c:pt idx="600">
                  <c:v>15.833333333333499</c:v>
                </c:pt>
                <c:pt idx="601">
                  <c:v>15.833680555555727</c:v>
                </c:pt>
                <c:pt idx="602">
                  <c:v>15.8340277777779</c:v>
                </c:pt>
                <c:pt idx="603">
                  <c:v>15.834375000000176</c:v>
                </c:pt>
                <c:pt idx="604">
                  <c:v>15.8347222222224</c:v>
                </c:pt>
                <c:pt idx="605">
                  <c:v>15.835069444444599</c:v>
                </c:pt>
                <c:pt idx="606">
                  <c:v>15.835416666666827</c:v>
                </c:pt>
                <c:pt idx="607">
                  <c:v>15.835763888889106</c:v>
                </c:pt>
                <c:pt idx="608">
                  <c:v>15.836111111111299</c:v>
                </c:pt>
                <c:pt idx="609">
                  <c:v>15.8364583333335</c:v>
                </c:pt>
                <c:pt idx="610">
                  <c:v>15.836805555555706</c:v>
                </c:pt>
                <c:pt idx="611">
                  <c:v>15.8371527777779</c:v>
                </c:pt>
                <c:pt idx="612">
                  <c:v>15.837500000000199</c:v>
                </c:pt>
                <c:pt idx="613">
                  <c:v>15.8378472222224</c:v>
                </c:pt>
              </c:numCache>
            </c:numRef>
          </c:xVal>
          <c:yVal>
            <c:numRef>
              <c:f>Sheet3!$O$2:$O$615</c:f>
              <c:numCache>
                <c:formatCode>General</c:formatCode>
                <c:ptCount val="614"/>
                <c:pt idx="0">
                  <c:v>493</c:v>
                </c:pt>
                <c:pt idx="1">
                  <c:v>493</c:v>
                </c:pt>
                <c:pt idx="2">
                  <c:v>493</c:v>
                </c:pt>
                <c:pt idx="3">
                  <c:v>493</c:v>
                </c:pt>
                <c:pt idx="4">
                  <c:v>493</c:v>
                </c:pt>
                <c:pt idx="5">
                  <c:v>493</c:v>
                </c:pt>
                <c:pt idx="6">
                  <c:v>493</c:v>
                </c:pt>
                <c:pt idx="7">
                  <c:v>493</c:v>
                </c:pt>
                <c:pt idx="8">
                  <c:v>493</c:v>
                </c:pt>
                <c:pt idx="9">
                  <c:v>493</c:v>
                </c:pt>
                <c:pt idx="10">
                  <c:v>493</c:v>
                </c:pt>
                <c:pt idx="11">
                  <c:v>493</c:v>
                </c:pt>
                <c:pt idx="12">
                  <c:v>493</c:v>
                </c:pt>
                <c:pt idx="13">
                  <c:v>493</c:v>
                </c:pt>
                <c:pt idx="14">
                  <c:v>493</c:v>
                </c:pt>
                <c:pt idx="15">
                  <c:v>493</c:v>
                </c:pt>
                <c:pt idx="16">
                  <c:v>493</c:v>
                </c:pt>
                <c:pt idx="17">
                  <c:v>493</c:v>
                </c:pt>
                <c:pt idx="18">
                  <c:v>493</c:v>
                </c:pt>
                <c:pt idx="19">
                  <c:v>493</c:v>
                </c:pt>
                <c:pt idx="20">
                  <c:v>493</c:v>
                </c:pt>
                <c:pt idx="21">
                  <c:v>493</c:v>
                </c:pt>
                <c:pt idx="22">
                  <c:v>493</c:v>
                </c:pt>
                <c:pt idx="23">
                  <c:v>493</c:v>
                </c:pt>
                <c:pt idx="24">
                  <c:v>493</c:v>
                </c:pt>
                <c:pt idx="25">
                  <c:v>493</c:v>
                </c:pt>
                <c:pt idx="26">
                  <c:v>493</c:v>
                </c:pt>
                <c:pt idx="27">
                  <c:v>493</c:v>
                </c:pt>
                <c:pt idx="28">
                  <c:v>493</c:v>
                </c:pt>
                <c:pt idx="29">
                  <c:v>493</c:v>
                </c:pt>
                <c:pt idx="30">
                  <c:v>493</c:v>
                </c:pt>
                <c:pt idx="31">
                  <c:v>493</c:v>
                </c:pt>
                <c:pt idx="32">
                  <c:v>493</c:v>
                </c:pt>
                <c:pt idx="33">
                  <c:v>493</c:v>
                </c:pt>
                <c:pt idx="34">
                  <c:v>493</c:v>
                </c:pt>
                <c:pt idx="35">
                  <c:v>493</c:v>
                </c:pt>
                <c:pt idx="36">
                  <c:v>493</c:v>
                </c:pt>
                <c:pt idx="37">
                  <c:v>493</c:v>
                </c:pt>
                <c:pt idx="38">
                  <c:v>493</c:v>
                </c:pt>
                <c:pt idx="39">
                  <c:v>493</c:v>
                </c:pt>
                <c:pt idx="40">
                  <c:v>493</c:v>
                </c:pt>
                <c:pt idx="41">
                  <c:v>493</c:v>
                </c:pt>
                <c:pt idx="42">
                  <c:v>493</c:v>
                </c:pt>
                <c:pt idx="43">
                  <c:v>493</c:v>
                </c:pt>
                <c:pt idx="44">
                  <c:v>493</c:v>
                </c:pt>
                <c:pt idx="45">
                  <c:v>493</c:v>
                </c:pt>
                <c:pt idx="46">
                  <c:v>493</c:v>
                </c:pt>
                <c:pt idx="47">
                  <c:v>493</c:v>
                </c:pt>
                <c:pt idx="48">
                  <c:v>493</c:v>
                </c:pt>
                <c:pt idx="49">
                  <c:v>493</c:v>
                </c:pt>
                <c:pt idx="50">
                  <c:v>493</c:v>
                </c:pt>
                <c:pt idx="51">
                  <c:v>493</c:v>
                </c:pt>
                <c:pt idx="52">
                  <c:v>493</c:v>
                </c:pt>
                <c:pt idx="53">
                  <c:v>493</c:v>
                </c:pt>
                <c:pt idx="54">
                  <c:v>493</c:v>
                </c:pt>
                <c:pt idx="55">
                  <c:v>493</c:v>
                </c:pt>
                <c:pt idx="56">
                  <c:v>493</c:v>
                </c:pt>
                <c:pt idx="57">
                  <c:v>493</c:v>
                </c:pt>
                <c:pt idx="58">
                  <c:v>493</c:v>
                </c:pt>
                <c:pt idx="59">
                  <c:v>493</c:v>
                </c:pt>
                <c:pt idx="60">
                  <c:v>493</c:v>
                </c:pt>
                <c:pt idx="61">
                  <c:v>493</c:v>
                </c:pt>
                <c:pt idx="62">
                  <c:v>493</c:v>
                </c:pt>
                <c:pt idx="63">
                  <c:v>493</c:v>
                </c:pt>
                <c:pt idx="64">
                  <c:v>493</c:v>
                </c:pt>
                <c:pt idx="65">
                  <c:v>493</c:v>
                </c:pt>
                <c:pt idx="66">
                  <c:v>493</c:v>
                </c:pt>
                <c:pt idx="67">
                  <c:v>493</c:v>
                </c:pt>
                <c:pt idx="68">
                  <c:v>493</c:v>
                </c:pt>
                <c:pt idx="69">
                  <c:v>493</c:v>
                </c:pt>
                <c:pt idx="70">
                  <c:v>493</c:v>
                </c:pt>
                <c:pt idx="71">
                  <c:v>493</c:v>
                </c:pt>
                <c:pt idx="72">
                  <c:v>493</c:v>
                </c:pt>
                <c:pt idx="73">
                  <c:v>493</c:v>
                </c:pt>
                <c:pt idx="74">
                  <c:v>493</c:v>
                </c:pt>
                <c:pt idx="75">
                  <c:v>493</c:v>
                </c:pt>
                <c:pt idx="76">
                  <c:v>493</c:v>
                </c:pt>
                <c:pt idx="77">
                  <c:v>493</c:v>
                </c:pt>
                <c:pt idx="78">
                  <c:v>493</c:v>
                </c:pt>
                <c:pt idx="79">
                  <c:v>493</c:v>
                </c:pt>
                <c:pt idx="80">
                  <c:v>493</c:v>
                </c:pt>
                <c:pt idx="81">
                  <c:v>493</c:v>
                </c:pt>
                <c:pt idx="82">
                  <c:v>493</c:v>
                </c:pt>
                <c:pt idx="83">
                  <c:v>493</c:v>
                </c:pt>
                <c:pt idx="84">
                  <c:v>493</c:v>
                </c:pt>
                <c:pt idx="85">
                  <c:v>493</c:v>
                </c:pt>
                <c:pt idx="86">
                  <c:v>493</c:v>
                </c:pt>
                <c:pt idx="87">
                  <c:v>493</c:v>
                </c:pt>
                <c:pt idx="88">
                  <c:v>493</c:v>
                </c:pt>
                <c:pt idx="89">
                  <c:v>493</c:v>
                </c:pt>
                <c:pt idx="90">
                  <c:v>493</c:v>
                </c:pt>
                <c:pt idx="91">
                  <c:v>493</c:v>
                </c:pt>
                <c:pt idx="92">
                  <c:v>493</c:v>
                </c:pt>
                <c:pt idx="93">
                  <c:v>493</c:v>
                </c:pt>
                <c:pt idx="94">
                  <c:v>493</c:v>
                </c:pt>
                <c:pt idx="95">
                  <c:v>493</c:v>
                </c:pt>
                <c:pt idx="96">
                  <c:v>493</c:v>
                </c:pt>
                <c:pt idx="97">
                  <c:v>493</c:v>
                </c:pt>
                <c:pt idx="98">
                  <c:v>493</c:v>
                </c:pt>
                <c:pt idx="99">
                  <c:v>493</c:v>
                </c:pt>
                <c:pt idx="100">
                  <c:v>493</c:v>
                </c:pt>
                <c:pt idx="101">
                  <c:v>493</c:v>
                </c:pt>
                <c:pt idx="102">
                  <c:v>493</c:v>
                </c:pt>
                <c:pt idx="103">
                  <c:v>493</c:v>
                </c:pt>
                <c:pt idx="104">
                  <c:v>493</c:v>
                </c:pt>
                <c:pt idx="105">
                  <c:v>493</c:v>
                </c:pt>
                <c:pt idx="106">
                  <c:v>493</c:v>
                </c:pt>
                <c:pt idx="107">
                  <c:v>493</c:v>
                </c:pt>
                <c:pt idx="108">
                  <c:v>493</c:v>
                </c:pt>
                <c:pt idx="109">
                  <c:v>493</c:v>
                </c:pt>
                <c:pt idx="110">
                  <c:v>493</c:v>
                </c:pt>
                <c:pt idx="111">
                  <c:v>493</c:v>
                </c:pt>
                <c:pt idx="112">
                  <c:v>493</c:v>
                </c:pt>
                <c:pt idx="113">
                  <c:v>493</c:v>
                </c:pt>
                <c:pt idx="114">
                  <c:v>493</c:v>
                </c:pt>
                <c:pt idx="115">
                  <c:v>493</c:v>
                </c:pt>
                <c:pt idx="116">
                  <c:v>493</c:v>
                </c:pt>
                <c:pt idx="117">
                  <c:v>493</c:v>
                </c:pt>
                <c:pt idx="118">
                  <c:v>493</c:v>
                </c:pt>
                <c:pt idx="119">
                  <c:v>493</c:v>
                </c:pt>
                <c:pt idx="120">
                  <c:v>493</c:v>
                </c:pt>
                <c:pt idx="121">
                  <c:v>493</c:v>
                </c:pt>
                <c:pt idx="122">
                  <c:v>493</c:v>
                </c:pt>
                <c:pt idx="123">
                  <c:v>493</c:v>
                </c:pt>
                <c:pt idx="124">
                  <c:v>493</c:v>
                </c:pt>
                <c:pt idx="125">
                  <c:v>493</c:v>
                </c:pt>
                <c:pt idx="126">
                  <c:v>493</c:v>
                </c:pt>
                <c:pt idx="127">
                  <c:v>493</c:v>
                </c:pt>
                <c:pt idx="128">
                  <c:v>493</c:v>
                </c:pt>
                <c:pt idx="129">
                  <c:v>493</c:v>
                </c:pt>
                <c:pt idx="130">
                  <c:v>493</c:v>
                </c:pt>
                <c:pt idx="131">
                  <c:v>493</c:v>
                </c:pt>
                <c:pt idx="132">
                  <c:v>493</c:v>
                </c:pt>
                <c:pt idx="133">
                  <c:v>493</c:v>
                </c:pt>
                <c:pt idx="134">
                  <c:v>493</c:v>
                </c:pt>
                <c:pt idx="135">
                  <c:v>493</c:v>
                </c:pt>
                <c:pt idx="136">
                  <c:v>493</c:v>
                </c:pt>
                <c:pt idx="137">
                  <c:v>493</c:v>
                </c:pt>
                <c:pt idx="138">
                  <c:v>493</c:v>
                </c:pt>
                <c:pt idx="139">
                  <c:v>493</c:v>
                </c:pt>
                <c:pt idx="140">
                  <c:v>493</c:v>
                </c:pt>
                <c:pt idx="141">
                  <c:v>493</c:v>
                </c:pt>
                <c:pt idx="142">
                  <c:v>493</c:v>
                </c:pt>
                <c:pt idx="143">
                  <c:v>493</c:v>
                </c:pt>
                <c:pt idx="144">
                  <c:v>493</c:v>
                </c:pt>
                <c:pt idx="145">
                  <c:v>493</c:v>
                </c:pt>
                <c:pt idx="146">
                  <c:v>493</c:v>
                </c:pt>
                <c:pt idx="147">
                  <c:v>493</c:v>
                </c:pt>
                <c:pt idx="148">
                  <c:v>493</c:v>
                </c:pt>
                <c:pt idx="149">
                  <c:v>493</c:v>
                </c:pt>
                <c:pt idx="150">
                  <c:v>493</c:v>
                </c:pt>
                <c:pt idx="151">
                  <c:v>493</c:v>
                </c:pt>
                <c:pt idx="152">
                  <c:v>493</c:v>
                </c:pt>
                <c:pt idx="153">
                  <c:v>493</c:v>
                </c:pt>
                <c:pt idx="154">
                  <c:v>493</c:v>
                </c:pt>
                <c:pt idx="155">
                  <c:v>493</c:v>
                </c:pt>
                <c:pt idx="156">
                  <c:v>493</c:v>
                </c:pt>
                <c:pt idx="157">
                  <c:v>493</c:v>
                </c:pt>
                <c:pt idx="158">
                  <c:v>493</c:v>
                </c:pt>
                <c:pt idx="159">
                  <c:v>493</c:v>
                </c:pt>
                <c:pt idx="160">
                  <c:v>493</c:v>
                </c:pt>
                <c:pt idx="161">
                  <c:v>493</c:v>
                </c:pt>
                <c:pt idx="162">
                  <c:v>493</c:v>
                </c:pt>
                <c:pt idx="163">
                  <c:v>493</c:v>
                </c:pt>
                <c:pt idx="164">
                  <c:v>493</c:v>
                </c:pt>
                <c:pt idx="165">
                  <c:v>493</c:v>
                </c:pt>
                <c:pt idx="166">
                  <c:v>493</c:v>
                </c:pt>
                <c:pt idx="167">
                  <c:v>493</c:v>
                </c:pt>
                <c:pt idx="168">
                  <c:v>493</c:v>
                </c:pt>
                <c:pt idx="169">
                  <c:v>493</c:v>
                </c:pt>
                <c:pt idx="170">
                  <c:v>493</c:v>
                </c:pt>
                <c:pt idx="171">
                  <c:v>493</c:v>
                </c:pt>
                <c:pt idx="172">
                  <c:v>493</c:v>
                </c:pt>
                <c:pt idx="173">
                  <c:v>493</c:v>
                </c:pt>
                <c:pt idx="174">
                  <c:v>493</c:v>
                </c:pt>
                <c:pt idx="175">
                  <c:v>493</c:v>
                </c:pt>
                <c:pt idx="176">
                  <c:v>493</c:v>
                </c:pt>
                <c:pt idx="177">
                  <c:v>493</c:v>
                </c:pt>
                <c:pt idx="178">
                  <c:v>493</c:v>
                </c:pt>
                <c:pt idx="179">
                  <c:v>493</c:v>
                </c:pt>
                <c:pt idx="180">
                  <c:v>493</c:v>
                </c:pt>
                <c:pt idx="181">
                  <c:v>493</c:v>
                </c:pt>
                <c:pt idx="182">
                  <c:v>493</c:v>
                </c:pt>
                <c:pt idx="183">
                  <c:v>493</c:v>
                </c:pt>
                <c:pt idx="184">
                  <c:v>493</c:v>
                </c:pt>
                <c:pt idx="185">
                  <c:v>493</c:v>
                </c:pt>
                <c:pt idx="186">
                  <c:v>493</c:v>
                </c:pt>
                <c:pt idx="187">
                  <c:v>493</c:v>
                </c:pt>
                <c:pt idx="188">
                  <c:v>493</c:v>
                </c:pt>
                <c:pt idx="189">
                  <c:v>493</c:v>
                </c:pt>
                <c:pt idx="190">
                  <c:v>493</c:v>
                </c:pt>
                <c:pt idx="191">
                  <c:v>493</c:v>
                </c:pt>
                <c:pt idx="192">
                  <c:v>493</c:v>
                </c:pt>
                <c:pt idx="193">
                  <c:v>493</c:v>
                </c:pt>
                <c:pt idx="194">
                  <c:v>493</c:v>
                </c:pt>
                <c:pt idx="195">
                  <c:v>493</c:v>
                </c:pt>
                <c:pt idx="196">
                  <c:v>493</c:v>
                </c:pt>
                <c:pt idx="197">
                  <c:v>493</c:v>
                </c:pt>
                <c:pt idx="198">
                  <c:v>493</c:v>
                </c:pt>
                <c:pt idx="199">
                  <c:v>493</c:v>
                </c:pt>
                <c:pt idx="200">
                  <c:v>493</c:v>
                </c:pt>
                <c:pt idx="201">
                  <c:v>493</c:v>
                </c:pt>
                <c:pt idx="202">
                  <c:v>493</c:v>
                </c:pt>
                <c:pt idx="203">
                  <c:v>493</c:v>
                </c:pt>
                <c:pt idx="204">
                  <c:v>493</c:v>
                </c:pt>
                <c:pt idx="205">
                  <c:v>493</c:v>
                </c:pt>
                <c:pt idx="206">
                  <c:v>493</c:v>
                </c:pt>
                <c:pt idx="207">
                  <c:v>493</c:v>
                </c:pt>
                <c:pt idx="208">
                  <c:v>493</c:v>
                </c:pt>
                <c:pt idx="209">
                  <c:v>493</c:v>
                </c:pt>
                <c:pt idx="210">
                  <c:v>493</c:v>
                </c:pt>
                <c:pt idx="211">
                  <c:v>493</c:v>
                </c:pt>
                <c:pt idx="212">
                  <c:v>493</c:v>
                </c:pt>
                <c:pt idx="213">
                  <c:v>493</c:v>
                </c:pt>
                <c:pt idx="214">
                  <c:v>493</c:v>
                </c:pt>
                <c:pt idx="215">
                  <c:v>493</c:v>
                </c:pt>
                <c:pt idx="216">
                  <c:v>493</c:v>
                </c:pt>
                <c:pt idx="217">
                  <c:v>493</c:v>
                </c:pt>
                <c:pt idx="218">
                  <c:v>493</c:v>
                </c:pt>
                <c:pt idx="219">
                  <c:v>493</c:v>
                </c:pt>
                <c:pt idx="220">
                  <c:v>493</c:v>
                </c:pt>
                <c:pt idx="221">
                  <c:v>493</c:v>
                </c:pt>
                <c:pt idx="222">
                  <c:v>493</c:v>
                </c:pt>
                <c:pt idx="223">
                  <c:v>493</c:v>
                </c:pt>
                <c:pt idx="224">
                  <c:v>493</c:v>
                </c:pt>
                <c:pt idx="225">
                  <c:v>493</c:v>
                </c:pt>
                <c:pt idx="226">
                  <c:v>493</c:v>
                </c:pt>
                <c:pt idx="227">
                  <c:v>493</c:v>
                </c:pt>
                <c:pt idx="228">
                  <c:v>493</c:v>
                </c:pt>
                <c:pt idx="229">
                  <c:v>493</c:v>
                </c:pt>
                <c:pt idx="230">
                  <c:v>493</c:v>
                </c:pt>
                <c:pt idx="231">
                  <c:v>493</c:v>
                </c:pt>
                <c:pt idx="232">
                  <c:v>493</c:v>
                </c:pt>
                <c:pt idx="233">
                  <c:v>493</c:v>
                </c:pt>
                <c:pt idx="234">
                  <c:v>493</c:v>
                </c:pt>
                <c:pt idx="235">
                  <c:v>493</c:v>
                </c:pt>
                <c:pt idx="236">
                  <c:v>493</c:v>
                </c:pt>
                <c:pt idx="237">
                  <c:v>493</c:v>
                </c:pt>
                <c:pt idx="238">
                  <c:v>493</c:v>
                </c:pt>
                <c:pt idx="239">
                  <c:v>493</c:v>
                </c:pt>
                <c:pt idx="240">
                  <c:v>493</c:v>
                </c:pt>
                <c:pt idx="241">
                  <c:v>493</c:v>
                </c:pt>
                <c:pt idx="242">
                  <c:v>493</c:v>
                </c:pt>
                <c:pt idx="243">
                  <c:v>493</c:v>
                </c:pt>
                <c:pt idx="244">
                  <c:v>493</c:v>
                </c:pt>
                <c:pt idx="245">
                  <c:v>493</c:v>
                </c:pt>
                <c:pt idx="246">
                  <c:v>493</c:v>
                </c:pt>
                <c:pt idx="247">
                  <c:v>493</c:v>
                </c:pt>
                <c:pt idx="248">
                  <c:v>493</c:v>
                </c:pt>
                <c:pt idx="249">
                  <c:v>493</c:v>
                </c:pt>
                <c:pt idx="250">
                  <c:v>493</c:v>
                </c:pt>
                <c:pt idx="251">
                  <c:v>493</c:v>
                </c:pt>
                <c:pt idx="252">
                  <c:v>493</c:v>
                </c:pt>
                <c:pt idx="253">
                  <c:v>493</c:v>
                </c:pt>
                <c:pt idx="254">
                  <c:v>493</c:v>
                </c:pt>
                <c:pt idx="255">
                  <c:v>493</c:v>
                </c:pt>
                <c:pt idx="256">
                  <c:v>493</c:v>
                </c:pt>
                <c:pt idx="257">
                  <c:v>493</c:v>
                </c:pt>
                <c:pt idx="258">
                  <c:v>493</c:v>
                </c:pt>
                <c:pt idx="259">
                  <c:v>493</c:v>
                </c:pt>
                <c:pt idx="260">
                  <c:v>493</c:v>
                </c:pt>
                <c:pt idx="261">
                  <c:v>493</c:v>
                </c:pt>
                <c:pt idx="262">
                  <c:v>493</c:v>
                </c:pt>
                <c:pt idx="263">
                  <c:v>493</c:v>
                </c:pt>
                <c:pt idx="264">
                  <c:v>493</c:v>
                </c:pt>
                <c:pt idx="265">
                  <c:v>493</c:v>
                </c:pt>
                <c:pt idx="266">
                  <c:v>493</c:v>
                </c:pt>
                <c:pt idx="267">
                  <c:v>493</c:v>
                </c:pt>
                <c:pt idx="268">
                  <c:v>493</c:v>
                </c:pt>
                <c:pt idx="269">
                  <c:v>493</c:v>
                </c:pt>
                <c:pt idx="270">
                  <c:v>493</c:v>
                </c:pt>
                <c:pt idx="271">
                  <c:v>493</c:v>
                </c:pt>
                <c:pt idx="272">
                  <c:v>493</c:v>
                </c:pt>
                <c:pt idx="273">
                  <c:v>493</c:v>
                </c:pt>
                <c:pt idx="274">
                  <c:v>493</c:v>
                </c:pt>
                <c:pt idx="275">
                  <c:v>493</c:v>
                </c:pt>
                <c:pt idx="276">
                  <c:v>493</c:v>
                </c:pt>
                <c:pt idx="277">
                  <c:v>493</c:v>
                </c:pt>
                <c:pt idx="278">
                  <c:v>493</c:v>
                </c:pt>
                <c:pt idx="279">
                  <c:v>493</c:v>
                </c:pt>
                <c:pt idx="280">
                  <c:v>493</c:v>
                </c:pt>
                <c:pt idx="281">
                  <c:v>493</c:v>
                </c:pt>
                <c:pt idx="282">
                  <c:v>493</c:v>
                </c:pt>
                <c:pt idx="283">
                  <c:v>493</c:v>
                </c:pt>
                <c:pt idx="284">
                  <c:v>493</c:v>
                </c:pt>
                <c:pt idx="285">
                  <c:v>493</c:v>
                </c:pt>
                <c:pt idx="286">
                  <c:v>493</c:v>
                </c:pt>
                <c:pt idx="287">
                  <c:v>493</c:v>
                </c:pt>
                <c:pt idx="288">
                  <c:v>493</c:v>
                </c:pt>
                <c:pt idx="289">
                  <c:v>493</c:v>
                </c:pt>
                <c:pt idx="290">
                  <c:v>493</c:v>
                </c:pt>
                <c:pt idx="291">
                  <c:v>493</c:v>
                </c:pt>
                <c:pt idx="292">
                  <c:v>493</c:v>
                </c:pt>
                <c:pt idx="293">
                  <c:v>493</c:v>
                </c:pt>
                <c:pt idx="294">
                  <c:v>493</c:v>
                </c:pt>
                <c:pt idx="295">
                  <c:v>493</c:v>
                </c:pt>
                <c:pt idx="296">
                  <c:v>493</c:v>
                </c:pt>
                <c:pt idx="297">
                  <c:v>493</c:v>
                </c:pt>
                <c:pt idx="298">
                  <c:v>493</c:v>
                </c:pt>
                <c:pt idx="299">
                  <c:v>493</c:v>
                </c:pt>
                <c:pt idx="300">
                  <c:v>493</c:v>
                </c:pt>
                <c:pt idx="301">
                  <c:v>493</c:v>
                </c:pt>
                <c:pt idx="302">
                  <c:v>493</c:v>
                </c:pt>
                <c:pt idx="303">
                  <c:v>493</c:v>
                </c:pt>
                <c:pt idx="304">
                  <c:v>493</c:v>
                </c:pt>
                <c:pt idx="305">
                  <c:v>493</c:v>
                </c:pt>
                <c:pt idx="306">
                  <c:v>493</c:v>
                </c:pt>
                <c:pt idx="307">
                  <c:v>493</c:v>
                </c:pt>
                <c:pt idx="308">
                  <c:v>493</c:v>
                </c:pt>
                <c:pt idx="309">
                  <c:v>493</c:v>
                </c:pt>
                <c:pt idx="310">
                  <c:v>493</c:v>
                </c:pt>
                <c:pt idx="311">
                  <c:v>493</c:v>
                </c:pt>
                <c:pt idx="312">
                  <c:v>493</c:v>
                </c:pt>
                <c:pt idx="313">
                  <c:v>493</c:v>
                </c:pt>
                <c:pt idx="314">
                  <c:v>493</c:v>
                </c:pt>
                <c:pt idx="315">
                  <c:v>493</c:v>
                </c:pt>
                <c:pt idx="316">
                  <c:v>493</c:v>
                </c:pt>
                <c:pt idx="317">
                  <c:v>493</c:v>
                </c:pt>
                <c:pt idx="318">
                  <c:v>493</c:v>
                </c:pt>
                <c:pt idx="319">
                  <c:v>493</c:v>
                </c:pt>
                <c:pt idx="320">
                  <c:v>493</c:v>
                </c:pt>
                <c:pt idx="321">
                  <c:v>493</c:v>
                </c:pt>
                <c:pt idx="322">
                  <c:v>493</c:v>
                </c:pt>
                <c:pt idx="323">
                  <c:v>493</c:v>
                </c:pt>
                <c:pt idx="324">
                  <c:v>493</c:v>
                </c:pt>
                <c:pt idx="325">
                  <c:v>493</c:v>
                </c:pt>
                <c:pt idx="326">
                  <c:v>493</c:v>
                </c:pt>
                <c:pt idx="327">
                  <c:v>493</c:v>
                </c:pt>
                <c:pt idx="328">
                  <c:v>493</c:v>
                </c:pt>
                <c:pt idx="329">
                  <c:v>493</c:v>
                </c:pt>
                <c:pt idx="330">
                  <c:v>493</c:v>
                </c:pt>
                <c:pt idx="331">
                  <c:v>493</c:v>
                </c:pt>
                <c:pt idx="332">
                  <c:v>493</c:v>
                </c:pt>
                <c:pt idx="333">
                  <c:v>493</c:v>
                </c:pt>
                <c:pt idx="334">
                  <c:v>493</c:v>
                </c:pt>
                <c:pt idx="335">
                  <c:v>493</c:v>
                </c:pt>
                <c:pt idx="336">
                  <c:v>493</c:v>
                </c:pt>
                <c:pt idx="337">
                  <c:v>493</c:v>
                </c:pt>
                <c:pt idx="338">
                  <c:v>493</c:v>
                </c:pt>
                <c:pt idx="339">
                  <c:v>493</c:v>
                </c:pt>
                <c:pt idx="340">
                  <c:v>493</c:v>
                </c:pt>
                <c:pt idx="341">
                  <c:v>493</c:v>
                </c:pt>
                <c:pt idx="342">
                  <c:v>493</c:v>
                </c:pt>
                <c:pt idx="343">
                  <c:v>493</c:v>
                </c:pt>
                <c:pt idx="344">
                  <c:v>493</c:v>
                </c:pt>
                <c:pt idx="345">
                  <c:v>493</c:v>
                </c:pt>
                <c:pt idx="346">
                  <c:v>493</c:v>
                </c:pt>
                <c:pt idx="347">
                  <c:v>493</c:v>
                </c:pt>
                <c:pt idx="348">
                  <c:v>493</c:v>
                </c:pt>
                <c:pt idx="349">
                  <c:v>493</c:v>
                </c:pt>
                <c:pt idx="350">
                  <c:v>493</c:v>
                </c:pt>
                <c:pt idx="351">
                  <c:v>493</c:v>
                </c:pt>
                <c:pt idx="352">
                  <c:v>493</c:v>
                </c:pt>
                <c:pt idx="353">
                  <c:v>493</c:v>
                </c:pt>
                <c:pt idx="354">
                  <c:v>493</c:v>
                </c:pt>
                <c:pt idx="355">
                  <c:v>493</c:v>
                </c:pt>
                <c:pt idx="356">
                  <c:v>493</c:v>
                </c:pt>
                <c:pt idx="357">
                  <c:v>493</c:v>
                </c:pt>
                <c:pt idx="358">
                  <c:v>493</c:v>
                </c:pt>
                <c:pt idx="359">
                  <c:v>493</c:v>
                </c:pt>
                <c:pt idx="360">
                  <c:v>493</c:v>
                </c:pt>
                <c:pt idx="361">
                  <c:v>493</c:v>
                </c:pt>
                <c:pt idx="362">
                  <c:v>493</c:v>
                </c:pt>
                <c:pt idx="363">
                  <c:v>493</c:v>
                </c:pt>
                <c:pt idx="364">
                  <c:v>493</c:v>
                </c:pt>
                <c:pt idx="365">
                  <c:v>493</c:v>
                </c:pt>
                <c:pt idx="366">
                  <c:v>493</c:v>
                </c:pt>
                <c:pt idx="367">
                  <c:v>493</c:v>
                </c:pt>
                <c:pt idx="368">
                  <c:v>493</c:v>
                </c:pt>
                <c:pt idx="369">
                  <c:v>493</c:v>
                </c:pt>
                <c:pt idx="370">
                  <c:v>493</c:v>
                </c:pt>
                <c:pt idx="371">
                  <c:v>493</c:v>
                </c:pt>
                <c:pt idx="372">
                  <c:v>493</c:v>
                </c:pt>
                <c:pt idx="373">
                  <c:v>493</c:v>
                </c:pt>
                <c:pt idx="374">
                  <c:v>493</c:v>
                </c:pt>
                <c:pt idx="375">
                  <c:v>493</c:v>
                </c:pt>
                <c:pt idx="376">
                  <c:v>493</c:v>
                </c:pt>
                <c:pt idx="377">
                  <c:v>493</c:v>
                </c:pt>
                <c:pt idx="378">
                  <c:v>493</c:v>
                </c:pt>
                <c:pt idx="379">
                  <c:v>493</c:v>
                </c:pt>
                <c:pt idx="380">
                  <c:v>493</c:v>
                </c:pt>
                <c:pt idx="381">
                  <c:v>493</c:v>
                </c:pt>
                <c:pt idx="382">
                  <c:v>493</c:v>
                </c:pt>
                <c:pt idx="383">
                  <c:v>493</c:v>
                </c:pt>
                <c:pt idx="384">
                  <c:v>493</c:v>
                </c:pt>
                <c:pt idx="385">
                  <c:v>493</c:v>
                </c:pt>
                <c:pt idx="386">
                  <c:v>493</c:v>
                </c:pt>
                <c:pt idx="387">
                  <c:v>493</c:v>
                </c:pt>
                <c:pt idx="388">
                  <c:v>493</c:v>
                </c:pt>
                <c:pt idx="389">
                  <c:v>493</c:v>
                </c:pt>
                <c:pt idx="390">
                  <c:v>493</c:v>
                </c:pt>
                <c:pt idx="391">
                  <c:v>493</c:v>
                </c:pt>
                <c:pt idx="392">
                  <c:v>493</c:v>
                </c:pt>
                <c:pt idx="393">
                  <c:v>493</c:v>
                </c:pt>
                <c:pt idx="394">
                  <c:v>493</c:v>
                </c:pt>
                <c:pt idx="395">
                  <c:v>493</c:v>
                </c:pt>
                <c:pt idx="396">
                  <c:v>493</c:v>
                </c:pt>
                <c:pt idx="397">
                  <c:v>493</c:v>
                </c:pt>
                <c:pt idx="398">
                  <c:v>493</c:v>
                </c:pt>
                <c:pt idx="399">
                  <c:v>493</c:v>
                </c:pt>
                <c:pt idx="400">
                  <c:v>493</c:v>
                </c:pt>
                <c:pt idx="401">
                  <c:v>493</c:v>
                </c:pt>
                <c:pt idx="402">
                  <c:v>493</c:v>
                </c:pt>
                <c:pt idx="403">
                  <c:v>493</c:v>
                </c:pt>
                <c:pt idx="404">
                  <c:v>493</c:v>
                </c:pt>
                <c:pt idx="405">
                  <c:v>493</c:v>
                </c:pt>
                <c:pt idx="406">
                  <c:v>493</c:v>
                </c:pt>
                <c:pt idx="407">
                  <c:v>493</c:v>
                </c:pt>
                <c:pt idx="408">
                  <c:v>493</c:v>
                </c:pt>
                <c:pt idx="409">
                  <c:v>493</c:v>
                </c:pt>
                <c:pt idx="410">
                  <c:v>493</c:v>
                </c:pt>
                <c:pt idx="411">
                  <c:v>493</c:v>
                </c:pt>
                <c:pt idx="412">
                  <c:v>493</c:v>
                </c:pt>
                <c:pt idx="413">
                  <c:v>493</c:v>
                </c:pt>
                <c:pt idx="414">
                  <c:v>493</c:v>
                </c:pt>
                <c:pt idx="415">
                  <c:v>493</c:v>
                </c:pt>
                <c:pt idx="416">
                  <c:v>493</c:v>
                </c:pt>
                <c:pt idx="417">
                  <c:v>493</c:v>
                </c:pt>
                <c:pt idx="418">
                  <c:v>493</c:v>
                </c:pt>
                <c:pt idx="419">
                  <c:v>493</c:v>
                </c:pt>
                <c:pt idx="420">
                  <c:v>493</c:v>
                </c:pt>
                <c:pt idx="421">
                  <c:v>493</c:v>
                </c:pt>
                <c:pt idx="422">
                  <c:v>493</c:v>
                </c:pt>
                <c:pt idx="423">
                  <c:v>493</c:v>
                </c:pt>
                <c:pt idx="424">
                  <c:v>493</c:v>
                </c:pt>
                <c:pt idx="425">
                  <c:v>493</c:v>
                </c:pt>
                <c:pt idx="426">
                  <c:v>493</c:v>
                </c:pt>
                <c:pt idx="427">
                  <c:v>493</c:v>
                </c:pt>
                <c:pt idx="428">
                  <c:v>493</c:v>
                </c:pt>
                <c:pt idx="429">
                  <c:v>493</c:v>
                </c:pt>
                <c:pt idx="430">
                  <c:v>493</c:v>
                </c:pt>
                <c:pt idx="431">
                  <c:v>493</c:v>
                </c:pt>
                <c:pt idx="432">
                  <c:v>493</c:v>
                </c:pt>
                <c:pt idx="433">
                  <c:v>493</c:v>
                </c:pt>
                <c:pt idx="434">
                  <c:v>493</c:v>
                </c:pt>
                <c:pt idx="435">
                  <c:v>493</c:v>
                </c:pt>
                <c:pt idx="436">
                  <c:v>493</c:v>
                </c:pt>
                <c:pt idx="437">
                  <c:v>493</c:v>
                </c:pt>
                <c:pt idx="438">
                  <c:v>493</c:v>
                </c:pt>
                <c:pt idx="439">
                  <c:v>493</c:v>
                </c:pt>
                <c:pt idx="440">
                  <c:v>493</c:v>
                </c:pt>
                <c:pt idx="441">
                  <c:v>493</c:v>
                </c:pt>
                <c:pt idx="442">
                  <c:v>493</c:v>
                </c:pt>
                <c:pt idx="443">
                  <c:v>493</c:v>
                </c:pt>
                <c:pt idx="444">
                  <c:v>493</c:v>
                </c:pt>
                <c:pt idx="445">
                  <c:v>493</c:v>
                </c:pt>
                <c:pt idx="446">
                  <c:v>493</c:v>
                </c:pt>
                <c:pt idx="447">
                  <c:v>493</c:v>
                </c:pt>
                <c:pt idx="448">
                  <c:v>493</c:v>
                </c:pt>
                <c:pt idx="449">
                  <c:v>493</c:v>
                </c:pt>
                <c:pt idx="450">
                  <c:v>493</c:v>
                </c:pt>
                <c:pt idx="451">
                  <c:v>493</c:v>
                </c:pt>
                <c:pt idx="452">
                  <c:v>493</c:v>
                </c:pt>
                <c:pt idx="453">
                  <c:v>493</c:v>
                </c:pt>
                <c:pt idx="454">
                  <c:v>493</c:v>
                </c:pt>
                <c:pt idx="455">
                  <c:v>493</c:v>
                </c:pt>
                <c:pt idx="456">
                  <c:v>493</c:v>
                </c:pt>
                <c:pt idx="457">
                  <c:v>493</c:v>
                </c:pt>
                <c:pt idx="458">
                  <c:v>493</c:v>
                </c:pt>
                <c:pt idx="459">
                  <c:v>493</c:v>
                </c:pt>
                <c:pt idx="460">
                  <c:v>493</c:v>
                </c:pt>
                <c:pt idx="461">
                  <c:v>493</c:v>
                </c:pt>
                <c:pt idx="462">
                  <c:v>493</c:v>
                </c:pt>
                <c:pt idx="463">
                  <c:v>493</c:v>
                </c:pt>
                <c:pt idx="464">
                  <c:v>493</c:v>
                </c:pt>
                <c:pt idx="465">
                  <c:v>493</c:v>
                </c:pt>
                <c:pt idx="466">
                  <c:v>493</c:v>
                </c:pt>
                <c:pt idx="467">
                  <c:v>493</c:v>
                </c:pt>
                <c:pt idx="468">
                  <c:v>493</c:v>
                </c:pt>
                <c:pt idx="469">
                  <c:v>493</c:v>
                </c:pt>
                <c:pt idx="470">
                  <c:v>493</c:v>
                </c:pt>
                <c:pt idx="471">
                  <c:v>493</c:v>
                </c:pt>
                <c:pt idx="472">
                  <c:v>493</c:v>
                </c:pt>
                <c:pt idx="473">
                  <c:v>493</c:v>
                </c:pt>
                <c:pt idx="474">
                  <c:v>493</c:v>
                </c:pt>
                <c:pt idx="475">
                  <c:v>493</c:v>
                </c:pt>
                <c:pt idx="476">
                  <c:v>493</c:v>
                </c:pt>
                <c:pt idx="477">
                  <c:v>493</c:v>
                </c:pt>
                <c:pt idx="478">
                  <c:v>493</c:v>
                </c:pt>
                <c:pt idx="479">
                  <c:v>493</c:v>
                </c:pt>
                <c:pt idx="480">
                  <c:v>493</c:v>
                </c:pt>
                <c:pt idx="481">
                  <c:v>493</c:v>
                </c:pt>
                <c:pt idx="482">
                  <c:v>493</c:v>
                </c:pt>
                <c:pt idx="483">
                  <c:v>493</c:v>
                </c:pt>
                <c:pt idx="484">
                  <c:v>493</c:v>
                </c:pt>
                <c:pt idx="485">
                  <c:v>493</c:v>
                </c:pt>
                <c:pt idx="486">
                  <c:v>493</c:v>
                </c:pt>
                <c:pt idx="487">
                  <c:v>493</c:v>
                </c:pt>
                <c:pt idx="488">
                  <c:v>493</c:v>
                </c:pt>
                <c:pt idx="489">
                  <c:v>493</c:v>
                </c:pt>
                <c:pt idx="490">
                  <c:v>493</c:v>
                </c:pt>
                <c:pt idx="491">
                  <c:v>493</c:v>
                </c:pt>
                <c:pt idx="492">
                  <c:v>493</c:v>
                </c:pt>
                <c:pt idx="493">
                  <c:v>493</c:v>
                </c:pt>
                <c:pt idx="494">
                  <c:v>493</c:v>
                </c:pt>
                <c:pt idx="495">
                  <c:v>493</c:v>
                </c:pt>
                <c:pt idx="496">
                  <c:v>493</c:v>
                </c:pt>
                <c:pt idx="497">
                  <c:v>493</c:v>
                </c:pt>
                <c:pt idx="498">
                  <c:v>493</c:v>
                </c:pt>
                <c:pt idx="499">
                  <c:v>493</c:v>
                </c:pt>
                <c:pt idx="500">
                  <c:v>493</c:v>
                </c:pt>
                <c:pt idx="501">
                  <c:v>493</c:v>
                </c:pt>
                <c:pt idx="502">
                  <c:v>493</c:v>
                </c:pt>
                <c:pt idx="503">
                  <c:v>493</c:v>
                </c:pt>
                <c:pt idx="504">
                  <c:v>493</c:v>
                </c:pt>
                <c:pt idx="505">
                  <c:v>493</c:v>
                </c:pt>
                <c:pt idx="506">
                  <c:v>493</c:v>
                </c:pt>
                <c:pt idx="507">
                  <c:v>493</c:v>
                </c:pt>
                <c:pt idx="508">
                  <c:v>493</c:v>
                </c:pt>
                <c:pt idx="509">
                  <c:v>493</c:v>
                </c:pt>
                <c:pt idx="510">
                  <c:v>493</c:v>
                </c:pt>
                <c:pt idx="511">
                  <c:v>493</c:v>
                </c:pt>
                <c:pt idx="512">
                  <c:v>493</c:v>
                </c:pt>
                <c:pt idx="513">
                  <c:v>493</c:v>
                </c:pt>
                <c:pt idx="514">
                  <c:v>493</c:v>
                </c:pt>
                <c:pt idx="515">
                  <c:v>493</c:v>
                </c:pt>
                <c:pt idx="516">
                  <c:v>493</c:v>
                </c:pt>
                <c:pt idx="517">
                  <c:v>493</c:v>
                </c:pt>
                <c:pt idx="518">
                  <c:v>493</c:v>
                </c:pt>
                <c:pt idx="519">
                  <c:v>493</c:v>
                </c:pt>
                <c:pt idx="520">
                  <c:v>493</c:v>
                </c:pt>
                <c:pt idx="521">
                  <c:v>493</c:v>
                </c:pt>
                <c:pt idx="522">
                  <c:v>493</c:v>
                </c:pt>
                <c:pt idx="523">
                  <c:v>493</c:v>
                </c:pt>
                <c:pt idx="524">
                  <c:v>493</c:v>
                </c:pt>
                <c:pt idx="525">
                  <c:v>493</c:v>
                </c:pt>
                <c:pt idx="526">
                  <c:v>493</c:v>
                </c:pt>
                <c:pt idx="527">
                  <c:v>493</c:v>
                </c:pt>
                <c:pt idx="528">
                  <c:v>493</c:v>
                </c:pt>
                <c:pt idx="529">
                  <c:v>493</c:v>
                </c:pt>
                <c:pt idx="530">
                  <c:v>493</c:v>
                </c:pt>
                <c:pt idx="531">
                  <c:v>493</c:v>
                </c:pt>
                <c:pt idx="532">
                  <c:v>493</c:v>
                </c:pt>
                <c:pt idx="533">
                  <c:v>493</c:v>
                </c:pt>
                <c:pt idx="534">
                  <c:v>493</c:v>
                </c:pt>
                <c:pt idx="535">
                  <c:v>493</c:v>
                </c:pt>
                <c:pt idx="536">
                  <c:v>493</c:v>
                </c:pt>
                <c:pt idx="537">
                  <c:v>493</c:v>
                </c:pt>
                <c:pt idx="538">
                  <c:v>493</c:v>
                </c:pt>
                <c:pt idx="539">
                  <c:v>493</c:v>
                </c:pt>
                <c:pt idx="540">
                  <c:v>493</c:v>
                </c:pt>
                <c:pt idx="541">
                  <c:v>493</c:v>
                </c:pt>
                <c:pt idx="542">
                  <c:v>493</c:v>
                </c:pt>
                <c:pt idx="543">
                  <c:v>493</c:v>
                </c:pt>
                <c:pt idx="544">
                  <c:v>493</c:v>
                </c:pt>
                <c:pt idx="545">
                  <c:v>493</c:v>
                </c:pt>
                <c:pt idx="546">
                  <c:v>493</c:v>
                </c:pt>
                <c:pt idx="547">
                  <c:v>493</c:v>
                </c:pt>
                <c:pt idx="548">
                  <c:v>493</c:v>
                </c:pt>
                <c:pt idx="549">
                  <c:v>493</c:v>
                </c:pt>
                <c:pt idx="550">
                  <c:v>493</c:v>
                </c:pt>
                <c:pt idx="551">
                  <c:v>493</c:v>
                </c:pt>
                <c:pt idx="552">
                  <c:v>493</c:v>
                </c:pt>
                <c:pt idx="553">
                  <c:v>493</c:v>
                </c:pt>
                <c:pt idx="554">
                  <c:v>493</c:v>
                </c:pt>
                <c:pt idx="555">
                  <c:v>493</c:v>
                </c:pt>
                <c:pt idx="556">
                  <c:v>493</c:v>
                </c:pt>
                <c:pt idx="557">
                  <c:v>493</c:v>
                </c:pt>
                <c:pt idx="558">
                  <c:v>493</c:v>
                </c:pt>
                <c:pt idx="559">
                  <c:v>493</c:v>
                </c:pt>
                <c:pt idx="560">
                  <c:v>493</c:v>
                </c:pt>
                <c:pt idx="561">
                  <c:v>493</c:v>
                </c:pt>
                <c:pt idx="562">
                  <c:v>493</c:v>
                </c:pt>
                <c:pt idx="563">
                  <c:v>493</c:v>
                </c:pt>
                <c:pt idx="564">
                  <c:v>493</c:v>
                </c:pt>
                <c:pt idx="565">
                  <c:v>493</c:v>
                </c:pt>
                <c:pt idx="566">
                  <c:v>493</c:v>
                </c:pt>
                <c:pt idx="567">
                  <c:v>493</c:v>
                </c:pt>
                <c:pt idx="568">
                  <c:v>493</c:v>
                </c:pt>
                <c:pt idx="569">
                  <c:v>493</c:v>
                </c:pt>
                <c:pt idx="570">
                  <c:v>493</c:v>
                </c:pt>
                <c:pt idx="571">
                  <c:v>493</c:v>
                </c:pt>
                <c:pt idx="572">
                  <c:v>493</c:v>
                </c:pt>
                <c:pt idx="573">
                  <c:v>493</c:v>
                </c:pt>
                <c:pt idx="574">
                  <c:v>493</c:v>
                </c:pt>
                <c:pt idx="575">
                  <c:v>493</c:v>
                </c:pt>
                <c:pt idx="576">
                  <c:v>493</c:v>
                </c:pt>
                <c:pt idx="577">
                  <c:v>493</c:v>
                </c:pt>
                <c:pt idx="578">
                  <c:v>493</c:v>
                </c:pt>
                <c:pt idx="579">
                  <c:v>493</c:v>
                </c:pt>
                <c:pt idx="580">
                  <c:v>493</c:v>
                </c:pt>
                <c:pt idx="581">
                  <c:v>493</c:v>
                </c:pt>
                <c:pt idx="582">
                  <c:v>493</c:v>
                </c:pt>
                <c:pt idx="583">
                  <c:v>493</c:v>
                </c:pt>
                <c:pt idx="584">
                  <c:v>493</c:v>
                </c:pt>
                <c:pt idx="585">
                  <c:v>493</c:v>
                </c:pt>
                <c:pt idx="586">
                  <c:v>493</c:v>
                </c:pt>
                <c:pt idx="587">
                  <c:v>493</c:v>
                </c:pt>
                <c:pt idx="588">
                  <c:v>493</c:v>
                </c:pt>
                <c:pt idx="589">
                  <c:v>493</c:v>
                </c:pt>
                <c:pt idx="590">
                  <c:v>493</c:v>
                </c:pt>
                <c:pt idx="591">
                  <c:v>493</c:v>
                </c:pt>
                <c:pt idx="592">
                  <c:v>493</c:v>
                </c:pt>
                <c:pt idx="593">
                  <c:v>493</c:v>
                </c:pt>
                <c:pt idx="594">
                  <c:v>493</c:v>
                </c:pt>
                <c:pt idx="595">
                  <c:v>493</c:v>
                </c:pt>
                <c:pt idx="596">
                  <c:v>493</c:v>
                </c:pt>
                <c:pt idx="597">
                  <c:v>493</c:v>
                </c:pt>
                <c:pt idx="598">
                  <c:v>493</c:v>
                </c:pt>
                <c:pt idx="599">
                  <c:v>493</c:v>
                </c:pt>
                <c:pt idx="600">
                  <c:v>493</c:v>
                </c:pt>
                <c:pt idx="601">
                  <c:v>493</c:v>
                </c:pt>
                <c:pt idx="602">
                  <c:v>493</c:v>
                </c:pt>
                <c:pt idx="603">
                  <c:v>493</c:v>
                </c:pt>
                <c:pt idx="604">
                  <c:v>493</c:v>
                </c:pt>
                <c:pt idx="605">
                  <c:v>493</c:v>
                </c:pt>
                <c:pt idx="606">
                  <c:v>493</c:v>
                </c:pt>
                <c:pt idx="607">
                  <c:v>493</c:v>
                </c:pt>
                <c:pt idx="608">
                  <c:v>493</c:v>
                </c:pt>
                <c:pt idx="609">
                  <c:v>493</c:v>
                </c:pt>
                <c:pt idx="610">
                  <c:v>493</c:v>
                </c:pt>
                <c:pt idx="611">
                  <c:v>493</c:v>
                </c:pt>
                <c:pt idx="612">
                  <c:v>493</c:v>
                </c:pt>
                <c:pt idx="613">
                  <c:v>493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89184"/>
        <c:axId val="93804032"/>
      </c:scatterChart>
      <c:valAx>
        <c:axId val="9378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[$-409]h:mm:ss\ AM/PM;@" sourceLinked="1"/>
        <c:majorTickMark val="none"/>
        <c:minorTickMark val="none"/>
        <c:tickLblPos val="nextTo"/>
        <c:crossAx val="93804032"/>
        <c:crosses val="autoZero"/>
        <c:crossBetween val="midCat"/>
      </c:valAx>
      <c:valAx>
        <c:axId val="93804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[K]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3789184"/>
        <c:crosses val="autoZero"/>
        <c:crossBetween val="midCat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6" y="0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077EE79-3B18-4309-A483-E9732ACD9BC8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56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6" y="8824656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9EAC314-D272-4D69-BA99-76003091D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CF52A78-61F6-4DE1-A571-E1E5A9AEBBDE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5"/>
            <a:ext cx="5486400" cy="418052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6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DB52420-554B-49A3-8E4A-22C5ECDA0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for coming</a:t>
            </a:r>
            <a:r>
              <a:rPr lang="en-US" baseline="0" dirty="0" smtClean="0"/>
              <a:t> to my defense.. The title of my thesis is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 a PCM storage unit for solar thermal cooling in Masdar City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My research committee members are Dr. </a:t>
            </a:r>
            <a:r>
              <a:rPr lang="en-US" baseline="0" dirty="0" err="1" smtClean="0"/>
              <a:t>Chiesa</a:t>
            </a:r>
            <a:r>
              <a:rPr lang="en-US" baseline="0" dirty="0" smtClean="0"/>
              <a:t>, Dr. Armstrong and Dr. </a:t>
            </a:r>
            <a:r>
              <a:rPr lang="en-US" baseline="0" dirty="0" err="1" smtClean="0"/>
              <a:t>Abbas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2AC092-BDB9-4C28-8FB6-B610DFE98C04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14513" y="5486400"/>
            <a:ext cx="5514975" cy="988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573A8-BC6B-4376-9028-459C60E1A77D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22F78-D7AD-47FD-BFD0-608D1B83DBDF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AE57C-8352-4E80-B593-5A0C2D62D86F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237C8E-9669-4757-8EBF-3A54169D3904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CA417-30E3-47B3-993F-E51A0D798F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35EF-FF0E-46D3-B93C-8515B14E6FB1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3DA2-7E25-4AA8-9100-C50A3709FF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61AE-5368-4CAD-82F5-A504D0CDDD3D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CE5C-1D37-4907-8288-879C728E1B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F8C8-36FA-4F82-B859-0A254C26B69F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A048-F780-4650-97CC-729E12152F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CEE9-5FE3-4D6C-8F05-ED3AC5161F1F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E896-7FF2-42DE-8D69-8D58F04B3D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7BDF-055D-4304-BEA9-198D24BA8786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82F4-4597-4075-A4FF-82FE5CAA7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4822-CFDC-4D7E-8FBB-3159E88B8E9B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0E3F-5F81-419D-9F51-533A63608C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ECDD-AB8C-40CB-B382-CEED4F3F2F7B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6811-52CB-4AAF-B5A9-31EF5E94EE8B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756E-37A9-4BB3-87A6-70E35216FD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666B-3EAC-4C9D-8884-A3C68D68A171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27E0-0530-4C9B-B2F2-202CAFBEB1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C4BE-07CF-4EAF-B2A5-2B7D6EFB4479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56F7-82E0-4AAF-A084-6A63BC24A9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423D-CB52-4A64-8FC7-B505D9928175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63A4-9C18-4896-B217-E19FF6589B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B4AF-D9C2-418A-AA2A-4B7C2B1D897C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E744-3102-47F6-9A3C-7D1987A0C8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4678-756F-41BD-9096-E347E0D66075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5ABE-817C-40F0-B669-990EB0D542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E6E97-B09E-48F4-B52D-871DE402D4EA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60182-CB59-4516-B2F4-E14578797432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0F6C-9B3A-4EF4-A18C-48BCD9F89AC3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D8C46-0F6E-4829-B246-0F4DDCBDB63E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96DBE-B6AA-4AC8-AD8B-89992A5A4570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DBCA-4C31-4A52-BD94-4B6F08410B53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0AF4C-01F0-4347-9654-609FD3E19EE4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FBC84B-9491-40F5-B0DB-7A80FA0E2DF2}" type="datetime1">
              <a:rPr lang="en-US" smtClean="0"/>
              <a:pPr/>
              <a:t>2/23/2013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7C586E8-DA61-44ED-BB14-7BDEE7EA0D82}" type="datetime1">
              <a:rPr lang="en-US" smtClean="0"/>
              <a:pPr>
                <a:defRPr/>
              </a:pPr>
              <a:t>2/23/2013</a:t>
            </a:fld>
            <a:endParaRPr 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62A9598-6971-4A11-B751-3742111854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Modeling a PCM storage unit for solar  thermal cooling in Masdar City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534400" cy="1600200"/>
          </a:xfrm>
        </p:spPr>
        <p:txBody>
          <a:bodyPr/>
          <a:lstStyle/>
          <a:p>
            <a:r>
              <a:rPr lang="en-US" sz="1600" dirty="0" smtClean="0"/>
              <a:t>Irene </a:t>
            </a:r>
            <a:r>
              <a:rPr lang="en-US" sz="1600" dirty="0" err="1" smtClean="0"/>
              <a:t>Rubalcaba</a:t>
            </a:r>
            <a:r>
              <a:rPr lang="en-US" sz="1600" dirty="0" smtClean="0"/>
              <a:t> Montserrat</a:t>
            </a:r>
          </a:p>
          <a:p>
            <a:r>
              <a:rPr lang="en-US" sz="1600" b="1" dirty="0" smtClean="0"/>
              <a:t>RSC Members:</a:t>
            </a:r>
          </a:p>
          <a:p>
            <a:r>
              <a:rPr lang="en-US" sz="1600" dirty="0" smtClean="0"/>
              <a:t>Dr. </a:t>
            </a:r>
            <a:r>
              <a:rPr lang="en-US" sz="1600" dirty="0" err="1" smtClean="0"/>
              <a:t>Matteo</a:t>
            </a:r>
            <a:r>
              <a:rPr lang="en-US" sz="1600" dirty="0" smtClean="0"/>
              <a:t> </a:t>
            </a:r>
            <a:r>
              <a:rPr lang="en-US" sz="1600" dirty="0" err="1" smtClean="0"/>
              <a:t>Chiesa</a:t>
            </a:r>
            <a:endParaRPr lang="en-US" sz="1600" dirty="0" smtClean="0"/>
          </a:p>
          <a:p>
            <a:r>
              <a:rPr lang="en-US" sz="1600" dirty="0" smtClean="0"/>
              <a:t>Dr. Peter Armstrong</a:t>
            </a:r>
          </a:p>
          <a:p>
            <a:r>
              <a:rPr lang="en-US" sz="1600" dirty="0" smtClean="0"/>
              <a:t>Dr. Ali </a:t>
            </a:r>
            <a:r>
              <a:rPr lang="en-US" sz="1600" dirty="0" err="1" smtClean="0"/>
              <a:t>Abbas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11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3962400" cy="955675"/>
          </a:xfrm>
        </p:spPr>
        <p:txBody>
          <a:bodyPr/>
          <a:lstStyle/>
          <a:p>
            <a:pPr algn="ctr"/>
            <a:r>
              <a:rPr lang="en-US" dirty="0" smtClean="0"/>
              <a:t>Enthalpy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67200" y="1295400"/>
            <a:ext cx="4548554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Temperature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Numerical Results for 44 tubes </a:t>
            </a:r>
            <a:br>
              <a:rPr lang="en-US" sz="2800" b="1" dirty="0" smtClean="0"/>
            </a:br>
            <a:r>
              <a:rPr lang="en-US" sz="2800" b="1" dirty="0" smtClean="0"/>
              <a:t>after 20700 seconds - 5.75 hr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7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Mesh Sensitivity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E0BFC-3D6B-44BC-95DF-56A87C8B39F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36572636"/>
              </p:ext>
            </p:extLst>
          </p:nvPr>
        </p:nvGraphicFramePr>
        <p:xfrm>
          <a:off x="762001" y="2178842"/>
          <a:ext cx="3581398" cy="125015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12402"/>
                <a:gridCol w="998508"/>
                <a:gridCol w="785244"/>
                <a:gridCol w="785244"/>
              </a:tblGrid>
              <a:tr h="625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Mesh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Type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Extremely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Fine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Normal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Coarser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Number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of elements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536,068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88,946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82,327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16986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1905000" cy="2362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8815"/>
            <a:ext cx="2216171" cy="25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72" y="1690053"/>
            <a:ext cx="1822428" cy="23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72" y="4114800"/>
            <a:ext cx="2057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71" y="4267200"/>
            <a:ext cx="1822429" cy="226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5800" y="1676399"/>
            <a:ext cx="8058150" cy="4724401"/>
            <a:chOff x="685800" y="1676399"/>
            <a:chExt cx="8058150" cy="47244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14478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199" y="1676399"/>
              <a:ext cx="1652587" cy="426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787" y="1676399"/>
              <a:ext cx="1547813" cy="426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99" y="1676400"/>
              <a:ext cx="2133601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676399"/>
              <a:ext cx="1047750" cy="4724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8200" y="6031468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No fins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6154" y="603146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5 Fins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8337" y="6031468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10 Fins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00" y="6031468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20 Fins</a:t>
              </a:r>
              <a:endParaRPr lang="en-US" dirty="0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fins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25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inlet velocity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488495" y="1066800"/>
            <a:chExt cx="8655505" cy="552313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1"/>
              <a:ext cx="1676400" cy="441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24001"/>
              <a:ext cx="1676400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025" y="1066800"/>
              <a:ext cx="942975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523999"/>
              <a:ext cx="1752600" cy="441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524000"/>
              <a:ext cx="1676400" cy="4419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8495" y="5943600"/>
              <a:ext cx="1678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0.0932 m/s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5943600"/>
              <a:ext cx="16786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0.0832 m/s</a:t>
              </a:r>
              <a:endParaRPr lang="en-US" dirty="0" smtClean="0"/>
            </a:p>
            <a:p>
              <a:r>
                <a:rPr lang="en-US" b="1" dirty="0" smtClean="0"/>
                <a:t>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5943600"/>
              <a:ext cx="18069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0.07992 m/s</a:t>
              </a:r>
              <a:endParaRPr lang="en-US" dirty="0" smtClean="0"/>
            </a:p>
            <a:p>
              <a:r>
                <a:rPr lang="en-US" b="1" dirty="0" smtClean="0"/>
                <a:t>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64047" y="5943600"/>
              <a:ext cx="18069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0.07629 m/s</a:t>
              </a:r>
              <a:endParaRPr lang="en-US" dirty="0" smtClean="0"/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Solidification</a:t>
            </a:r>
            <a:br>
              <a:rPr lang="en-US" sz="2800" b="1" dirty="0" smtClean="0"/>
            </a:br>
            <a:r>
              <a:rPr lang="en-US" sz="2800" b="1" dirty="0" smtClean="0"/>
              <a:t> temperature outlet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917700"/>
            <a:ext cx="3837709" cy="4864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81 tubes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 =11m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r</a:t>
            </a:r>
            <a:r>
              <a:rPr lang="en-US" sz="1400" dirty="0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= 1 cm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r</a:t>
            </a:r>
            <a:r>
              <a:rPr lang="en-US" sz="12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= 3 cm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Total volume= 5.7m</a:t>
            </a:r>
            <a:r>
              <a:rPr lang="en-US" sz="2000" baseline="30000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Total PCM mass = 4.209 tons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Maximum storage capacity 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=  400[ MJ] + sensible heat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25068" y="2066307"/>
          <a:ext cx="4133132" cy="3683691"/>
        </p:xfrm>
        <a:graphic>
          <a:graphicData uri="http://schemas.openxmlformats.org/drawingml/2006/table">
            <a:tbl>
              <a:tblPr/>
              <a:tblGrid>
                <a:gridCol w="955522"/>
                <a:gridCol w="1579225"/>
                <a:gridCol w="862199"/>
                <a:gridCol w="736186"/>
              </a:tblGrid>
              <a:tr h="345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Symbol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Units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Latent heat of fusion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95000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Density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1880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Specific heat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Thermal conductivity of the PCM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14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Thermal diffusivity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Melting Temperature of the PCM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493 /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 / C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248" y="2541320"/>
            <a:ext cx="383160" cy="242668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0560" y="2422565"/>
            <a:ext cx="247491" cy="43873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257" y="2921329"/>
            <a:ext cx="434248" cy="242668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0057" y="2899490"/>
            <a:ext cx="246317" cy="422257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9250" y="3479471"/>
            <a:ext cx="408704" cy="24266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593" y="3439148"/>
            <a:ext cx="407284" cy="467179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881" y="4108862"/>
            <a:ext cx="434248" cy="24266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2205" y="4061361"/>
            <a:ext cx="332123" cy="41229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0017" y="4607625"/>
            <a:ext cx="577583" cy="36478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1932" y="4572001"/>
            <a:ext cx="268214" cy="485338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714" y="5284519"/>
            <a:ext cx="242668" cy="242668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01269" y="1524000"/>
            <a:ext cx="3610936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marL="365125" indent="-365125" algn="ctr" eaLnBrk="0" fontAlgn="base" hangingPunct="0">
              <a:spcBef>
                <a:spcPct val="4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Material= 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KNO</a:t>
            </a:r>
            <a:r>
              <a:rPr lang="en-US" sz="1400" b="1" kern="0" dirty="0"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-NaNO</a:t>
            </a:r>
            <a:r>
              <a:rPr lang="en-US" sz="1400" b="1" kern="0" dirty="0"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b="1" kern="0" dirty="0" err="1">
                <a:ea typeface="ＭＳ Ｐゴシック" pitchFamily="-112" charset="-128"/>
                <a:cs typeface="ＭＳ Ｐゴシック" pitchFamily="-112" charset="-128"/>
              </a:rPr>
              <a:t>eu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marL="365125" marR="0" lvl="0" indent="-365125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65125" marR="0" lvl="0" indent="-365125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Final Design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3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609600" y="1752600"/>
            <a:ext cx="7391400" cy="4419600"/>
            <a:chOff x="228600" y="609600"/>
            <a:chExt cx="8610600" cy="6248400"/>
          </a:xfrm>
        </p:grpSpPr>
        <p:pic>
          <p:nvPicPr>
            <p:cNvPr id="188" name="Picture 18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0" y="56388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" name="Picture 1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57150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Snip Diagonal Corner Rectangle 189"/>
            <p:cNvSpPr/>
            <p:nvPr/>
          </p:nvSpPr>
          <p:spPr>
            <a:xfrm>
              <a:off x="5867400" y="1905000"/>
              <a:ext cx="2819400" cy="3962400"/>
            </a:xfrm>
            <a:prstGeom prst="snip2Diag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pic>
          <p:nvPicPr>
            <p:cNvPr id="191" name="Picture 190" descr="C:\Users\imontserrat\AppData\Local\Microsoft\Windows\Temporary Internet Files\Content.IE5\S0W3ABD0\MCj043259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429000"/>
              <a:ext cx="533286" cy="533286"/>
            </a:xfrm>
            <a:prstGeom prst="rect">
              <a:avLst/>
            </a:prstGeom>
            <a:noFill/>
          </p:spPr>
        </p:pic>
        <p:pic>
          <p:nvPicPr>
            <p:cNvPr id="192" name="Picture 19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609600"/>
              <a:ext cx="2590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192" descr="C:\Users\imontserrat\AppData\Local\Microsoft\Windows\Temporary Internet Files\Content.IE5\41IAMUZ5\MCj0440405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09600"/>
              <a:ext cx="609600" cy="609600"/>
            </a:xfrm>
            <a:prstGeom prst="rect">
              <a:avLst/>
            </a:prstGeom>
            <a:noFill/>
          </p:spPr>
        </p:pic>
        <p:grpSp>
          <p:nvGrpSpPr>
            <p:cNvPr id="194" name="Group 193"/>
            <p:cNvGrpSpPr/>
            <p:nvPr/>
          </p:nvGrpSpPr>
          <p:grpSpPr>
            <a:xfrm>
              <a:off x="3505200" y="3733800"/>
              <a:ext cx="1295400" cy="914400"/>
              <a:chOff x="3657600" y="3048000"/>
              <a:chExt cx="2514600" cy="1524000"/>
            </a:xfrm>
          </p:grpSpPr>
          <p:sp>
            <p:nvSpPr>
              <p:cNvPr id="275" name="Flowchart: Alternate Process 274"/>
              <p:cNvSpPr/>
              <p:nvPr/>
            </p:nvSpPr>
            <p:spPr>
              <a:xfrm>
                <a:off x="3657600" y="3200400"/>
                <a:ext cx="2514600" cy="1143000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419100">
                  <a:schemeClr val="tx2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410200" y="3048000"/>
                <a:ext cx="304800" cy="1524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038600" y="3048000"/>
                <a:ext cx="304800" cy="1524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195" name="Flowchart: Alternate Process 194"/>
            <p:cNvSpPr/>
            <p:nvPr/>
          </p:nvSpPr>
          <p:spPr>
            <a:xfrm>
              <a:off x="2819400" y="5029200"/>
              <a:ext cx="6858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6" name="Flowchart: Alternate Process 195"/>
            <p:cNvSpPr/>
            <p:nvPr/>
          </p:nvSpPr>
          <p:spPr>
            <a:xfrm>
              <a:off x="8153400" y="3276600"/>
              <a:ext cx="457200" cy="5334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7" name="Flowchart: Alternate Process 196"/>
            <p:cNvSpPr/>
            <p:nvPr/>
          </p:nvSpPr>
          <p:spPr>
            <a:xfrm>
              <a:off x="6019800" y="3352800"/>
              <a:ext cx="838200" cy="5334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8" name="Flowchart: Alternate Process 197"/>
            <p:cNvSpPr/>
            <p:nvPr/>
          </p:nvSpPr>
          <p:spPr>
            <a:xfrm>
              <a:off x="8153400" y="5029200"/>
              <a:ext cx="4572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9" name="Flowchart: Alternate Process 198"/>
            <p:cNvSpPr/>
            <p:nvPr/>
          </p:nvSpPr>
          <p:spPr>
            <a:xfrm>
              <a:off x="5943600" y="5029200"/>
              <a:ext cx="9906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1676400" y="2590800"/>
              <a:ext cx="2057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endCxn id="237" idx="1"/>
            </p:cNvCxnSpPr>
            <p:nvPr/>
          </p:nvCxnSpPr>
          <p:spPr>
            <a:xfrm>
              <a:off x="3810000" y="2590800"/>
              <a:ext cx="152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3238500" y="3238500"/>
              <a:ext cx="99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/>
            <p:cNvGrpSpPr/>
            <p:nvPr/>
          </p:nvGrpSpPr>
          <p:grpSpPr>
            <a:xfrm>
              <a:off x="3581400" y="2514600"/>
              <a:ext cx="304800" cy="228600"/>
              <a:chOff x="3657600" y="2514600"/>
              <a:chExt cx="304800" cy="228600"/>
            </a:xfrm>
            <a:solidFill>
              <a:schemeClr val="bg1"/>
            </a:solidFill>
          </p:grpSpPr>
          <p:sp>
            <p:nvSpPr>
              <p:cNvPr id="272" name="Flowchart: Extract 271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3" name="Flowchart: Extract 272"/>
              <p:cNvSpPr/>
              <p:nvPr/>
            </p:nvSpPr>
            <p:spPr>
              <a:xfrm>
                <a:off x="3733800" y="25908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4" name="Flowchart: Extract 273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04" name="Flowchart: Extract 203"/>
            <p:cNvSpPr/>
            <p:nvPr/>
          </p:nvSpPr>
          <p:spPr>
            <a:xfrm rot="10800000">
              <a:off x="3657600" y="3048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05" name="Flowchart: Extract 204"/>
            <p:cNvSpPr/>
            <p:nvPr/>
          </p:nvSpPr>
          <p:spPr>
            <a:xfrm rot="5400000">
              <a:off x="47625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6" name="Straight Connector 205"/>
            <p:cNvCxnSpPr>
              <a:stCxn id="266" idx="2"/>
            </p:cNvCxnSpPr>
            <p:nvPr/>
          </p:nvCxnSpPr>
          <p:spPr>
            <a:xfrm rot="16200000" flipV="1">
              <a:off x="4262582" y="4872182"/>
              <a:ext cx="457200" cy="9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5" idx="3"/>
            </p:cNvCxnSpPr>
            <p:nvPr/>
          </p:nvCxnSpPr>
          <p:spPr>
            <a:xfrm>
              <a:off x="3505200" y="5257800"/>
              <a:ext cx="914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Flowchart: Extract 207"/>
            <p:cNvSpPr/>
            <p:nvPr/>
          </p:nvSpPr>
          <p:spPr>
            <a:xfrm rot="16200000">
              <a:off x="36957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1601355" y="2513447"/>
              <a:ext cx="152400" cy="230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191653" y="3846947"/>
              <a:ext cx="2819400" cy="230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600200" y="5257800"/>
              <a:ext cx="1219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107"/>
            <p:cNvCxnSpPr/>
            <p:nvPr/>
          </p:nvCxnSpPr>
          <p:spPr>
            <a:xfrm rot="5400000" flipH="1" flipV="1">
              <a:off x="4567382" y="2357582"/>
              <a:ext cx="1295400" cy="1457036"/>
            </a:xfrm>
            <a:prstGeom prst="bentConnector2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533900" y="4076700"/>
              <a:ext cx="2362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Flowchart: Extract 213"/>
            <p:cNvSpPr/>
            <p:nvPr/>
          </p:nvSpPr>
          <p:spPr>
            <a:xfrm>
              <a:off x="4419600" y="3048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cxnSp>
          <p:nvCxnSpPr>
            <p:cNvPr id="215" name="Straight Connector 214"/>
            <p:cNvCxnSpPr>
              <a:endCxn id="265" idx="2"/>
            </p:cNvCxnSpPr>
            <p:nvPr/>
          </p:nvCxnSpPr>
          <p:spPr>
            <a:xfrm rot="10800000">
              <a:off x="4648200" y="5257800"/>
              <a:ext cx="1066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hape 147"/>
            <p:cNvCxnSpPr>
              <a:stCxn id="237" idx="3"/>
              <a:endCxn id="196" idx="0"/>
            </p:cNvCxnSpPr>
            <p:nvPr/>
          </p:nvCxnSpPr>
          <p:spPr>
            <a:xfrm>
              <a:off x="6400800" y="2590800"/>
              <a:ext cx="1981200" cy="685800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Flowchart: Extract 216"/>
            <p:cNvSpPr/>
            <p:nvPr/>
          </p:nvSpPr>
          <p:spPr>
            <a:xfrm rot="5400000">
              <a:off x="74295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18" name="Elbow Connector 217"/>
            <p:cNvCxnSpPr>
              <a:stCxn id="198" idx="1"/>
              <a:endCxn id="199" idx="3"/>
            </p:cNvCxnSpPr>
            <p:nvPr/>
          </p:nvCxnSpPr>
          <p:spPr>
            <a:xfrm rot="10800000">
              <a:off x="6934200" y="5257800"/>
              <a:ext cx="1219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lowchart: Extract 218"/>
            <p:cNvSpPr/>
            <p:nvPr/>
          </p:nvSpPr>
          <p:spPr>
            <a:xfrm rot="10800000">
              <a:off x="8305800" y="4495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20" name="Straight Connector 219"/>
            <p:cNvCxnSpPr>
              <a:stCxn id="196" idx="2"/>
              <a:endCxn id="198" idx="0"/>
            </p:cNvCxnSpPr>
            <p:nvPr/>
          </p:nvCxnSpPr>
          <p:spPr>
            <a:xfrm rot="5400000">
              <a:off x="7772400" y="4419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lbow Connector 220"/>
            <p:cNvCxnSpPr/>
            <p:nvPr/>
          </p:nvCxnSpPr>
          <p:spPr>
            <a:xfrm rot="5400000">
              <a:off x="6096794" y="3123406"/>
              <a:ext cx="457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lbow Connector 221"/>
            <p:cNvCxnSpPr/>
            <p:nvPr/>
          </p:nvCxnSpPr>
          <p:spPr>
            <a:xfrm rot="5400000">
              <a:off x="5868194" y="3124200"/>
              <a:ext cx="456406" cy="7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6057900" y="4457700"/>
              <a:ext cx="1143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/>
            <p:nvPr/>
          </p:nvCxnSpPr>
          <p:spPr>
            <a:xfrm rot="5400000">
              <a:off x="5601494" y="4457700"/>
              <a:ext cx="1142206" cy="7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 rot="5400000">
              <a:off x="6477000" y="4419600"/>
              <a:ext cx="304800" cy="304800"/>
              <a:chOff x="1752600" y="5257800"/>
              <a:chExt cx="304800" cy="304800"/>
            </a:xfrm>
          </p:grpSpPr>
          <p:sp>
            <p:nvSpPr>
              <p:cNvPr id="270" name="Flowchart: Connector 269"/>
              <p:cNvSpPr/>
              <p:nvPr/>
            </p:nvSpPr>
            <p:spPr>
              <a:xfrm>
                <a:off x="1752600" y="5257800"/>
                <a:ext cx="304800" cy="304800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1" name="Flowchart: Extract 270"/>
              <p:cNvSpPr/>
              <p:nvPr/>
            </p:nvSpPr>
            <p:spPr>
              <a:xfrm rot="16200000">
                <a:off x="1714500" y="5295900"/>
                <a:ext cx="304800" cy="228600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 rot="16200000">
              <a:off x="6019800" y="4495800"/>
              <a:ext cx="304800" cy="152400"/>
              <a:chOff x="3657600" y="2514600"/>
              <a:chExt cx="304800" cy="152400"/>
            </a:xfrm>
            <a:solidFill>
              <a:schemeClr val="bg1"/>
            </a:solidFill>
          </p:grpSpPr>
          <p:sp>
            <p:nvSpPr>
              <p:cNvPr id="268" name="Flowchart: Extract 267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9" name="Flowchart: Extract 268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27" name="Flowchart: Extract 226"/>
            <p:cNvSpPr/>
            <p:nvPr/>
          </p:nvSpPr>
          <p:spPr>
            <a:xfrm>
              <a:off x="6553200" y="4876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28" name="Flowchart: Extract 227"/>
            <p:cNvSpPr/>
            <p:nvPr/>
          </p:nvSpPr>
          <p:spPr>
            <a:xfrm rot="10800000">
              <a:off x="6096000" y="4876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29" name="Flowchart: Extract 228"/>
            <p:cNvSpPr/>
            <p:nvPr/>
          </p:nvSpPr>
          <p:spPr>
            <a:xfrm>
              <a:off x="6553200" y="4191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30" name="Flowchart: Extract 229"/>
            <p:cNvSpPr/>
            <p:nvPr/>
          </p:nvSpPr>
          <p:spPr>
            <a:xfrm rot="10800000">
              <a:off x="6096000" y="4191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1" name="Flowchart: Extract 230"/>
            <p:cNvSpPr/>
            <p:nvPr/>
          </p:nvSpPr>
          <p:spPr>
            <a:xfrm>
              <a:off x="6248400" y="3124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32" name="Flowchart: Extract 231"/>
            <p:cNvSpPr/>
            <p:nvPr/>
          </p:nvSpPr>
          <p:spPr>
            <a:xfrm rot="10800000">
              <a:off x="6019800" y="3124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33" name="Straight Connector 136"/>
            <p:cNvCxnSpPr>
              <a:stCxn id="277" idx="2"/>
            </p:cNvCxnSpPr>
            <p:nvPr/>
          </p:nvCxnSpPr>
          <p:spPr>
            <a:xfrm rot="5400000" flipH="1" flipV="1">
              <a:off x="3794991" y="2880591"/>
              <a:ext cx="1752600" cy="1782618"/>
            </a:xfrm>
            <a:prstGeom prst="bentConnector4">
              <a:avLst>
                <a:gd name="adj1" fmla="val -13043"/>
                <a:gd name="adj2" fmla="val 99721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Flowchart: Extract 233"/>
            <p:cNvSpPr/>
            <p:nvPr/>
          </p:nvSpPr>
          <p:spPr>
            <a:xfrm rot="10800000">
              <a:off x="5486400" y="3886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5" name="Flowchart: Extract 234"/>
            <p:cNvSpPr/>
            <p:nvPr/>
          </p:nvSpPr>
          <p:spPr>
            <a:xfrm rot="16200000">
              <a:off x="48387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grpSp>
          <p:nvGrpSpPr>
            <p:cNvPr id="236" name="Group 235"/>
            <p:cNvGrpSpPr/>
            <p:nvPr/>
          </p:nvGrpSpPr>
          <p:grpSpPr>
            <a:xfrm rot="10800000">
              <a:off x="4343400" y="5105400"/>
              <a:ext cx="304800" cy="228600"/>
              <a:chOff x="3657600" y="2514600"/>
              <a:chExt cx="304800" cy="228600"/>
            </a:xfrm>
            <a:solidFill>
              <a:schemeClr val="bg1"/>
            </a:solidFill>
          </p:grpSpPr>
          <p:sp>
            <p:nvSpPr>
              <p:cNvPr id="265" name="Flowchart: Extract 264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6" name="Flowchart: Extract 265"/>
              <p:cNvSpPr/>
              <p:nvPr/>
            </p:nvSpPr>
            <p:spPr>
              <a:xfrm>
                <a:off x="3733800" y="25908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7" name="Flowchart: Extract 266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37" name="Flowchart: Alternate Process 236"/>
            <p:cNvSpPr/>
            <p:nvPr/>
          </p:nvSpPr>
          <p:spPr>
            <a:xfrm>
              <a:off x="5334000" y="2286000"/>
              <a:ext cx="1066800" cy="6096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8" name="Flowchart: Extract 237"/>
            <p:cNvSpPr/>
            <p:nvPr/>
          </p:nvSpPr>
          <p:spPr>
            <a:xfrm rot="5400000">
              <a:off x="4991100" y="24003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39" name="Straight Connector 238"/>
            <p:cNvCxnSpPr/>
            <p:nvPr/>
          </p:nvCxnSpPr>
          <p:spPr>
            <a:xfrm rot="10800000">
              <a:off x="5945906" y="1066800"/>
              <a:ext cx="3024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>
              <a:off x="5943600" y="1295400"/>
              <a:ext cx="302494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158"/>
            <p:cNvSpPr txBox="1"/>
            <p:nvPr/>
          </p:nvSpPr>
          <p:spPr>
            <a:xfrm>
              <a:off x="2362200" y="990600"/>
              <a:ext cx="990599" cy="348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Solar Field</a:t>
              </a:r>
              <a:endParaRPr lang="en-US" sz="1000" b="1" dirty="0"/>
            </a:p>
          </p:txBody>
        </p:sp>
        <p:sp>
          <p:nvSpPr>
            <p:cNvPr id="242" name="Flowchart: Extract 241"/>
            <p:cNvSpPr/>
            <p:nvPr/>
          </p:nvSpPr>
          <p:spPr>
            <a:xfrm rot="5400000">
              <a:off x="27051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43" name="Flowchart: Extract 242"/>
            <p:cNvSpPr/>
            <p:nvPr/>
          </p:nvSpPr>
          <p:spPr>
            <a:xfrm rot="16200000">
              <a:off x="4838700" y="4838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1981200" y="5105400"/>
              <a:ext cx="304800" cy="304800"/>
              <a:chOff x="1752600" y="5257800"/>
              <a:chExt cx="304800" cy="304800"/>
            </a:xfrm>
          </p:grpSpPr>
          <p:sp>
            <p:nvSpPr>
              <p:cNvPr id="263" name="Flowchart: Connector 262"/>
              <p:cNvSpPr/>
              <p:nvPr/>
            </p:nvSpPr>
            <p:spPr>
              <a:xfrm>
                <a:off x="1752600" y="5257800"/>
                <a:ext cx="304800" cy="304800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4" name="Flowchart: Extract 263"/>
              <p:cNvSpPr/>
              <p:nvPr/>
            </p:nvSpPr>
            <p:spPr>
              <a:xfrm rot="16200000">
                <a:off x="1714500" y="5295900"/>
                <a:ext cx="304800" cy="228600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45" name="Flowchart: Extract 244"/>
            <p:cNvSpPr/>
            <p:nvPr/>
          </p:nvSpPr>
          <p:spPr>
            <a:xfrm rot="16200000">
              <a:off x="74295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46" name="TextBox 166"/>
            <p:cNvSpPr txBox="1"/>
            <p:nvPr/>
          </p:nvSpPr>
          <p:spPr>
            <a:xfrm>
              <a:off x="6248400" y="914401"/>
              <a:ext cx="16002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Charging mode</a:t>
              </a:r>
              <a:endParaRPr lang="en-US" sz="1000" b="1" dirty="0"/>
            </a:p>
          </p:txBody>
        </p:sp>
        <p:sp>
          <p:nvSpPr>
            <p:cNvPr id="247" name="TextBox 167"/>
            <p:cNvSpPr txBox="1"/>
            <p:nvPr/>
          </p:nvSpPr>
          <p:spPr>
            <a:xfrm>
              <a:off x="6248400" y="1143000"/>
              <a:ext cx="1775595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Discharging mode</a:t>
              </a:r>
              <a:endParaRPr lang="en-US" sz="1000" b="1" dirty="0"/>
            </a:p>
          </p:txBody>
        </p:sp>
        <p:sp>
          <p:nvSpPr>
            <p:cNvPr id="248" name="TextBox 169"/>
            <p:cNvSpPr txBox="1"/>
            <p:nvPr/>
          </p:nvSpPr>
          <p:spPr>
            <a:xfrm>
              <a:off x="3536623" y="2979683"/>
              <a:ext cx="1219200" cy="78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PCM </a:t>
              </a:r>
            </a:p>
            <a:p>
              <a:pPr algn="ctr"/>
              <a:r>
                <a:rPr lang="en-US" sz="1000" b="1" dirty="0" smtClean="0"/>
                <a:t>Storage</a:t>
              </a:r>
            </a:p>
            <a:p>
              <a:pPr algn="ctr"/>
              <a:r>
                <a:rPr lang="en-US" sz="1000" b="1" dirty="0" smtClean="0"/>
                <a:t> Unit</a:t>
              </a:r>
              <a:endParaRPr lang="en-US" sz="1000" b="1" dirty="0"/>
            </a:p>
          </p:txBody>
        </p:sp>
        <p:sp>
          <p:nvSpPr>
            <p:cNvPr id="249" name="TextBox 173"/>
            <p:cNvSpPr txBox="1"/>
            <p:nvPr/>
          </p:nvSpPr>
          <p:spPr>
            <a:xfrm>
              <a:off x="2667000" y="5453390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Drum</a:t>
              </a:r>
              <a:endParaRPr lang="en-US" sz="1000" b="1" dirty="0"/>
            </a:p>
          </p:txBody>
        </p:sp>
        <p:sp>
          <p:nvSpPr>
            <p:cNvPr id="250" name="TextBox 174"/>
            <p:cNvSpPr txBox="1"/>
            <p:nvPr/>
          </p:nvSpPr>
          <p:spPr>
            <a:xfrm>
              <a:off x="7310691" y="2904931"/>
              <a:ext cx="1142098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Condenser</a:t>
              </a:r>
              <a:endParaRPr lang="en-US" sz="1000" b="1" dirty="0"/>
            </a:p>
          </p:txBody>
        </p:sp>
        <p:sp>
          <p:nvSpPr>
            <p:cNvPr id="251" name="TextBox 175"/>
            <p:cNvSpPr txBox="1"/>
            <p:nvPr/>
          </p:nvSpPr>
          <p:spPr>
            <a:xfrm>
              <a:off x="7310691" y="4660700"/>
              <a:ext cx="1167798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Evaporator</a:t>
              </a:r>
              <a:endParaRPr lang="en-US" sz="1000" b="1" dirty="0"/>
            </a:p>
          </p:txBody>
        </p:sp>
        <p:sp>
          <p:nvSpPr>
            <p:cNvPr id="252" name="TextBox 176"/>
            <p:cNvSpPr txBox="1"/>
            <p:nvPr/>
          </p:nvSpPr>
          <p:spPr>
            <a:xfrm>
              <a:off x="6553201" y="4419599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Pump</a:t>
              </a:r>
              <a:endParaRPr lang="en-US" sz="1000" b="1" dirty="0"/>
            </a:p>
          </p:txBody>
        </p:sp>
        <p:sp>
          <p:nvSpPr>
            <p:cNvPr id="253" name="TextBox 177"/>
            <p:cNvSpPr txBox="1"/>
            <p:nvPr/>
          </p:nvSpPr>
          <p:spPr>
            <a:xfrm>
              <a:off x="6324600" y="2742942"/>
              <a:ext cx="1066800" cy="9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Heat Exchanger</a:t>
              </a:r>
              <a:endParaRPr lang="en-US" sz="1000" b="1" dirty="0"/>
            </a:p>
          </p:txBody>
        </p:sp>
        <p:sp>
          <p:nvSpPr>
            <p:cNvPr id="254" name="TextBox 178"/>
            <p:cNvSpPr txBox="1"/>
            <p:nvPr/>
          </p:nvSpPr>
          <p:spPr>
            <a:xfrm>
              <a:off x="5272679" y="1855295"/>
              <a:ext cx="1085287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Generator</a:t>
              </a:r>
              <a:endParaRPr lang="en-US" sz="1000" b="1" dirty="0"/>
            </a:p>
          </p:txBody>
        </p:sp>
        <p:sp>
          <p:nvSpPr>
            <p:cNvPr id="255" name="TextBox 179"/>
            <p:cNvSpPr txBox="1"/>
            <p:nvPr/>
          </p:nvSpPr>
          <p:spPr>
            <a:xfrm>
              <a:off x="1676400" y="5377190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Pump</a:t>
              </a:r>
              <a:endParaRPr lang="en-US" sz="1000" b="1" dirty="0"/>
            </a:p>
          </p:txBody>
        </p:sp>
        <p:sp>
          <p:nvSpPr>
            <p:cNvPr id="256" name="TextBox 180"/>
            <p:cNvSpPr txBox="1"/>
            <p:nvPr/>
          </p:nvSpPr>
          <p:spPr>
            <a:xfrm>
              <a:off x="6019801" y="5453390"/>
              <a:ext cx="1087089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Absorber</a:t>
              </a:r>
              <a:endParaRPr lang="en-US" sz="1000" b="1" dirty="0"/>
            </a:p>
          </p:txBody>
        </p:sp>
        <p:pic>
          <p:nvPicPr>
            <p:cNvPr id="257" name="Picture 256" descr="C:\Users\imontserrat\AppData\Local\Microsoft\Windows\Temporary Internet Files\Content.IE5\41IAMUZ5\MCj044180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1200" y="29718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258" name="Picture 257" descr="C:\Users\imontserrat\AppData\Local\Microsoft\Windows\Temporary Internet Files\Content.IE5\41IAMUZ5\MCj0441738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5867400"/>
              <a:ext cx="914400" cy="990600"/>
            </a:xfrm>
            <a:prstGeom prst="rect">
              <a:avLst/>
            </a:prstGeom>
            <a:noFill/>
          </p:spPr>
        </p:pic>
        <p:cxnSp>
          <p:nvCxnSpPr>
            <p:cNvPr id="259" name="Straight Connector 258"/>
            <p:cNvCxnSpPr>
              <a:stCxn id="198" idx="2"/>
            </p:cNvCxnSpPr>
            <p:nvPr/>
          </p:nvCxnSpPr>
          <p:spPr>
            <a:xfrm rot="5400000">
              <a:off x="8115300" y="57531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0" name="Picture 25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53400" y="55626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1" name="Picture 2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57912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187"/>
            <p:cNvSpPr txBox="1"/>
            <p:nvPr/>
          </p:nvSpPr>
          <p:spPr>
            <a:xfrm>
              <a:off x="6495486" y="2012302"/>
              <a:ext cx="1751698" cy="348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      Cooling System</a:t>
              </a:r>
              <a:endParaRPr lang="en-US" sz="1000" b="1" dirty="0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Solar cooling system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Power profile from the Beam Down </a:t>
            </a:r>
            <a:br>
              <a:rPr lang="en-US" sz="2800" b="1" dirty="0" smtClean="0"/>
            </a:br>
            <a:r>
              <a:rPr lang="en-US" sz="2800" b="1" dirty="0" smtClean="0"/>
              <a:t>[kW]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0" y="1676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March 2011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Supply and demand disparity</a:t>
            </a:r>
            <a:br>
              <a:rPr lang="en-US" sz="2800" b="1" dirty="0" smtClean="0"/>
            </a:br>
            <a:r>
              <a:rPr lang="en-US" sz="2800" b="1" dirty="0" smtClean="0"/>
              <a:t>storage opportunity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6857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Supply and demand disparity</a:t>
            </a:r>
            <a:br>
              <a:rPr lang="en-US" sz="2800" b="1" dirty="0" smtClean="0"/>
            </a:br>
            <a:r>
              <a:rPr lang="en-US" sz="2800" b="1" dirty="0" smtClean="0"/>
              <a:t>storage opportunity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6857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heat to store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Storage use</a:t>
            </a:r>
            <a:endParaRPr lang="en-US" b="1" dirty="0"/>
          </a:p>
        </p:txBody>
      </p:sp>
      <p:cxnSp>
        <p:nvCxnSpPr>
          <p:cNvPr id="10" name="Curved Connector 9"/>
          <p:cNvCxnSpPr>
            <a:stCxn id="7" idx="2"/>
          </p:cNvCxnSpPr>
          <p:nvPr/>
        </p:nvCxnSpPr>
        <p:spPr>
          <a:xfrm rot="16200000" flipH="1">
            <a:off x="3447366" y="2228165"/>
            <a:ext cx="191869" cy="83820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8" idx="2"/>
          </p:cNvCxnSpPr>
          <p:nvPr/>
        </p:nvCxnSpPr>
        <p:spPr>
          <a:xfrm rot="5400000">
            <a:off x="7004566" y="3804166"/>
            <a:ext cx="392668" cy="129540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STORAGE MODELING</a:t>
            </a:r>
            <a:br>
              <a:rPr lang="en-US" sz="2800" b="1" dirty="0" smtClean="0"/>
            </a:br>
            <a:r>
              <a:rPr lang="en-US" sz="2800" b="1" dirty="0" smtClean="0"/>
              <a:t>Geometry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05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641" y="1660814"/>
            <a:ext cx="3505200" cy="7775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CYLINDRICAL STORAGE COMPARTMENT</a:t>
            </a:r>
          </a:p>
          <a:p>
            <a:pPr algn="ctr"/>
            <a:r>
              <a:rPr lang="en-US" dirty="0" smtClean="0"/>
              <a:t>Length=11m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5029200"/>
            <a:ext cx="3733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COPPER PIPE</a:t>
            </a:r>
          </a:p>
          <a:p>
            <a:pPr algn="ctr"/>
            <a:r>
              <a:rPr lang="en-US" dirty="0" smtClean="0"/>
              <a:t>Length=11m</a:t>
            </a:r>
          </a:p>
          <a:p>
            <a:pPr algn="ctr"/>
            <a:r>
              <a:rPr lang="en-US" dirty="0" smtClean="0"/>
              <a:t>Outside Diameter= 0.012m</a:t>
            </a:r>
          </a:p>
          <a:p>
            <a:pPr algn="ctr"/>
            <a:r>
              <a:rPr lang="en-US" dirty="0" smtClean="0"/>
              <a:t>Thickness=1mm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3400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urved Connector 13"/>
          <p:cNvCxnSpPr/>
          <p:nvPr/>
        </p:nvCxnSpPr>
        <p:spPr>
          <a:xfrm>
            <a:off x="4457700" y="3962400"/>
            <a:ext cx="1028700" cy="762000"/>
          </a:xfrm>
          <a:prstGeom prst="curvedConnector3">
            <a:avLst>
              <a:gd name="adj1" fmla="val -41775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  <a:scene3d>
            <a:camera prst="orthographicFront">
              <a:rot lat="2400000" lon="114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Modeling phase change </a:t>
            </a:r>
            <a:br>
              <a:rPr lang="en-US" sz="2800" b="1" dirty="0" smtClean="0"/>
            </a:br>
            <a:r>
              <a:rPr lang="en-US" sz="2800" b="1" dirty="0" smtClean="0"/>
              <a:t>using COMSOL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676400"/>
            <a:ext cx="6934200" cy="4800600"/>
            <a:chOff x="914400" y="609600"/>
            <a:chExt cx="7457017" cy="5592763"/>
          </a:xfrm>
        </p:grpSpPr>
        <p:pic>
          <p:nvPicPr>
            <p:cNvPr id="8" name="Picture 7" descr="C:\Users\Irene\AppData\Local\Microsoft\Windows\Temporary Internet Files\Low\Content.IE5\551CJ9MW\cpjpg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609600"/>
              <a:ext cx="7457017" cy="5592763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410200" y="1066800"/>
              <a:ext cx="2209800" cy="990600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Melting range = </a:t>
              </a:r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  <a:r>
                <a:rPr lang="en-US" sz="800" b="1" dirty="0" smtClean="0"/>
                <a:t>m</a:t>
              </a:r>
              <a:endParaRPr lang="en-US" sz="1050" b="1" dirty="0" smtClean="0"/>
            </a:p>
            <a:p>
              <a:pPr algn="ctr"/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  <a:r>
                <a:rPr lang="en-US" sz="800" b="1" dirty="0" smtClean="0"/>
                <a:t>m = </a:t>
              </a:r>
              <a:r>
                <a:rPr lang="en-US" sz="1050" b="1" dirty="0" smtClean="0"/>
                <a:t>490 to 493 K</a:t>
              </a:r>
            </a:p>
            <a:p>
              <a:pPr algn="ctr"/>
              <a:endParaRPr lang="en-US" sz="1050" dirty="0" smtClean="0"/>
            </a:p>
            <a:p>
              <a:pPr algn="ctr"/>
              <a:r>
                <a:rPr lang="en-US" sz="1050" b="1" dirty="0" smtClean="0"/>
                <a:t>Cp= 1330 + Latent heat/</a:t>
              </a:r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3982238"/>
              <a:ext cx="1524000" cy="678365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FULLY SOLID</a:t>
              </a:r>
            </a:p>
            <a:p>
              <a:pPr algn="ctr"/>
              <a:r>
                <a:rPr lang="en-US" sz="1050" b="1" dirty="0" smtClean="0"/>
                <a:t>Cp = 1330 [J/</a:t>
              </a:r>
              <a:r>
                <a:rPr lang="en-US" sz="1050" b="1" dirty="0" err="1" smtClean="0"/>
                <a:t>KgK</a:t>
              </a:r>
              <a:r>
                <a:rPr lang="en-US" sz="1050" b="1" dirty="0" smtClean="0"/>
                <a:t>]</a:t>
              </a:r>
              <a:endParaRPr lang="en-US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3982238"/>
              <a:ext cx="1524000" cy="678365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FULLY LIQUID</a:t>
              </a:r>
            </a:p>
            <a:p>
              <a:pPr algn="ctr"/>
              <a:r>
                <a:rPr lang="en-US" sz="1050" b="1" dirty="0" smtClean="0"/>
                <a:t>Cp = 1330 [J/</a:t>
              </a:r>
              <a:r>
                <a:rPr lang="en-US" sz="1050" b="1" dirty="0" err="1" smtClean="0"/>
                <a:t>KgK</a:t>
              </a:r>
              <a:r>
                <a:rPr lang="en-US" sz="1050" b="1" dirty="0" smtClean="0"/>
                <a:t>]</a:t>
              </a:r>
              <a:endParaRPr lang="en-US" sz="1050" b="1" dirty="0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rot="5400000">
              <a:off x="2634310" y="4921103"/>
              <a:ext cx="521791" cy="7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6139508" y="4920308"/>
              <a:ext cx="52099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1"/>
            </p:cNvCxnSpPr>
            <p:nvPr/>
          </p:nvCxnSpPr>
          <p:spPr>
            <a:xfrm rot="10800000">
              <a:off x="4876800" y="1524000"/>
              <a:ext cx="533400" cy="38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Problem Type: Transient Thermal Fluid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Model Used: Time depending - Non Isothermal flow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Incompressible Navier- Stokes: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Heat Transfer by conduction and convection: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Geometry is considered 2D axial symmetry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86125"/>
            <a:ext cx="2133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6125"/>
            <a:ext cx="263593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654436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9" y="4648200"/>
            <a:ext cx="243877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Numerical modeling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0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82" y="1447800"/>
            <a:ext cx="3332018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1336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Maximum Energy Storage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Capacity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400 [MJ] + Sensible Heat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2D Axial symmetry model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10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dar Presentation Template 1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Trade_Environment_ETSG_v2</Template>
  <TotalTime>11116</TotalTime>
  <Words>405</Words>
  <Application>Microsoft Office PowerPoint</Application>
  <PresentationFormat>On-screen Show (4:3)</PresentationFormat>
  <Paragraphs>146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Masdar Presentation Template 1 (2)</vt:lpstr>
      <vt:lpstr>Echo</vt:lpstr>
      <vt:lpstr>Modeling a PCM storage unit for solar  thermal cooling in Masdar City</vt:lpstr>
      <vt:lpstr>Solar cooling system</vt:lpstr>
      <vt:lpstr>Power profile from the Beam Down  [kW]</vt:lpstr>
      <vt:lpstr>Supply and demand disparity storage opportunity</vt:lpstr>
      <vt:lpstr>Supply and demand disparity storage opportunity</vt:lpstr>
      <vt:lpstr>STORAGE MODELING Geometry</vt:lpstr>
      <vt:lpstr>Modeling phase change  using COMSOL</vt:lpstr>
      <vt:lpstr>Numerical modeling</vt:lpstr>
      <vt:lpstr>2D Axial symmetry model</vt:lpstr>
      <vt:lpstr>Numerical Results for 44 tubes  after 20700 seconds - 5.75 hr</vt:lpstr>
      <vt:lpstr>Mesh Sensitivity</vt:lpstr>
      <vt:lpstr>Effect of fins</vt:lpstr>
      <vt:lpstr>Effect of inlet velocity</vt:lpstr>
      <vt:lpstr>Solidification  temperature outlet</vt:lpstr>
      <vt:lpstr>Final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vaegisson</dc:creator>
  <cp:lastModifiedBy>Peter Armstrong</cp:lastModifiedBy>
  <cp:revision>532</cp:revision>
  <cp:lastPrinted>2011-05-05T05:40:51Z</cp:lastPrinted>
  <dcterms:created xsi:type="dcterms:W3CDTF">2010-10-26T11:56:46Z</dcterms:created>
  <dcterms:modified xsi:type="dcterms:W3CDTF">2013-02-23T12:50:56Z</dcterms:modified>
</cp:coreProperties>
</file>