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11.xml" ContentType="application/vnd.openxmlformats-officedocument.presentationml.notesSlide+xml"/>
  <Override PartName="/ppt/diagrams/colors7.xml" ContentType="application/vnd.openxmlformats-officedocument.drawingml.diagramColors+xml"/>
  <Default Extension="tiff" ContentType="image/tiff"/>
  <Override PartName="/ppt/notesSlides/notesSlide20.xml" ContentType="application/vnd.openxmlformats-officedocument.presentationml.notesSlide+xml"/>
  <Override PartName="/ppt/diagrams/quickStyle12.xml" ContentType="application/vnd.openxmlformats-officedocument.drawingml.diagramStyle+xml"/>
  <Default Extension="gif" ContentType="image/gif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4"/>
  </p:notesMasterIdLst>
  <p:handoutMasterIdLst>
    <p:handoutMasterId r:id="rId75"/>
  </p:handoutMasterIdLst>
  <p:sldIdLst>
    <p:sldId id="354" r:id="rId2"/>
    <p:sldId id="433" r:id="rId3"/>
    <p:sldId id="452" r:id="rId4"/>
    <p:sldId id="515" r:id="rId5"/>
    <p:sldId id="516" r:id="rId6"/>
    <p:sldId id="517" r:id="rId7"/>
    <p:sldId id="400" r:id="rId8"/>
    <p:sldId id="518" r:id="rId9"/>
    <p:sldId id="371" r:id="rId10"/>
    <p:sldId id="521" r:id="rId11"/>
    <p:sldId id="382" r:id="rId12"/>
    <p:sldId id="369" r:id="rId13"/>
    <p:sldId id="373" r:id="rId14"/>
    <p:sldId id="497" r:id="rId15"/>
    <p:sldId id="385" r:id="rId16"/>
    <p:sldId id="398" r:id="rId17"/>
    <p:sldId id="392" r:id="rId18"/>
    <p:sldId id="394" r:id="rId19"/>
    <p:sldId id="522" r:id="rId20"/>
    <p:sldId id="395" r:id="rId21"/>
    <p:sldId id="462" r:id="rId22"/>
    <p:sldId id="461" r:id="rId23"/>
    <p:sldId id="463" r:id="rId24"/>
    <p:sldId id="523" r:id="rId25"/>
    <p:sldId id="396" r:id="rId26"/>
    <p:sldId id="457" r:id="rId27"/>
    <p:sldId id="524" r:id="rId28"/>
    <p:sldId id="525" r:id="rId29"/>
    <p:sldId id="500" r:id="rId30"/>
    <p:sldId id="528" r:id="rId31"/>
    <p:sldId id="527" r:id="rId32"/>
    <p:sldId id="501" r:id="rId33"/>
    <p:sldId id="502" r:id="rId34"/>
    <p:sldId id="503" r:id="rId35"/>
    <p:sldId id="504" r:id="rId36"/>
    <p:sldId id="529" r:id="rId37"/>
    <p:sldId id="505" r:id="rId38"/>
    <p:sldId id="506" r:id="rId39"/>
    <p:sldId id="507" r:id="rId40"/>
    <p:sldId id="508" r:id="rId41"/>
    <p:sldId id="509" r:id="rId42"/>
    <p:sldId id="530" r:id="rId43"/>
    <p:sldId id="510" r:id="rId44"/>
    <p:sldId id="531" r:id="rId45"/>
    <p:sldId id="532" r:id="rId46"/>
    <p:sldId id="533" r:id="rId47"/>
    <p:sldId id="460" r:id="rId48"/>
    <p:sldId id="543" r:id="rId49"/>
    <p:sldId id="535" r:id="rId50"/>
    <p:sldId id="469" r:id="rId51"/>
    <p:sldId id="470" r:id="rId52"/>
    <p:sldId id="471" r:id="rId53"/>
    <p:sldId id="536" r:id="rId54"/>
    <p:sldId id="418" r:id="rId55"/>
    <p:sldId id="466" r:id="rId56"/>
    <p:sldId id="468" r:id="rId57"/>
    <p:sldId id="537" r:id="rId58"/>
    <p:sldId id="512" r:id="rId59"/>
    <p:sldId id="490" r:id="rId60"/>
    <p:sldId id="494" r:id="rId61"/>
    <p:sldId id="547" r:id="rId62"/>
    <p:sldId id="548" r:id="rId63"/>
    <p:sldId id="549" r:id="rId64"/>
    <p:sldId id="486" r:id="rId65"/>
    <p:sldId id="539" r:id="rId66"/>
    <p:sldId id="538" r:id="rId67"/>
    <p:sldId id="540" r:id="rId68"/>
    <p:sldId id="541" r:id="rId69"/>
    <p:sldId id="542" r:id="rId70"/>
    <p:sldId id="545" r:id="rId71"/>
    <p:sldId id="546" r:id="rId72"/>
    <p:sldId id="353" r:id="rId73"/>
  </p:sldIdLst>
  <p:sldSz cx="9144000" cy="6858000" type="screen4x3"/>
  <p:notesSz cx="6858000" cy="9180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265" autoAdjust="0"/>
    <p:restoredTop sz="79029" autoAdjust="0"/>
  </p:normalViewPr>
  <p:slideViewPr>
    <p:cSldViewPr snapToGrid="0">
      <p:cViewPr>
        <p:scale>
          <a:sx n="50" d="100"/>
          <a:sy n="50" d="100"/>
        </p:scale>
        <p:origin x="-1746" y="-204"/>
      </p:cViewPr>
      <p:guideLst>
        <p:guide orient="horz" pos="4319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98"/>
    </p:cViewPr>
  </p:sorterViewPr>
  <p:notesViewPr>
    <p:cSldViewPr snapToGrid="0" showGuides="1">
      <p:cViewPr>
        <p:scale>
          <a:sx n="150" d="100"/>
          <a:sy n="150" d="100"/>
        </p:scale>
        <p:origin x="-354" y="-84"/>
      </p:cViewPr>
      <p:guideLst>
        <p:guide orient="horz" pos="2891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48388C-DE3A-4070-AB5C-50931C2F3F9B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47800C4-78C4-4E34-97AC-AC4D95AD6439}">
      <dgm:prSet phldrT="[Text]" custT="1"/>
      <dgm:spPr/>
      <dgm:t>
        <a:bodyPr/>
        <a:lstStyle/>
        <a:p>
          <a:r>
            <a:rPr lang="en-US" sz="1600" b="0" dirty="0" smtClean="0"/>
            <a:t>Preliminary Experimental Characterization</a:t>
          </a:r>
          <a:endParaRPr lang="en-US" sz="1600" b="0" dirty="0"/>
        </a:p>
      </dgm:t>
    </dgm:pt>
    <dgm:pt modelId="{F638A2D1-AEF4-445D-B86A-3788F9DC3055}" type="parTrans" cxnId="{525BC38B-6BDB-4277-9B53-97A408BD0106}">
      <dgm:prSet/>
      <dgm:spPr/>
      <dgm:t>
        <a:bodyPr/>
        <a:lstStyle/>
        <a:p>
          <a:endParaRPr lang="en-US" sz="1600" b="0"/>
        </a:p>
      </dgm:t>
    </dgm:pt>
    <dgm:pt modelId="{3B4B3DAC-639F-42EB-87A8-3766D1662924}" type="sibTrans" cxnId="{525BC38B-6BDB-4277-9B53-97A408BD0106}">
      <dgm:prSet/>
      <dgm:spPr/>
      <dgm:t>
        <a:bodyPr/>
        <a:lstStyle/>
        <a:p>
          <a:endParaRPr lang="en-US" sz="1600" b="0"/>
        </a:p>
      </dgm:t>
    </dgm:pt>
    <dgm:pt modelId="{06954542-E8C6-4044-834D-7D496C8D69E5}">
      <dgm:prSet phldrT="[Text]" custT="1"/>
      <dgm:spPr/>
      <dgm:t>
        <a:bodyPr/>
        <a:lstStyle/>
        <a:p>
          <a:r>
            <a:rPr lang="en-US" sz="1600" b="0" dirty="0" smtClean="0"/>
            <a:t>Concentrated Solar Flux Measurement System </a:t>
          </a:r>
          <a:endParaRPr lang="en-US" sz="1600" b="0" dirty="0"/>
        </a:p>
      </dgm:t>
    </dgm:pt>
    <dgm:pt modelId="{C7864992-D076-409C-908C-3B55CAA1BF27}" type="parTrans" cxnId="{94805416-48F2-4AC3-96DF-B783632FB093}">
      <dgm:prSet/>
      <dgm:spPr/>
      <dgm:t>
        <a:bodyPr/>
        <a:lstStyle/>
        <a:p>
          <a:endParaRPr lang="en-US" sz="1600" b="0"/>
        </a:p>
      </dgm:t>
    </dgm:pt>
    <dgm:pt modelId="{BD25FAE0-7711-4975-A37D-12B5F82CAC42}" type="sibTrans" cxnId="{94805416-48F2-4AC3-96DF-B783632FB093}">
      <dgm:prSet/>
      <dgm:spPr/>
      <dgm:t>
        <a:bodyPr/>
        <a:lstStyle/>
        <a:p>
          <a:endParaRPr lang="en-US" sz="1600" b="0"/>
        </a:p>
      </dgm:t>
    </dgm:pt>
    <dgm:pt modelId="{DDD95A1C-DFFA-460F-B68C-D5FEB6DAC24D}">
      <dgm:prSet phldrT="[Text]" custT="1"/>
      <dgm:spPr/>
      <dgm:t>
        <a:bodyPr/>
        <a:lstStyle/>
        <a:p>
          <a:r>
            <a:rPr lang="en-US" sz="1600" b="0" dirty="0" smtClean="0"/>
            <a:t>Beam Down Performance Overview</a:t>
          </a:r>
          <a:endParaRPr lang="en-US" sz="1600" b="0" dirty="0"/>
        </a:p>
      </dgm:t>
    </dgm:pt>
    <dgm:pt modelId="{F43312AB-71FB-495F-940B-F3994838094E}" type="parTrans" cxnId="{6476DFD4-56CC-4951-8470-D210FF1806A5}">
      <dgm:prSet/>
      <dgm:spPr/>
      <dgm:t>
        <a:bodyPr/>
        <a:lstStyle/>
        <a:p>
          <a:endParaRPr lang="en-US" sz="1600" b="0"/>
        </a:p>
      </dgm:t>
    </dgm:pt>
    <dgm:pt modelId="{80A753D8-3B8F-4736-832C-01544547E61D}" type="sibTrans" cxnId="{6476DFD4-56CC-4951-8470-D210FF1806A5}">
      <dgm:prSet/>
      <dgm:spPr/>
      <dgm:t>
        <a:bodyPr/>
        <a:lstStyle/>
        <a:p>
          <a:endParaRPr lang="en-US" sz="1600" b="0"/>
        </a:p>
      </dgm:t>
    </dgm:pt>
    <dgm:pt modelId="{5FBDAA05-CE55-414A-B412-B9B8A89C485F}">
      <dgm:prSet phldrT="[Text]" custT="1"/>
      <dgm:spPr/>
      <dgm:t>
        <a:bodyPr/>
        <a:lstStyle/>
        <a:p>
          <a:r>
            <a:rPr lang="en-US" sz="1600" b="1" i="0" dirty="0" smtClean="0"/>
            <a:t>Beam-Down</a:t>
          </a:r>
          <a:r>
            <a:rPr lang="en-US" sz="1600" b="0" i="0" dirty="0" smtClean="0"/>
            <a:t/>
          </a:r>
          <a:br>
            <a:rPr lang="en-US" sz="1600" b="0" i="0" dirty="0" smtClean="0"/>
          </a:br>
          <a:r>
            <a:rPr lang="en-US" sz="1600" b="0" i="0" dirty="0" smtClean="0"/>
            <a:t/>
          </a:r>
          <a:br>
            <a:rPr lang="en-US" sz="1600" b="0" i="0" dirty="0" smtClean="0"/>
          </a:br>
          <a:r>
            <a:rPr lang="en-US" sz="1200" b="0" i="0" dirty="0" smtClean="0"/>
            <a:t>Experimental Characterization &amp; Modeling</a:t>
          </a:r>
          <a:endParaRPr lang="en-US" sz="1600" b="0" i="0" dirty="0"/>
        </a:p>
      </dgm:t>
    </dgm:pt>
    <dgm:pt modelId="{93CB0AD8-37C0-44A7-9FFE-8059B455050B}" type="parTrans" cxnId="{F6E8E87B-5453-4143-BAE4-6156BC992D83}">
      <dgm:prSet/>
      <dgm:spPr/>
      <dgm:t>
        <a:bodyPr/>
        <a:lstStyle/>
        <a:p>
          <a:endParaRPr lang="en-US" sz="1800" b="0"/>
        </a:p>
      </dgm:t>
    </dgm:pt>
    <dgm:pt modelId="{27040BB8-4464-4F67-87C1-BE389D196C9B}" type="sibTrans" cxnId="{F6E8E87B-5453-4143-BAE4-6156BC992D83}">
      <dgm:prSet/>
      <dgm:spPr/>
      <dgm:t>
        <a:bodyPr/>
        <a:lstStyle/>
        <a:p>
          <a:endParaRPr lang="en-US" sz="1800" b="0"/>
        </a:p>
      </dgm:t>
    </dgm:pt>
    <dgm:pt modelId="{B437CD68-557A-4649-BD7D-05373C813B79}">
      <dgm:prSet phldrT="[Text]" custT="1"/>
      <dgm:spPr/>
      <dgm:t>
        <a:bodyPr/>
        <a:lstStyle/>
        <a:p>
          <a:r>
            <a:rPr lang="en-US" sz="1600" b="0" smtClean="0"/>
            <a:t>Geometrical-Optics Model and Error Analysis</a:t>
          </a:r>
          <a:endParaRPr lang="en-US" sz="1600" b="0" dirty="0"/>
        </a:p>
      </dgm:t>
    </dgm:pt>
    <dgm:pt modelId="{5C0A695F-63FE-4893-9140-A245BC7CFBCF}" type="parTrans" cxnId="{E8B95109-28FB-47B1-AD07-E9EF2BF27082}">
      <dgm:prSet/>
      <dgm:spPr/>
      <dgm:t>
        <a:bodyPr/>
        <a:lstStyle/>
        <a:p>
          <a:endParaRPr lang="en-US"/>
        </a:p>
      </dgm:t>
    </dgm:pt>
    <dgm:pt modelId="{14BD8D16-A4DE-4C33-8A7F-DD4ECF642876}" type="sibTrans" cxnId="{E8B95109-28FB-47B1-AD07-E9EF2BF27082}">
      <dgm:prSet/>
      <dgm:spPr/>
      <dgm:t>
        <a:bodyPr/>
        <a:lstStyle/>
        <a:p>
          <a:endParaRPr lang="en-US"/>
        </a:p>
      </dgm:t>
    </dgm:pt>
    <dgm:pt modelId="{6F59ECA5-B90D-4664-94D8-53397AE99E14}" type="pres">
      <dgm:prSet presAssocID="{D148388C-DE3A-4070-AB5C-50931C2F3F9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D88EC2C-5F09-4C1C-BADE-F8AC1AA10B53}" type="pres">
      <dgm:prSet presAssocID="{5FBDAA05-CE55-414A-B412-B9B8A89C485F}" presName="hierRoot1" presStyleCnt="0">
        <dgm:presLayoutVars>
          <dgm:hierBranch val="init"/>
        </dgm:presLayoutVars>
      </dgm:prSet>
      <dgm:spPr/>
    </dgm:pt>
    <dgm:pt modelId="{42FCC769-0BF7-49EF-8832-E529DDB71845}" type="pres">
      <dgm:prSet presAssocID="{5FBDAA05-CE55-414A-B412-B9B8A89C485F}" presName="rootComposite1" presStyleCnt="0"/>
      <dgm:spPr/>
    </dgm:pt>
    <dgm:pt modelId="{00A2B02E-D6C2-43D0-B51A-E90ED8257F56}" type="pres">
      <dgm:prSet presAssocID="{5FBDAA05-CE55-414A-B412-B9B8A89C485F}" presName="rootText1" presStyleLbl="node0" presStyleIdx="0" presStyleCnt="1" custScaleX="13448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F1AF97-BF14-479A-B97B-47E8E266901C}" type="pres">
      <dgm:prSet presAssocID="{5FBDAA05-CE55-414A-B412-B9B8A89C485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AF9452D-5968-4E27-AC73-989F08F2D235}" type="pres">
      <dgm:prSet presAssocID="{5FBDAA05-CE55-414A-B412-B9B8A89C485F}" presName="hierChild2" presStyleCnt="0"/>
      <dgm:spPr/>
    </dgm:pt>
    <dgm:pt modelId="{EB3355F5-F76E-4C7B-A3C6-BE1A60F0FA9A}" type="pres">
      <dgm:prSet presAssocID="{F638A2D1-AEF4-445D-B86A-3788F9DC3055}" presName="Name37" presStyleLbl="parChTrans1D2" presStyleIdx="0" presStyleCnt="4"/>
      <dgm:spPr/>
      <dgm:t>
        <a:bodyPr/>
        <a:lstStyle/>
        <a:p>
          <a:endParaRPr lang="en-US"/>
        </a:p>
      </dgm:t>
    </dgm:pt>
    <dgm:pt modelId="{8619D729-82AB-4E2B-94C3-CA040DE401CC}" type="pres">
      <dgm:prSet presAssocID="{A47800C4-78C4-4E34-97AC-AC4D95AD6439}" presName="hierRoot2" presStyleCnt="0">
        <dgm:presLayoutVars>
          <dgm:hierBranch val="init"/>
        </dgm:presLayoutVars>
      </dgm:prSet>
      <dgm:spPr/>
    </dgm:pt>
    <dgm:pt modelId="{7FBE39C5-251B-4D59-863B-6CDC5AB5D520}" type="pres">
      <dgm:prSet presAssocID="{A47800C4-78C4-4E34-97AC-AC4D95AD6439}" presName="rootComposite" presStyleCnt="0"/>
      <dgm:spPr/>
    </dgm:pt>
    <dgm:pt modelId="{8D36E2FA-0918-45B5-AAFB-E5376A453DC5}" type="pres">
      <dgm:prSet presAssocID="{A47800C4-78C4-4E34-97AC-AC4D95AD6439}" presName="rootText" presStyleLbl="node2" presStyleIdx="0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6EF563-F5F6-4522-BC3E-D4812AFD5EC1}" type="pres">
      <dgm:prSet presAssocID="{A47800C4-78C4-4E34-97AC-AC4D95AD6439}" presName="rootConnector" presStyleLbl="node2" presStyleIdx="0" presStyleCnt="4"/>
      <dgm:spPr/>
      <dgm:t>
        <a:bodyPr/>
        <a:lstStyle/>
        <a:p>
          <a:endParaRPr lang="en-US"/>
        </a:p>
      </dgm:t>
    </dgm:pt>
    <dgm:pt modelId="{A769208D-7A08-41B6-92EA-DA86150F6412}" type="pres">
      <dgm:prSet presAssocID="{A47800C4-78C4-4E34-97AC-AC4D95AD6439}" presName="hierChild4" presStyleCnt="0"/>
      <dgm:spPr/>
    </dgm:pt>
    <dgm:pt modelId="{5F1164DE-50DF-44CD-AF2D-D3E22389F45A}" type="pres">
      <dgm:prSet presAssocID="{A47800C4-78C4-4E34-97AC-AC4D95AD6439}" presName="hierChild5" presStyleCnt="0"/>
      <dgm:spPr/>
    </dgm:pt>
    <dgm:pt modelId="{E56687B2-EB7F-40AA-87BE-1CBF5BDD15B3}" type="pres">
      <dgm:prSet presAssocID="{C7864992-D076-409C-908C-3B55CAA1BF27}" presName="Name37" presStyleLbl="parChTrans1D2" presStyleIdx="1" presStyleCnt="4"/>
      <dgm:spPr/>
      <dgm:t>
        <a:bodyPr/>
        <a:lstStyle/>
        <a:p>
          <a:endParaRPr lang="en-US"/>
        </a:p>
      </dgm:t>
    </dgm:pt>
    <dgm:pt modelId="{781B12A5-C247-4703-AE46-DED8498E51F8}" type="pres">
      <dgm:prSet presAssocID="{06954542-E8C6-4044-834D-7D496C8D69E5}" presName="hierRoot2" presStyleCnt="0">
        <dgm:presLayoutVars>
          <dgm:hierBranch val="init"/>
        </dgm:presLayoutVars>
      </dgm:prSet>
      <dgm:spPr/>
    </dgm:pt>
    <dgm:pt modelId="{52D905B6-A961-4262-BDF8-72D1309CB998}" type="pres">
      <dgm:prSet presAssocID="{06954542-E8C6-4044-834D-7D496C8D69E5}" presName="rootComposite" presStyleCnt="0"/>
      <dgm:spPr/>
    </dgm:pt>
    <dgm:pt modelId="{65418843-C7DA-49C8-85E5-A53F4B6FF846}" type="pres">
      <dgm:prSet presAssocID="{06954542-E8C6-4044-834D-7D496C8D69E5}" presName="rootText" presStyleLbl="node2" presStyleIdx="1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DC6679-26E0-48F8-A94B-D6FDE9CDF820}" type="pres">
      <dgm:prSet presAssocID="{06954542-E8C6-4044-834D-7D496C8D69E5}" presName="rootConnector" presStyleLbl="node2" presStyleIdx="1" presStyleCnt="4"/>
      <dgm:spPr/>
      <dgm:t>
        <a:bodyPr/>
        <a:lstStyle/>
        <a:p>
          <a:endParaRPr lang="en-US"/>
        </a:p>
      </dgm:t>
    </dgm:pt>
    <dgm:pt modelId="{83C49691-0B33-4044-A1AD-1BBF0303F5D9}" type="pres">
      <dgm:prSet presAssocID="{06954542-E8C6-4044-834D-7D496C8D69E5}" presName="hierChild4" presStyleCnt="0"/>
      <dgm:spPr/>
    </dgm:pt>
    <dgm:pt modelId="{9F60DB63-4074-4AFE-B72B-F822EF3BA86F}" type="pres">
      <dgm:prSet presAssocID="{06954542-E8C6-4044-834D-7D496C8D69E5}" presName="hierChild5" presStyleCnt="0"/>
      <dgm:spPr/>
    </dgm:pt>
    <dgm:pt modelId="{F34581C7-C35E-4ABF-99F7-EE398E30FF12}" type="pres">
      <dgm:prSet presAssocID="{5C0A695F-63FE-4893-9140-A245BC7CFBCF}" presName="Name37" presStyleLbl="parChTrans1D2" presStyleIdx="2" presStyleCnt="4"/>
      <dgm:spPr/>
      <dgm:t>
        <a:bodyPr/>
        <a:lstStyle/>
        <a:p>
          <a:endParaRPr lang="en-US"/>
        </a:p>
      </dgm:t>
    </dgm:pt>
    <dgm:pt modelId="{2FFDFFC8-8E37-4D87-9BFA-B828F49C2247}" type="pres">
      <dgm:prSet presAssocID="{B437CD68-557A-4649-BD7D-05373C813B79}" presName="hierRoot2" presStyleCnt="0">
        <dgm:presLayoutVars>
          <dgm:hierBranch val="init"/>
        </dgm:presLayoutVars>
      </dgm:prSet>
      <dgm:spPr/>
    </dgm:pt>
    <dgm:pt modelId="{1AFC206E-CC1C-41FF-A201-13C7959CF52E}" type="pres">
      <dgm:prSet presAssocID="{B437CD68-557A-4649-BD7D-05373C813B79}" presName="rootComposite" presStyleCnt="0"/>
      <dgm:spPr/>
    </dgm:pt>
    <dgm:pt modelId="{CFA9D287-0F2E-4BFC-A4EF-FA8B55BA39CC}" type="pres">
      <dgm:prSet presAssocID="{B437CD68-557A-4649-BD7D-05373C813B79}" presName="rootText" presStyleLbl="node2" presStyleIdx="2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2E1AEA-3598-455A-9731-036580C39556}" type="pres">
      <dgm:prSet presAssocID="{B437CD68-557A-4649-BD7D-05373C813B79}" presName="rootConnector" presStyleLbl="node2" presStyleIdx="2" presStyleCnt="4"/>
      <dgm:spPr/>
      <dgm:t>
        <a:bodyPr/>
        <a:lstStyle/>
        <a:p>
          <a:endParaRPr lang="en-US"/>
        </a:p>
      </dgm:t>
    </dgm:pt>
    <dgm:pt modelId="{7897A1C8-F5AF-4FA3-ADFC-574A661D423D}" type="pres">
      <dgm:prSet presAssocID="{B437CD68-557A-4649-BD7D-05373C813B79}" presName="hierChild4" presStyleCnt="0"/>
      <dgm:spPr/>
    </dgm:pt>
    <dgm:pt modelId="{501610C5-0B71-4DB4-B33F-7D60EBEE87DF}" type="pres">
      <dgm:prSet presAssocID="{B437CD68-557A-4649-BD7D-05373C813B79}" presName="hierChild5" presStyleCnt="0"/>
      <dgm:spPr/>
    </dgm:pt>
    <dgm:pt modelId="{6C7CD690-D0B3-4818-8051-5466A7D298F2}" type="pres">
      <dgm:prSet presAssocID="{F43312AB-71FB-495F-940B-F3994838094E}" presName="Name37" presStyleLbl="parChTrans1D2" presStyleIdx="3" presStyleCnt="4"/>
      <dgm:spPr/>
      <dgm:t>
        <a:bodyPr/>
        <a:lstStyle/>
        <a:p>
          <a:endParaRPr lang="en-US"/>
        </a:p>
      </dgm:t>
    </dgm:pt>
    <dgm:pt modelId="{7656B238-FA3B-416D-8ED3-778C0F9F6E8F}" type="pres">
      <dgm:prSet presAssocID="{DDD95A1C-DFFA-460F-B68C-D5FEB6DAC24D}" presName="hierRoot2" presStyleCnt="0">
        <dgm:presLayoutVars>
          <dgm:hierBranch val="init"/>
        </dgm:presLayoutVars>
      </dgm:prSet>
      <dgm:spPr/>
    </dgm:pt>
    <dgm:pt modelId="{775F1C7A-BCE3-4EA5-9D4C-7508992E45FC}" type="pres">
      <dgm:prSet presAssocID="{DDD95A1C-DFFA-460F-B68C-D5FEB6DAC24D}" presName="rootComposite" presStyleCnt="0"/>
      <dgm:spPr/>
    </dgm:pt>
    <dgm:pt modelId="{60890B5A-964B-44A4-B8C2-D89D4CB21F20}" type="pres">
      <dgm:prSet presAssocID="{DDD95A1C-DFFA-460F-B68C-D5FEB6DAC24D}" presName="rootText" presStyleLbl="node2" presStyleIdx="3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8911BC-B2F1-4CEE-B44C-E68CFEC919D2}" type="pres">
      <dgm:prSet presAssocID="{DDD95A1C-DFFA-460F-B68C-D5FEB6DAC24D}" presName="rootConnector" presStyleLbl="node2" presStyleIdx="3" presStyleCnt="4"/>
      <dgm:spPr/>
      <dgm:t>
        <a:bodyPr/>
        <a:lstStyle/>
        <a:p>
          <a:endParaRPr lang="en-US"/>
        </a:p>
      </dgm:t>
    </dgm:pt>
    <dgm:pt modelId="{1D607512-D91D-4B33-BB05-C8EF8A486933}" type="pres">
      <dgm:prSet presAssocID="{DDD95A1C-DFFA-460F-B68C-D5FEB6DAC24D}" presName="hierChild4" presStyleCnt="0"/>
      <dgm:spPr/>
    </dgm:pt>
    <dgm:pt modelId="{44C43680-6F04-49F1-B074-2275482D1E49}" type="pres">
      <dgm:prSet presAssocID="{DDD95A1C-DFFA-460F-B68C-D5FEB6DAC24D}" presName="hierChild5" presStyleCnt="0"/>
      <dgm:spPr/>
    </dgm:pt>
    <dgm:pt modelId="{663DEDC4-8B7E-4E18-849A-B8AE92D401E3}" type="pres">
      <dgm:prSet presAssocID="{5FBDAA05-CE55-414A-B412-B9B8A89C485F}" presName="hierChild3" presStyleCnt="0"/>
      <dgm:spPr/>
    </dgm:pt>
  </dgm:ptLst>
  <dgm:cxnLst>
    <dgm:cxn modelId="{80662D8A-4ACA-4A05-9F06-ED1ADCB47354}" type="presOf" srcId="{DDD95A1C-DFFA-460F-B68C-D5FEB6DAC24D}" destId="{498911BC-B2F1-4CEE-B44C-E68CFEC919D2}" srcOrd="1" destOrd="0" presId="urn:microsoft.com/office/officeart/2005/8/layout/orgChart1"/>
    <dgm:cxn modelId="{525BC38B-6BDB-4277-9B53-97A408BD0106}" srcId="{5FBDAA05-CE55-414A-B412-B9B8A89C485F}" destId="{A47800C4-78C4-4E34-97AC-AC4D95AD6439}" srcOrd="0" destOrd="0" parTransId="{F638A2D1-AEF4-445D-B86A-3788F9DC3055}" sibTransId="{3B4B3DAC-639F-42EB-87A8-3766D1662924}"/>
    <dgm:cxn modelId="{BA363BDC-3294-4147-B931-36FD35FDA1DA}" type="presOf" srcId="{A47800C4-78C4-4E34-97AC-AC4D95AD6439}" destId="{D86EF563-F5F6-4522-BC3E-D4812AFD5EC1}" srcOrd="1" destOrd="0" presId="urn:microsoft.com/office/officeart/2005/8/layout/orgChart1"/>
    <dgm:cxn modelId="{7716107C-C234-484D-8EBF-0F081CB645AB}" type="presOf" srcId="{5C0A695F-63FE-4893-9140-A245BC7CFBCF}" destId="{F34581C7-C35E-4ABF-99F7-EE398E30FF12}" srcOrd="0" destOrd="0" presId="urn:microsoft.com/office/officeart/2005/8/layout/orgChart1"/>
    <dgm:cxn modelId="{596483B7-058B-4274-9DD7-852FAB49D5B1}" type="presOf" srcId="{5FBDAA05-CE55-414A-B412-B9B8A89C485F}" destId="{00A2B02E-D6C2-43D0-B51A-E90ED8257F56}" srcOrd="0" destOrd="0" presId="urn:microsoft.com/office/officeart/2005/8/layout/orgChart1"/>
    <dgm:cxn modelId="{83180F32-F1AC-4D5B-90FA-07057E32569D}" type="presOf" srcId="{B437CD68-557A-4649-BD7D-05373C813B79}" destId="{4E2E1AEA-3598-455A-9731-036580C39556}" srcOrd="1" destOrd="0" presId="urn:microsoft.com/office/officeart/2005/8/layout/orgChart1"/>
    <dgm:cxn modelId="{C1A46741-312D-4AD8-A66D-5D4C8D9B4F78}" type="presOf" srcId="{C7864992-D076-409C-908C-3B55CAA1BF27}" destId="{E56687B2-EB7F-40AA-87BE-1CBF5BDD15B3}" srcOrd="0" destOrd="0" presId="urn:microsoft.com/office/officeart/2005/8/layout/orgChart1"/>
    <dgm:cxn modelId="{94805416-48F2-4AC3-96DF-B783632FB093}" srcId="{5FBDAA05-CE55-414A-B412-B9B8A89C485F}" destId="{06954542-E8C6-4044-834D-7D496C8D69E5}" srcOrd="1" destOrd="0" parTransId="{C7864992-D076-409C-908C-3B55CAA1BF27}" sibTransId="{BD25FAE0-7711-4975-A37D-12B5F82CAC42}"/>
    <dgm:cxn modelId="{E8B95109-28FB-47B1-AD07-E9EF2BF27082}" srcId="{5FBDAA05-CE55-414A-B412-B9B8A89C485F}" destId="{B437CD68-557A-4649-BD7D-05373C813B79}" srcOrd="2" destOrd="0" parTransId="{5C0A695F-63FE-4893-9140-A245BC7CFBCF}" sibTransId="{14BD8D16-A4DE-4C33-8A7F-DD4ECF642876}"/>
    <dgm:cxn modelId="{6476DFD4-56CC-4951-8470-D210FF1806A5}" srcId="{5FBDAA05-CE55-414A-B412-B9B8A89C485F}" destId="{DDD95A1C-DFFA-460F-B68C-D5FEB6DAC24D}" srcOrd="3" destOrd="0" parTransId="{F43312AB-71FB-495F-940B-F3994838094E}" sibTransId="{80A753D8-3B8F-4736-832C-01544547E61D}"/>
    <dgm:cxn modelId="{B7626B86-2F7B-4FED-8FC3-B567B11D1844}" type="presOf" srcId="{5FBDAA05-CE55-414A-B412-B9B8A89C485F}" destId="{E7F1AF97-BF14-479A-B97B-47E8E266901C}" srcOrd="1" destOrd="0" presId="urn:microsoft.com/office/officeart/2005/8/layout/orgChart1"/>
    <dgm:cxn modelId="{9A01A42E-E3EA-4246-8EDE-A720A5D94D13}" type="presOf" srcId="{A47800C4-78C4-4E34-97AC-AC4D95AD6439}" destId="{8D36E2FA-0918-45B5-AAFB-E5376A453DC5}" srcOrd="0" destOrd="0" presId="urn:microsoft.com/office/officeart/2005/8/layout/orgChart1"/>
    <dgm:cxn modelId="{F6E8E87B-5453-4143-BAE4-6156BC992D83}" srcId="{D148388C-DE3A-4070-AB5C-50931C2F3F9B}" destId="{5FBDAA05-CE55-414A-B412-B9B8A89C485F}" srcOrd="0" destOrd="0" parTransId="{93CB0AD8-37C0-44A7-9FFE-8059B455050B}" sibTransId="{27040BB8-4464-4F67-87C1-BE389D196C9B}"/>
    <dgm:cxn modelId="{06FCAC49-9498-4154-862F-ED2A1A109659}" type="presOf" srcId="{DDD95A1C-DFFA-460F-B68C-D5FEB6DAC24D}" destId="{60890B5A-964B-44A4-B8C2-D89D4CB21F20}" srcOrd="0" destOrd="0" presId="urn:microsoft.com/office/officeart/2005/8/layout/orgChart1"/>
    <dgm:cxn modelId="{45F301AA-22FC-4CBA-A2F5-98372C4DB90C}" type="presOf" srcId="{D148388C-DE3A-4070-AB5C-50931C2F3F9B}" destId="{6F59ECA5-B90D-4664-94D8-53397AE99E14}" srcOrd="0" destOrd="0" presId="urn:microsoft.com/office/officeart/2005/8/layout/orgChart1"/>
    <dgm:cxn modelId="{EB24E9BA-9CD7-4FC7-B14A-11FB6FF7D8A8}" type="presOf" srcId="{B437CD68-557A-4649-BD7D-05373C813B79}" destId="{CFA9D287-0F2E-4BFC-A4EF-FA8B55BA39CC}" srcOrd="0" destOrd="0" presId="urn:microsoft.com/office/officeart/2005/8/layout/orgChart1"/>
    <dgm:cxn modelId="{9BC89A9E-23B4-478C-BFD2-7314244869C6}" type="presOf" srcId="{06954542-E8C6-4044-834D-7D496C8D69E5}" destId="{84DC6679-26E0-48F8-A94B-D6FDE9CDF820}" srcOrd="1" destOrd="0" presId="urn:microsoft.com/office/officeart/2005/8/layout/orgChart1"/>
    <dgm:cxn modelId="{11842797-CC9E-49F7-AC25-E94EC5907F5B}" type="presOf" srcId="{F43312AB-71FB-495F-940B-F3994838094E}" destId="{6C7CD690-D0B3-4818-8051-5466A7D298F2}" srcOrd="0" destOrd="0" presId="urn:microsoft.com/office/officeart/2005/8/layout/orgChart1"/>
    <dgm:cxn modelId="{7A29A29B-6AFA-48D5-975B-94CF8A1F3102}" type="presOf" srcId="{F638A2D1-AEF4-445D-B86A-3788F9DC3055}" destId="{EB3355F5-F76E-4C7B-A3C6-BE1A60F0FA9A}" srcOrd="0" destOrd="0" presId="urn:microsoft.com/office/officeart/2005/8/layout/orgChart1"/>
    <dgm:cxn modelId="{20850733-DA57-4E31-B6ED-F75E42CDB0BA}" type="presOf" srcId="{06954542-E8C6-4044-834D-7D496C8D69E5}" destId="{65418843-C7DA-49C8-85E5-A53F4B6FF846}" srcOrd="0" destOrd="0" presId="urn:microsoft.com/office/officeart/2005/8/layout/orgChart1"/>
    <dgm:cxn modelId="{ED2C071B-B620-4690-8E51-95EAB0AAED6D}" type="presParOf" srcId="{6F59ECA5-B90D-4664-94D8-53397AE99E14}" destId="{7D88EC2C-5F09-4C1C-BADE-F8AC1AA10B53}" srcOrd="0" destOrd="0" presId="urn:microsoft.com/office/officeart/2005/8/layout/orgChart1"/>
    <dgm:cxn modelId="{5B00EA15-D882-42F8-A12E-3FA732AE5BF9}" type="presParOf" srcId="{7D88EC2C-5F09-4C1C-BADE-F8AC1AA10B53}" destId="{42FCC769-0BF7-49EF-8832-E529DDB71845}" srcOrd="0" destOrd="0" presId="urn:microsoft.com/office/officeart/2005/8/layout/orgChart1"/>
    <dgm:cxn modelId="{A4E7B32B-6DAD-4597-8A90-CF3F28CD524B}" type="presParOf" srcId="{42FCC769-0BF7-49EF-8832-E529DDB71845}" destId="{00A2B02E-D6C2-43D0-B51A-E90ED8257F56}" srcOrd="0" destOrd="0" presId="urn:microsoft.com/office/officeart/2005/8/layout/orgChart1"/>
    <dgm:cxn modelId="{4FD43341-25DF-472B-AF92-55CF66389942}" type="presParOf" srcId="{42FCC769-0BF7-49EF-8832-E529DDB71845}" destId="{E7F1AF97-BF14-479A-B97B-47E8E266901C}" srcOrd="1" destOrd="0" presId="urn:microsoft.com/office/officeart/2005/8/layout/orgChart1"/>
    <dgm:cxn modelId="{9D5D432B-8DC4-47F3-B10C-65249D2AFA6F}" type="presParOf" srcId="{7D88EC2C-5F09-4C1C-BADE-F8AC1AA10B53}" destId="{AAF9452D-5968-4E27-AC73-989F08F2D235}" srcOrd="1" destOrd="0" presId="urn:microsoft.com/office/officeart/2005/8/layout/orgChart1"/>
    <dgm:cxn modelId="{12ADBE8B-8DD6-4C16-9C2F-96CB110A2166}" type="presParOf" srcId="{AAF9452D-5968-4E27-AC73-989F08F2D235}" destId="{EB3355F5-F76E-4C7B-A3C6-BE1A60F0FA9A}" srcOrd="0" destOrd="0" presId="urn:microsoft.com/office/officeart/2005/8/layout/orgChart1"/>
    <dgm:cxn modelId="{7358DE4D-6625-4B2C-A072-D5213D730DEF}" type="presParOf" srcId="{AAF9452D-5968-4E27-AC73-989F08F2D235}" destId="{8619D729-82AB-4E2B-94C3-CA040DE401CC}" srcOrd="1" destOrd="0" presId="urn:microsoft.com/office/officeart/2005/8/layout/orgChart1"/>
    <dgm:cxn modelId="{6C5A665A-14C0-47F8-BBAB-6ECCBA187AE2}" type="presParOf" srcId="{8619D729-82AB-4E2B-94C3-CA040DE401CC}" destId="{7FBE39C5-251B-4D59-863B-6CDC5AB5D520}" srcOrd="0" destOrd="0" presId="urn:microsoft.com/office/officeart/2005/8/layout/orgChart1"/>
    <dgm:cxn modelId="{4EBE9C30-F7C1-4364-96CE-E83FFD2B6FA8}" type="presParOf" srcId="{7FBE39C5-251B-4D59-863B-6CDC5AB5D520}" destId="{8D36E2FA-0918-45B5-AAFB-E5376A453DC5}" srcOrd="0" destOrd="0" presId="urn:microsoft.com/office/officeart/2005/8/layout/orgChart1"/>
    <dgm:cxn modelId="{D57D9BB9-C5BE-4944-AA70-DC701AB8B3EA}" type="presParOf" srcId="{7FBE39C5-251B-4D59-863B-6CDC5AB5D520}" destId="{D86EF563-F5F6-4522-BC3E-D4812AFD5EC1}" srcOrd="1" destOrd="0" presId="urn:microsoft.com/office/officeart/2005/8/layout/orgChart1"/>
    <dgm:cxn modelId="{BD997A83-9893-4974-BC1C-4AACE7977D4E}" type="presParOf" srcId="{8619D729-82AB-4E2B-94C3-CA040DE401CC}" destId="{A769208D-7A08-41B6-92EA-DA86150F6412}" srcOrd="1" destOrd="0" presId="urn:microsoft.com/office/officeart/2005/8/layout/orgChart1"/>
    <dgm:cxn modelId="{C40CF445-5CB0-4BBD-8D06-2583EA538A0A}" type="presParOf" srcId="{8619D729-82AB-4E2B-94C3-CA040DE401CC}" destId="{5F1164DE-50DF-44CD-AF2D-D3E22389F45A}" srcOrd="2" destOrd="0" presId="urn:microsoft.com/office/officeart/2005/8/layout/orgChart1"/>
    <dgm:cxn modelId="{CFEEEB88-DC8F-43B6-8C8A-1C7B7F103C77}" type="presParOf" srcId="{AAF9452D-5968-4E27-AC73-989F08F2D235}" destId="{E56687B2-EB7F-40AA-87BE-1CBF5BDD15B3}" srcOrd="2" destOrd="0" presId="urn:microsoft.com/office/officeart/2005/8/layout/orgChart1"/>
    <dgm:cxn modelId="{6C7D5F6C-4796-4566-9109-601C59D707D9}" type="presParOf" srcId="{AAF9452D-5968-4E27-AC73-989F08F2D235}" destId="{781B12A5-C247-4703-AE46-DED8498E51F8}" srcOrd="3" destOrd="0" presId="urn:microsoft.com/office/officeart/2005/8/layout/orgChart1"/>
    <dgm:cxn modelId="{8032631E-D351-441A-8C15-08E7C09C5250}" type="presParOf" srcId="{781B12A5-C247-4703-AE46-DED8498E51F8}" destId="{52D905B6-A961-4262-BDF8-72D1309CB998}" srcOrd="0" destOrd="0" presId="urn:microsoft.com/office/officeart/2005/8/layout/orgChart1"/>
    <dgm:cxn modelId="{9A8E5AD4-4384-42B5-8F05-2A159B1330A7}" type="presParOf" srcId="{52D905B6-A961-4262-BDF8-72D1309CB998}" destId="{65418843-C7DA-49C8-85E5-A53F4B6FF846}" srcOrd="0" destOrd="0" presId="urn:microsoft.com/office/officeart/2005/8/layout/orgChart1"/>
    <dgm:cxn modelId="{EE87FA1D-3A93-4D77-B886-9136D437A78E}" type="presParOf" srcId="{52D905B6-A961-4262-BDF8-72D1309CB998}" destId="{84DC6679-26E0-48F8-A94B-D6FDE9CDF820}" srcOrd="1" destOrd="0" presId="urn:microsoft.com/office/officeart/2005/8/layout/orgChart1"/>
    <dgm:cxn modelId="{9D5EF63C-AB66-4149-8A75-5FC82924ACFD}" type="presParOf" srcId="{781B12A5-C247-4703-AE46-DED8498E51F8}" destId="{83C49691-0B33-4044-A1AD-1BBF0303F5D9}" srcOrd="1" destOrd="0" presId="urn:microsoft.com/office/officeart/2005/8/layout/orgChart1"/>
    <dgm:cxn modelId="{0BCC3128-69F3-43B6-A6EA-087CDCF5760A}" type="presParOf" srcId="{781B12A5-C247-4703-AE46-DED8498E51F8}" destId="{9F60DB63-4074-4AFE-B72B-F822EF3BA86F}" srcOrd="2" destOrd="0" presId="urn:microsoft.com/office/officeart/2005/8/layout/orgChart1"/>
    <dgm:cxn modelId="{A50B0544-AECC-4B5A-8937-E47576E86303}" type="presParOf" srcId="{AAF9452D-5968-4E27-AC73-989F08F2D235}" destId="{F34581C7-C35E-4ABF-99F7-EE398E30FF12}" srcOrd="4" destOrd="0" presId="urn:microsoft.com/office/officeart/2005/8/layout/orgChart1"/>
    <dgm:cxn modelId="{2D0B6CFF-FF32-4623-B44C-1F48641553D1}" type="presParOf" srcId="{AAF9452D-5968-4E27-AC73-989F08F2D235}" destId="{2FFDFFC8-8E37-4D87-9BFA-B828F49C2247}" srcOrd="5" destOrd="0" presId="urn:microsoft.com/office/officeart/2005/8/layout/orgChart1"/>
    <dgm:cxn modelId="{151BAB50-E573-43E2-B999-381E20286F6A}" type="presParOf" srcId="{2FFDFFC8-8E37-4D87-9BFA-B828F49C2247}" destId="{1AFC206E-CC1C-41FF-A201-13C7959CF52E}" srcOrd="0" destOrd="0" presId="urn:microsoft.com/office/officeart/2005/8/layout/orgChart1"/>
    <dgm:cxn modelId="{FE85F8B5-97AF-4073-B914-21EDC85A09D1}" type="presParOf" srcId="{1AFC206E-CC1C-41FF-A201-13C7959CF52E}" destId="{CFA9D287-0F2E-4BFC-A4EF-FA8B55BA39CC}" srcOrd="0" destOrd="0" presId="urn:microsoft.com/office/officeart/2005/8/layout/orgChart1"/>
    <dgm:cxn modelId="{B373BCD9-B7EA-4753-8506-A9494FD9D935}" type="presParOf" srcId="{1AFC206E-CC1C-41FF-A201-13C7959CF52E}" destId="{4E2E1AEA-3598-455A-9731-036580C39556}" srcOrd="1" destOrd="0" presId="urn:microsoft.com/office/officeart/2005/8/layout/orgChart1"/>
    <dgm:cxn modelId="{EF81233A-1033-494F-8769-46827B0C2D14}" type="presParOf" srcId="{2FFDFFC8-8E37-4D87-9BFA-B828F49C2247}" destId="{7897A1C8-F5AF-4FA3-ADFC-574A661D423D}" srcOrd="1" destOrd="0" presId="urn:microsoft.com/office/officeart/2005/8/layout/orgChart1"/>
    <dgm:cxn modelId="{3D6FA3F3-C9CC-40FF-BC77-892774684AE5}" type="presParOf" srcId="{2FFDFFC8-8E37-4D87-9BFA-B828F49C2247}" destId="{501610C5-0B71-4DB4-B33F-7D60EBEE87DF}" srcOrd="2" destOrd="0" presId="urn:microsoft.com/office/officeart/2005/8/layout/orgChart1"/>
    <dgm:cxn modelId="{B5C8466A-216C-4E65-9E81-E34B91EAA383}" type="presParOf" srcId="{AAF9452D-5968-4E27-AC73-989F08F2D235}" destId="{6C7CD690-D0B3-4818-8051-5466A7D298F2}" srcOrd="6" destOrd="0" presId="urn:microsoft.com/office/officeart/2005/8/layout/orgChart1"/>
    <dgm:cxn modelId="{D2B431E9-69E8-4854-B6DF-64AE5A8547FF}" type="presParOf" srcId="{AAF9452D-5968-4E27-AC73-989F08F2D235}" destId="{7656B238-FA3B-416D-8ED3-778C0F9F6E8F}" srcOrd="7" destOrd="0" presId="urn:microsoft.com/office/officeart/2005/8/layout/orgChart1"/>
    <dgm:cxn modelId="{2A25A860-7942-4C74-9E58-0C423F3F55DB}" type="presParOf" srcId="{7656B238-FA3B-416D-8ED3-778C0F9F6E8F}" destId="{775F1C7A-BCE3-4EA5-9D4C-7508992E45FC}" srcOrd="0" destOrd="0" presId="urn:microsoft.com/office/officeart/2005/8/layout/orgChart1"/>
    <dgm:cxn modelId="{4FDC5E50-B88B-440D-AF0A-8DCBD72933C3}" type="presParOf" srcId="{775F1C7A-BCE3-4EA5-9D4C-7508992E45FC}" destId="{60890B5A-964B-44A4-B8C2-D89D4CB21F20}" srcOrd="0" destOrd="0" presId="urn:microsoft.com/office/officeart/2005/8/layout/orgChart1"/>
    <dgm:cxn modelId="{5B54BC9B-59AB-4D33-B41E-AE28FA0B862A}" type="presParOf" srcId="{775F1C7A-BCE3-4EA5-9D4C-7508992E45FC}" destId="{498911BC-B2F1-4CEE-B44C-E68CFEC919D2}" srcOrd="1" destOrd="0" presId="urn:microsoft.com/office/officeart/2005/8/layout/orgChart1"/>
    <dgm:cxn modelId="{34ED5B73-86AB-493D-8AEA-483A2766B808}" type="presParOf" srcId="{7656B238-FA3B-416D-8ED3-778C0F9F6E8F}" destId="{1D607512-D91D-4B33-BB05-C8EF8A486933}" srcOrd="1" destOrd="0" presId="urn:microsoft.com/office/officeart/2005/8/layout/orgChart1"/>
    <dgm:cxn modelId="{C75BBD65-80F3-4D3C-8999-A13EA732AC9C}" type="presParOf" srcId="{7656B238-FA3B-416D-8ED3-778C0F9F6E8F}" destId="{44C43680-6F04-49F1-B074-2275482D1E49}" srcOrd="2" destOrd="0" presId="urn:microsoft.com/office/officeart/2005/8/layout/orgChart1"/>
    <dgm:cxn modelId="{EFE66859-76A7-4E20-8D0C-85B68FF196A8}" type="presParOf" srcId="{7D88EC2C-5F09-4C1C-BADE-F8AC1AA10B53}" destId="{663DEDC4-8B7E-4E18-849A-B8AE92D401E3}" srcOrd="2" destOrd="0" presId="urn:microsoft.com/office/officeart/2005/8/layout/orgChart1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148388C-DE3A-4070-AB5C-50931C2F3F9B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47800C4-78C4-4E34-97AC-AC4D95AD6439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0" dirty="0" smtClean="0"/>
            <a:t>Preliminary Experimental Characterization</a:t>
          </a:r>
          <a:endParaRPr lang="en-US" sz="1600" b="0" dirty="0"/>
        </a:p>
      </dgm:t>
    </dgm:pt>
    <dgm:pt modelId="{F638A2D1-AEF4-445D-B86A-3788F9DC3055}" type="parTrans" cxnId="{525BC38B-6BDB-4277-9B53-97A408BD0106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600" b="1"/>
        </a:p>
      </dgm:t>
    </dgm:pt>
    <dgm:pt modelId="{3B4B3DAC-639F-42EB-87A8-3766D1662924}" type="sibTrans" cxnId="{525BC38B-6BDB-4277-9B53-97A408BD0106}">
      <dgm:prSet/>
      <dgm:spPr/>
      <dgm:t>
        <a:bodyPr/>
        <a:lstStyle/>
        <a:p>
          <a:endParaRPr lang="en-US" sz="1600" b="1"/>
        </a:p>
      </dgm:t>
    </dgm:pt>
    <dgm:pt modelId="{06954542-E8C6-4044-834D-7D496C8D69E5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0" dirty="0" smtClean="0"/>
            <a:t>Concentrated Solar Flux Measurement System </a:t>
          </a:r>
          <a:endParaRPr lang="en-US" sz="1600" b="0" dirty="0"/>
        </a:p>
      </dgm:t>
    </dgm:pt>
    <dgm:pt modelId="{C7864992-D076-409C-908C-3B55CAA1BF27}" type="parTrans" cxnId="{94805416-48F2-4AC3-96DF-B783632FB093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600" b="1"/>
        </a:p>
      </dgm:t>
    </dgm:pt>
    <dgm:pt modelId="{BD25FAE0-7711-4975-A37D-12B5F82CAC42}" type="sibTrans" cxnId="{94805416-48F2-4AC3-96DF-B783632FB093}">
      <dgm:prSet/>
      <dgm:spPr/>
      <dgm:t>
        <a:bodyPr/>
        <a:lstStyle/>
        <a:p>
          <a:endParaRPr lang="en-US" sz="1600" b="1"/>
        </a:p>
      </dgm:t>
    </dgm:pt>
    <dgm:pt modelId="{DDD95A1C-DFFA-460F-B68C-D5FEB6DAC24D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0" dirty="0" smtClean="0"/>
            <a:t>Beam Down Performance Overview</a:t>
          </a:r>
          <a:endParaRPr lang="en-US" sz="1600" b="0" dirty="0"/>
        </a:p>
      </dgm:t>
    </dgm:pt>
    <dgm:pt modelId="{F43312AB-71FB-495F-940B-F3994838094E}" type="parTrans" cxnId="{6476DFD4-56CC-4951-8470-D210FF1806A5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600" b="1"/>
        </a:p>
      </dgm:t>
    </dgm:pt>
    <dgm:pt modelId="{80A753D8-3B8F-4736-832C-01544547E61D}" type="sibTrans" cxnId="{6476DFD4-56CC-4951-8470-D210FF1806A5}">
      <dgm:prSet/>
      <dgm:spPr/>
      <dgm:t>
        <a:bodyPr/>
        <a:lstStyle/>
        <a:p>
          <a:endParaRPr lang="en-US" sz="1600" b="1"/>
        </a:p>
      </dgm:t>
    </dgm:pt>
    <dgm:pt modelId="{5FBDAA05-CE55-414A-B412-B9B8A89C485F}">
      <dgm:prSet phldrT="[Text]" custT="1"/>
      <dgm:spPr/>
      <dgm:t>
        <a:bodyPr/>
        <a:lstStyle/>
        <a:p>
          <a:r>
            <a:rPr lang="en-US" sz="1600" b="1" i="0" dirty="0" smtClean="0"/>
            <a:t>Beam-Down</a:t>
          </a:r>
          <a:br>
            <a:rPr lang="en-US" sz="1600" b="1" i="0" dirty="0" smtClean="0"/>
          </a:br>
          <a:r>
            <a:rPr lang="en-US" sz="1600" b="1" i="0" dirty="0" smtClean="0"/>
            <a:t/>
          </a:r>
          <a:br>
            <a:rPr lang="en-US" sz="1600" b="1" i="0" dirty="0" smtClean="0"/>
          </a:br>
          <a:r>
            <a:rPr lang="en-US" sz="1200" b="1" i="0" dirty="0" smtClean="0"/>
            <a:t>Experimental Characterization &amp; Modeling</a:t>
          </a:r>
          <a:endParaRPr lang="en-US" sz="1600" b="1" i="0" dirty="0"/>
        </a:p>
      </dgm:t>
    </dgm:pt>
    <dgm:pt modelId="{93CB0AD8-37C0-44A7-9FFE-8059B455050B}" type="parTrans" cxnId="{F6E8E87B-5453-4143-BAE4-6156BC992D83}">
      <dgm:prSet/>
      <dgm:spPr/>
      <dgm:t>
        <a:bodyPr/>
        <a:lstStyle/>
        <a:p>
          <a:endParaRPr lang="en-US"/>
        </a:p>
      </dgm:t>
    </dgm:pt>
    <dgm:pt modelId="{27040BB8-4464-4F67-87C1-BE389D196C9B}" type="sibTrans" cxnId="{F6E8E87B-5453-4143-BAE4-6156BC992D83}">
      <dgm:prSet/>
      <dgm:spPr/>
      <dgm:t>
        <a:bodyPr/>
        <a:lstStyle/>
        <a:p>
          <a:endParaRPr lang="en-US"/>
        </a:p>
      </dgm:t>
    </dgm:pt>
    <dgm:pt modelId="{FE142BD4-965F-423D-8307-5E1B76DDF8E4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1" dirty="0" smtClean="0"/>
            <a:t/>
          </a:r>
          <a:br>
            <a:rPr lang="en-US" sz="1600" b="1" dirty="0" smtClean="0"/>
          </a:br>
          <a:r>
            <a:rPr lang="en-US" sz="1600" b="1" dirty="0" smtClean="0"/>
            <a:t>Measurement System Inadequacies</a:t>
          </a:r>
        </a:p>
        <a:p>
          <a:endParaRPr lang="en-US" sz="1600" b="1" dirty="0" smtClean="0"/>
        </a:p>
        <a:p>
          <a:r>
            <a:rPr lang="en-US" sz="1600" b="1" dirty="0" smtClean="0"/>
            <a:t>Concentration Quality</a:t>
          </a:r>
          <a:br>
            <a:rPr lang="en-US" sz="1600" b="1" dirty="0" smtClean="0"/>
          </a:br>
          <a:endParaRPr lang="en-US" sz="1600" b="1" dirty="0"/>
        </a:p>
      </dgm:t>
    </dgm:pt>
    <dgm:pt modelId="{6528C099-D5BC-4433-8BEB-D1774BA7108D}" type="parTrans" cxnId="{8592703B-0109-4B0B-8C4D-242EB7105873}">
      <dgm:prSet/>
      <dgm:spPr/>
      <dgm:t>
        <a:bodyPr/>
        <a:lstStyle/>
        <a:p>
          <a:endParaRPr lang="en-US"/>
        </a:p>
      </dgm:t>
    </dgm:pt>
    <dgm:pt modelId="{AE59D979-9B41-400C-9D03-2877EC4E8A96}" type="sibTrans" cxnId="{8592703B-0109-4B0B-8C4D-242EB7105873}">
      <dgm:prSet/>
      <dgm:spPr/>
      <dgm:t>
        <a:bodyPr/>
        <a:lstStyle/>
        <a:p>
          <a:endParaRPr lang="en-US"/>
        </a:p>
      </dgm:t>
    </dgm:pt>
    <dgm:pt modelId="{6C986B02-2E87-47F5-92B8-B916D61219F5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C00000"/>
        </a:solidFill>
      </dgm:spPr>
      <dgm:t>
        <a:bodyPr/>
        <a:lstStyle/>
        <a:p>
          <a:r>
            <a:rPr lang="en-US" sz="1600" b="0" dirty="0" smtClean="0"/>
            <a:t>Geometrical-Optics Model and Error Analysis</a:t>
          </a:r>
          <a:endParaRPr lang="en-US" sz="1600" b="0" dirty="0"/>
        </a:p>
      </dgm:t>
    </dgm:pt>
    <dgm:pt modelId="{EF23B4F1-5758-47C7-A162-F822822AECF8}" type="parTrans" cxnId="{8F0C6A6C-0DF4-410A-BF33-1646D3E7472C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2DA5F090-0CC9-415D-A65A-FF8872BB8866}" type="sibTrans" cxnId="{8F0C6A6C-0DF4-410A-BF33-1646D3E7472C}">
      <dgm:prSet/>
      <dgm:spPr/>
      <dgm:t>
        <a:bodyPr/>
        <a:lstStyle/>
        <a:p>
          <a:endParaRPr lang="en-US"/>
        </a:p>
      </dgm:t>
    </dgm:pt>
    <dgm:pt modelId="{6F59ECA5-B90D-4664-94D8-53397AE99E14}" type="pres">
      <dgm:prSet presAssocID="{D148388C-DE3A-4070-AB5C-50931C2F3F9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D88EC2C-5F09-4C1C-BADE-F8AC1AA10B53}" type="pres">
      <dgm:prSet presAssocID="{5FBDAA05-CE55-414A-B412-B9B8A89C485F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2FCC769-0BF7-49EF-8832-E529DDB71845}" type="pres">
      <dgm:prSet presAssocID="{5FBDAA05-CE55-414A-B412-B9B8A89C485F}" presName="rootComposite1" presStyleCnt="0"/>
      <dgm:spPr/>
      <dgm:t>
        <a:bodyPr/>
        <a:lstStyle/>
        <a:p>
          <a:endParaRPr lang="en-US"/>
        </a:p>
      </dgm:t>
    </dgm:pt>
    <dgm:pt modelId="{00A2B02E-D6C2-43D0-B51A-E90ED8257F56}" type="pres">
      <dgm:prSet presAssocID="{5FBDAA05-CE55-414A-B412-B9B8A89C485F}" presName="rootText1" presStyleLbl="node0" presStyleIdx="0" presStyleCnt="1" custScaleX="13448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F1AF97-BF14-479A-B97B-47E8E266901C}" type="pres">
      <dgm:prSet presAssocID="{5FBDAA05-CE55-414A-B412-B9B8A89C485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AF9452D-5968-4E27-AC73-989F08F2D235}" type="pres">
      <dgm:prSet presAssocID="{5FBDAA05-CE55-414A-B412-B9B8A89C485F}" presName="hierChild2" presStyleCnt="0"/>
      <dgm:spPr/>
      <dgm:t>
        <a:bodyPr/>
        <a:lstStyle/>
        <a:p>
          <a:endParaRPr lang="en-US"/>
        </a:p>
      </dgm:t>
    </dgm:pt>
    <dgm:pt modelId="{EB3355F5-F76E-4C7B-A3C6-BE1A60F0FA9A}" type="pres">
      <dgm:prSet presAssocID="{F638A2D1-AEF4-445D-B86A-3788F9DC3055}" presName="Name37" presStyleLbl="parChTrans1D2" presStyleIdx="0" presStyleCnt="4"/>
      <dgm:spPr/>
      <dgm:t>
        <a:bodyPr/>
        <a:lstStyle/>
        <a:p>
          <a:endParaRPr lang="en-US"/>
        </a:p>
      </dgm:t>
    </dgm:pt>
    <dgm:pt modelId="{8619D729-82AB-4E2B-94C3-CA040DE401CC}" type="pres">
      <dgm:prSet presAssocID="{A47800C4-78C4-4E34-97AC-AC4D95AD643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FBE39C5-251B-4D59-863B-6CDC5AB5D520}" type="pres">
      <dgm:prSet presAssocID="{A47800C4-78C4-4E34-97AC-AC4D95AD6439}" presName="rootComposite" presStyleCnt="0"/>
      <dgm:spPr/>
      <dgm:t>
        <a:bodyPr/>
        <a:lstStyle/>
        <a:p>
          <a:endParaRPr lang="en-US"/>
        </a:p>
      </dgm:t>
    </dgm:pt>
    <dgm:pt modelId="{8D36E2FA-0918-45B5-AAFB-E5376A453DC5}" type="pres">
      <dgm:prSet presAssocID="{A47800C4-78C4-4E34-97AC-AC4D95AD6439}" presName="rootText" presStyleLbl="node2" presStyleIdx="0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6EF563-F5F6-4522-BC3E-D4812AFD5EC1}" type="pres">
      <dgm:prSet presAssocID="{A47800C4-78C4-4E34-97AC-AC4D95AD6439}" presName="rootConnector" presStyleLbl="node2" presStyleIdx="0" presStyleCnt="4"/>
      <dgm:spPr/>
      <dgm:t>
        <a:bodyPr/>
        <a:lstStyle/>
        <a:p>
          <a:endParaRPr lang="en-US"/>
        </a:p>
      </dgm:t>
    </dgm:pt>
    <dgm:pt modelId="{A769208D-7A08-41B6-92EA-DA86150F6412}" type="pres">
      <dgm:prSet presAssocID="{A47800C4-78C4-4E34-97AC-AC4D95AD6439}" presName="hierChild4" presStyleCnt="0"/>
      <dgm:spPr/>
      <dgm:t>
        <a:bodyPr/>
        <a:lstStyle/>
        <a:p>
          <a:endParaRPr lang="en-US"/>
        </a:p>
      </dgm:t>
    </dgm:pt>
    <dgm:pt modelId="{477F155B-7620-4CA2-B408-6F7C01903DB5}" type="pres">
      <dgm:prSet presAssocID="{6528C099-D5BC-4433-8BEB-D1774BA7108D}" presName="Name37" presStyleLbl="parChTrans1D3" presStyleIdx="0" presStyleCnt="1"/>
      <dgm:spPr/>
      <dgm:t>
        <a:bodyPr/>
        <a:lstStyle/>
        <a:p>
          <a:endParaRPr lang="en-US"/>
        </a:p>
      </dgm:t>
    </dgm:pt>
    <dgm:pt modelId="{D2DB6064-5734-4198-AAEE-1BD02FB6B870}" type="pres">
      <dgm:prSet presAssocID="{FE142BD4-965F-423D-8307-5E1B76DDF8E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D0FE944-B5CC-482D-9532-80FCF4079D4F}" type="pres">
      <dgm:prSet presAssocID="{FE142BD4-965F-423D-8307-5E1B76DDF8E4}" presName="rootComposite" presStyleCnt="0"/>
      <dgm:spPr/>
      <dgm:t>
        <a:bodyPr/>
        <a:lstStyle/>
        <a:p>
          <a:endParaRPr lang="en-US"/>
        </a:p>
      </dgm:t>
    </dgm:pt>
    <dgm:pt modelId="{E7DE1A34-46DF-4C68-B884-030A588AC48D}" type="pres">
      <dgm:prSet presAssocID="{FE142BD4-965F-423D-8307-5E1B76DDF8E4}" presName="rootText" presStyleLbl="node3" presStyleIdx="0" presStyleCnt="1" custScaleY="1906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75E7B9-CD0F-4748-BB0A-B0E9260F4403}" type="pres">
      <dgm:prSet presAssocID="{FE142BD4-965F-423D-8307-5E1B76DDF8E4}" presName="rootConnector" presStyleLbl="node3" presStyleIdx="0" presStyleCnt="1"/>
      <dgm:spPr/>
      <dgm:t>
        <a:bodyPr/>
        <a:lstStyle/>
        <a:p>
          <a:endParaRPr lang="en-US"/>
        </a:p>
      </dgm:t>
    </dgm:pt>
    <dgm:pt modelId="{8C52534E-28CE-4FEC-BD9D-92A0E4F74FC5}" type="pres">
      <dgm:prSet presAssocID="{FE142BD4-965F-423D-8307-5E1B76DDF8E4}" presName="hierChild4" presStyleCnt="0"/>
      <dgm:spPr/>
      <dgm:t>
        <a:bodyPr/>
        <a:lstStyle/>
        <a:p>
          <a:endParaRPr lang="en-US"/>
        </a:p>
      </dgm:t>
    </dgm:pt>
    <dgm:pt modelId="{EDFFF578-02D8-4BFA-A501-7F6AEDB9D41E}" type="pres">
      <dgm:prSet presAssocID="{FE142BD4-965F-423D-8307-5E1B76DDF8E4}" presName="hierChild5" presStyleCnt="0"/>
      <dgm:spPr/>
      <dgm:t>
        <a:bodyPr/>
        <a:lstStyle/>
        <a:p>
          <a:endParaRPr lang="en-US"/>
        </a:p>
      </dgm:t>
    </dgm:pt>
    <dgm:pt modelId="{5F1164DE-50DF-44CD-AF2D-D3E22389F45A}" type="pres">
      <dgm:prSet presAssocID="{A47800C4-78C4-4E34-97AC-AC4D95AD6439}" presName="hierChild5" presStyleCnt="0"/>
      <dgm:spPr/>
      <dgm:t>
        <a:bodyPr/>
        <a:lstStyle/>
        <a:p>
          <a:endParaRPr lang="en-US"/>
        </a:p>
      </dgm:t>
    </dgm:pt>
    <dgm:pt modelId="{E56687B2-EB7F-40AA-87BE-1CBF5BDD15B3}" type="pres">
      <dgm:prSet presAssocID="{C7864992-D076-409C-908C-3B55CAA1BF27}" presName="Name37" presStyleLbl="parChTrans1D2" presStyleIdx="1" presStyleCnt="4"/>
      <dgm:spPr/>
      <dgm:t>
        <a:bodyPr/>
        <a:lstStyle/>
        <a:p>
          <a:endParaRPr lang="en-US"/>
        </a:p>
      </dgm:t>
    </dgm:pt>
    <dgm:pt modelId="{781B12A5-C247-4703-AE46-DED8498E51F8}" type="pres">
      <dgm:prSet presAssocID="{06954542-E8C6-4044-834D-7D496C8D69E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2D905B6-A961-4262-BDF8-72D1309CB998}" type="pres">
      <dgm:prSet presAssocID="{06954542-E8C6-4044-834D-7D496C8D69E5}" presName="rootComposite" presStyleCnt="0"/>
      <dgm:spPr/>
      <dgm:t>
        <a:bodyPr/>
        <a:lstStyle/>
        <a:p>
          <a:endParaRPr lang="en-US"/>
        </a:p>
      </dgm:t>
    </dgm:pt>
    <dgm:pt modelId="{65418843-C7DA-49C8-85E5-A53F4B6FF846}" type="pres">
      <dgm:prSet presAssocID="{06954542-E8C6-4044-834D-7D496C8D69E5}" presName="rootText" presStyleLbl="node2" presStyleIdx="1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DC6679-26E0-48F8-A94B-D6FDE9CDF820}" type="pres">
      <dgm:prSet presAssocID="{06954542-E8C6-4044-834D-7D496C8D69E5}" presName="rootConnector" presStyleLbl="node2" presStyleIdx="1" presStyleCnt="4"/>
      <dgm:spPr/>
      <dgm:t>
        <a:bodyPr/>
        <a:lstStyle/>
        <a:p>
          <a:endParaRPr lang="en-US"/>
        </a:p>
      </dgm:t>
    </dgm:pt>
    <dgm:pt modelId="{83C49691-0B33-4044-A1AD-1BBF0303F5D9}" type="pres">
      <dgm:prSet presAssocID="{06954542-E8C6-4044-834D-7D496C8D69E5}" presName="hierChild4" presStyleCnt="0"/>
      <dgm:spPr/>
      <dgm:t>
        <a:bodyPr/>
        <a:lstStyle/>
        <a:p>
          <a:endParaRPr lang="en-US"/>
        </a:p>
      </dgm:t>
    </dgm:pt>
    <dgm:pt modelId="{9F60DB63-4074-4AFE-B72B-F822EF3BA86F}" type="pres">
      <dgm:prSet presAssocID="{06954542-E8C6-4044-834D-7D496C8D69E5}" presName="hierChild5" presStyleCnt="0"/>
      <dgm:spPr/>
      <dgm:t>
        <a:bodyPr/>
        <a:lstStyle/>
        <a:p>
          <a:endParaRPr lang="en-US"/>
        </a:p>
      </dgm:t>
    </dgm:pt>
    <dgm:pt modelId="{4686C845-7A1C-457C-889A-846AA766A7C1}" type="pres">
      <dgm:prSet presAssocID="{EF23B4F1-5758-47C7-A162-F822822AECF8}" presName="Name37" presStyleLbl="parChTrans1D2" presStyleIdx="2" presStyleCnt="4"/>
      <dgm:spPr/>
      <dgm:t>
        <a:bodyPr/>
        <a:lstStyle/>
        <a:p>
          <a:endParaRPr lang="en-US"/>
        </a:p>
      </dgm:t>
    </dgm:pt>
    <dgm:pt modelId="{49F4844F-F50B-4C8A-B982-366EAE16FE71}" type="pres">
      <dgm:prSet presAssocID="{6C986B02-2E87-47F5-92B8-B916D61219F5}" presName="hierRoot2" presStyleCnt="0">
        <dgm:presLayoutVars>
          <dgm:hierBranch val="init"/>
        </dgm:presLayoutVars>
      </dgm:prSet>
      <dgm:spPr/>
    </dgm:pt>
    <dgm:pt modelId="{6D430EFB-95C6-4509-AE28-32CDEB793DA3}" type="pres">
      <dgm:prSet presAssocID="{6C986B02-2E87-47F5-92B8-B916D61219F5}" presName="rootComposite" presStyleCnt="0"/>
      <dgm:spPr/>
    </dgm:pt>
    <dgm:pt modelId="{4F18576D-981F-4DC0-84A7-31A4E6C739AF}" type="pres">
      <dgm:prSet presAssocID="{6C986B02-2E87-47F5-92B8-B916D61219F5}" presName="rootText" presStyleLbl="node2" presStyleIdx="2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A86B31-9CB8-474F-87CB-D01684FF9433}" type="pres">
      <dgm:prSet presAssocID="{6C986B02-2E87-47F5-92B8-B916D61219F5}" presName="rootConnector" presStyleLbl="node2" presStyleIdx="2" presStyleCnt="4"/>
      <dgm:spPr/>
      <dgm:t>
        <a:bodyPr/>
        <a:lstStyle/>
        <a:p>
          <a:endParaRPr lang="en-US"/>
        </a:p>
      </dgm:t>
    </dgm:pt>
    <dgm:pt modelId="{E8D199DC-90E2-4BEF-88DC-DD978B6703C8}" type="pres">
      <dgm:prSet presAssocID="{6C986B02-2E87-47F5-92B8-B916D61219F5}" presName="hierChild4" presStyleCnt="0"/>
      <dgm:spPr/>
    </dgm:pt>
    <dgm:pt modelId="{3C53C3C1-FD20-485D-87B5-C2D2D61B0CAF}" type="pres">
      <dgm:prSet presAssocID="{6C986B02-2E87-47F5-92B8-B916D61219F5}" presName="hierChild5" presStyleCnt="0"/>
      <dgm:spPr/>
    </dgm:pt>
    <dgm:pt modelId="{6C7CD690-D0B3-4818-8051-5466A7D298F2}" type="pres">
      <dgm:prSet presAssocID="{F43312AB-71FB-495F-940B-F3994838094E}" presName="Name37" presStyleLbl="parChTrans1D2" presStyleIdx="3" presStyleCnt="4"/>
      <dgm:spPr/>
      <dgm:t>
        <a:bodyPr/>
        <a:lstStyle/>
        <a:p>
          <a:endParaRPr lang="en-US"/>
        </a:p>
      </dgm:t>
    </dgm:pt>
    <dgm:pt modelId="{7656B238-FA3B-416D-8ED3-778C0F9F6E8F}" type="pres">
      <dgm:prSet presAssocID="{DDD95A1C-DFFA-460F-B68C-D5FEB6DAC24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75F1C7A-BCE3-4EA5-9D4C-7508992E45FC}" type="pres">
      <dgm:prSet presAssocID="{DDD95A1C-DFFA-460F-B68C-D5FEB6DAC24D}" presName="rootComposite" presStyleCnt="0"/>
      <dgm:spPr/>
      <dgm:t>
        <a:bodyPr/>
        <a:lstStyle/>
        <a:p>
          <a:endParaRPr lang="en-US"/>
        </a:p>
      </dgm:t>
    </dgm:pt>
    <dgm:pt modelId="{60890B5A-964B-44A4-B8C2-D89D4CB21F20}" type="pres">
      <dgm:prSet presAssocID="{DDD95A1C-DFFA-460F-B68C-D5FEB6DAC24D}" presName="rootText" presStyleLbl="node2" presStyleIdx="3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8911BC-B2F1-4CEE-B44C-E68CFEC919D2}" type="pres">
      <dgm:prSet presAssocID="{DDD95A1C-DFFA-460F-B68C-D5FEB6DAC24D}" presName="rootConnector" presStyleLbl="node2" presStyleIdx="3" presStyleCnt="4"/>
      <dgm:spPr/>
      <dgm:t>
        <a:bodyPr/>
        <a:lstStyle/>
        <a:p>
          <a:endParaRPr lang="en-US"/>
        </a:p>
      </dgm:t>
    </dgm:pt>
    <dgm:pt modelId="{1D607512-D91D-4B33-BB05-C8EF8A486933}" type="pres">
      <dgm:prSet presAssocID="{DDD95A1C-DFFA-460F-B68C-D5FEB6DAC24D}" presName="hierChild4" presStyleCnt="0"/>
      <dgm:spPr/>
      <dgm:t>
        <a:bodyPr/>
        <a:lstStyle/>
        <a:p>
          <a:endParaRPr lang="en-US"/>
        </a:p>
      </dgm:t>
    </dgm:pt>
    <dgm:pt modelId="{44C43680-6F04-49F1-B074-2275482D1E49}" type="pres">
      <dgm:prSet presAssocID="{DDD95A1C-DFFA-460F-B68C-D5FEB6DAC24D}" presName="hierChild5" presStyleCnt="0"/>
      <dgm:spPr/>
      <dgm:t>
        <a:bodyPr/>
        <a:lstStyle/>
        <a:p>
          <a:endParaRPr lang="en-US"/>
        </a:p>
      </dgm:t>
    </dgm:pt>
    <dgm:pt modelId="{663DEDC4-8B7E-4E18-849A-B8AE92D401E3}" type="pres">
      <dgm:prSet presAssocID="{5FBDAA05-CE55-414A-B412-B9B8A89C485F}" presName="hierChild3" presStyleCnt="0"/>
      <dgm:spPr/>
      <dgm:t>
        <a:bodyPr/>
        <a:lstStyle/>
        <a:p>
          <a:endParaRPr lang="en-US"/>
        </a:p>
      </dgm:t>
    </dgm:pt>
  </dgm:ptLst>
  <dgm:cxnLst>
    <dgm:cxn modelId="{64716B81-AB66-4E89-81E9-8CC89A33E793}" type="presOf" srcId="{DDD95A1C-DFFA-460F-B68C-D5FEB6DAC24D}" destId="{498911BC-B2F1-4CEE-B44C-E68CFEC919D2}" srcOrd="1" destOrd="0" presId="urn:microsoft.com/office/officeart/2005/8/layout/orgChart1"/>
    <dgm:cxn modelId="{A93550D3-6848-41B4-B358-1586EE83DB37}" type="presOf" srcId="{A47800C4-78C4-4E34-97AC-AC4D95AD6439}" destId="{D86EF563-F5F6-4522-BC3E-D4812AFD5EC1}" srcOrd="1" destOrd="0" presId="urn:microsoft.com/office/officeart/2005/8/layout/orgChart1"/>
    <dgm:cxn modelId="{94805416-48F2-4AC3-96DF-B783632FB093}" srcId="{5FBDAA05-CE55-414A-B412-B9B8A89C485F}" destId="{06954542-E8C6-4044-834D-7D496C8D69E5}" srcOrd="1" destOrd="0" parTransId="{C7864992-D076-409C-908C-3B55CAA1BF27}" sibTransId="{BD25FAE0-7711-4975-A37D-12B5F82CAC42}"/>
    <dgm:cxn modelId="{E525CBE3-4B82-4E81-AC80-DDD0A23DBCB0}" type="presOf" srcId="{06954542-E8C6-4044-834D-7D496C8D69E5}" destId="{65418843-C7DA-49C8-85E5-A53F4B6FF846}" srcOrd="0" destOrd="0" presId="urn:microsoft.com/office/officeart/2005/8/layout/orgChart1"/>
    <dgm:cxn modelId="{1E2778C2-1C61-4C71-8C06-9267EA2F23D8}" type="presOf" srcId="{06954542-E8C6-4044-834D-7D496C8D69E5}" destId="{84DC6679-26E0-48F8-A94B-D6FDE9CDF820}" srcOrd="1" destOrd="0" presId="urn:microsoft.com/office/officeart/2005/8/layout/orgChart1"/>
    <dgm:cxn modelId="{10E4C456-F0EB-482C-BCC1-569D1E7A67D0}" type="presOf" srcId="{6C986B02-2E87-47F5-92B8-B916D61219F5}" destId="{4F18576D-981F-4DC0-84A7-31A4E6C739AF}" srcOrd="0" destOrd="0" presId="urn:microsoft.com/office/officeart/2005/8/layout/orgChart1"/>
    <dgm:cxn modelId="{1F9815A9-F36D-4CBA-9BA4-5B53A25E0214}" type="presOf" srcId="{F638A2D1-AEF4-445D-B86A-3788F9DC3055}" destId="{EB3355F5-F76E-4C7B-A3C6-BE1A60F0FA9A}" srcOrd="0" destOrd="0" presId="urn:microsoft.com/office/officeart/2005/8/layout/orgChart1"/>
    <dgm:cxn modelId="{8592703B-0109-4B0B-8C4D-242EB7105873}" srcId="{A47800C4-78C4-4E34-97AC-AC4D95AD6439}" destId="{FE142BD4-965F-423D-8307-5E1B76DDF8E4}" srcOrd="0" destOrd="0" parTransId="{6528C099-D5BC-4433-8BEB-D1774BA7108D}" sibTransId="{AE59D979-9B41-400C-9D03-2877EC4E8A96}"/>
    <dgm:cxn modelId="{950F38D4-BC0E-434E-8FDA-CFAF4D575299}" type="presOf" srcId="{FE142BD4-965F-423D-8307-5E1B76DDF8E4}" destId="{C275E7B9-CD0F-4748-BB0A-B0E9260F4403}" srcOrd="1" destOrd="0" presId="urn:microsoft.com/office/officeart/2005/8/layout/orgChart1"/>
    <dgm:cxn modelId="{C0B54C9B-6E15-4E12-BEAE-CA668A957404}" type="presOf" srcId="{5FBDAA05-CE55-414A-B412-B9B8A89C485F}" destId="{E7F1AF97-BF14-479A-B97B-47E8E266901C}" srcOrd="1" destOrd="0" presId="urn:microsoft.com/office/officeart/2005/8/layout/orgChart1"/>
    <dgm:cxn modelId="{65C40E62-B0A8-48F8-8AFD-C3DCB26516C3}" type="presOf" srcId="{DDD95A1C-DFFA-460F-B68C-D5FEB6DAC24D}" destId="{60890B5A-964B-44A4-B8C2-D89D4CB21F20}" srcOrd="0" destOrd="0" presId="urn:microsoft.com/office/officeart/2005/8/layout/orgChart1"/>
    <dgm:cxn modelId="{8F0C6A6C-0DF4-410A-BF33-1646D3E7472C}" srcId="{5FBDAA05-CE55-414A-B412-B9B8A89C485F}" destId="{6C986B02-2E87-47F5-92B8-B916D61219F5}" srcOrd="2" destOrd="0" parTransId="{EF23B4F1-5758-47C7-A162-F822822AECF8}" sibTransId="{2DA5F090-0CC9-415D-A65A-FF8872BB8866}"/>
    <dgm:cxn modelId="{AC7A6BD2-A440-45ED-B5EC-F6C1968D44A7}" type="presOf" srcId="{FE142BD4-965F-423D-8307-5E1B76DDF8E4}" destId="{E7DE1A34-46DF-4C68-B884-030A588AC48D}" srcOrd="0" destOrd="0" presId="urn:microsoft.com/office/officeart/2005/8/layout/orgChart1"/>
    <dgm:cxn modelId="{68116E8A-4FBA-4A97-A864-FDC6F1AD3C34}" type="presOf" srcId="{D148388C-DE3A-4070-AB5C-50931C2F3F9B}" destId="{6F59ECA5-B90D-4664-94D8-53397AE99E14}" srcOrd="0" destOrd="0" presId="urn:microsoft.com/office/officeart/2005/8/layout/orgChart1"/>
    <dgm:cxn modelId="{CF8EC8AE-8F38-4FB7-9306-363DF5581B4B}" type="presOf" srcId="{EF23B4F1-5758-47C7-A162-F822822AECF8}" destId="{4686C845-7A1C-457C-889A-846AA766A7C1}" srcOrd="0" destOrd="0" presId="urn:microsoft.com/office/officeart/2005/8/layout/orgChart1"/>
    <dgm:cxn modelId="{01B7D025-6600-42CD-B562-19A72521A444}" type="presOf" srcId="{A47800C4-78C4-4E34-97AC-AC4D95AD6439}" destId="{8D36E2FA-0918-45B5-AAFB-E5376A453DC5}" srcOrd="0" destOrd="0" presId="urn:microsoft.com/office/officeart/2005/8/layout/orgChart1"/>
    <dgm:cxn modelId="{D118DFC1-E607-41C7-9A1A-9A79902991D2}" type="presOf" srcId="{6C986B02-2E87-47F5-92B8-B916D61219F5}" destId="{6BA86B31-9CB8-474F-87CB-D01684FF9433}" srcOrd="1" destOrd="0" presId="urn:microsoft.com/office/officeart/2005/8/layout/orgChart1"/>
    <dgm:cxn modelId="{1D7BCF51-7316-4633-A91C-8C36B7A0C840}" type="presOf" srcId="{C7864992-D076-409C-908C-3B55CAA1BF27}" destId="{E56687B2-EB7F-40AA-87BE-1CBF5BDD15B3}" srcOrd="0" destOrd="0" presId="urn:microsoft.com/office/officeart/2005/8/layout/orgChart1"/>
    <dgm:cxn modelId="{00EDB877-188E-4768-9B66-0F890956848F}" type="presOf" srcId="{6528C099-D5BC-4433-8BEB-D1774BA7108D}" destId="{477F155B-7620-4CA2-B408-6F7C01903DB5}" srcOrd="0" destOrd="0" presId="urn:microsoft.com/office/officeart/2005/8/layout/orgChart1"/>
    <dgm:cxn modelId="{6476DFD4-56CC-4951-8470-D210FF1806A5}" srcId="{5FBDAA05-CE55-414A-B412-B9B8A89C485F}" destId="{DDD95A1C-DFFA-460F-B68C-D5FEB6DAC24D}" srcOrd="3" destOrd="0" parTransId="{F43312AB-71FB-495F-940B-F3994838094E}" sibTransId="{80A753D8-3B8F-4736-832C-01544547E61D}"/>
    <dgm:cxn modelId="{B32270B1-059F-48E0-9536-94D28EFD4066}" type="presOf" srcId="{F43312AB-71FB-495F-940B-F3994838094E}" destId="{6C7CD690-D0B3-4818-8051-5466A7D298F2}" srcOrd="0" destOrd="0" presId="urn:microsoft.com/office/officeart/2005/8/layout/orgChart1"/>
    <dgm:cxn modelId="{F6E8E87B-5453-4143-BAE4-6156BC992D83}" srcId="{D148388C-DE3A-4070-AB5C-50931C2F3F9B}" destId="{5FBDAA05-CE55-414A-B412-B9B8A89C485F}" srcOrd="0" destOrd="0" parTransId="{93CB0AD8-37C0-44A7-9FFE-8059B455050B}" sibTransId="{27040BB8-4464-4F67-87C1-BE389D196C9B}"/>
    <dgm:cxn modelId="{AC6D50F3-0620-4EC0-AEEE-FC2C52EBA368}" type="presOf" srcId="{5FBDAA05-CE55-414A-B412-B9B8A89C485F}" destId="{00A2B02E-D6C2-43D0-B51A-E90ED8257F56}" srcOrd="0" destOrd="0" presId="urn:microsoft.com/office/officeart/2005/8/layout/orgChart1"/>
    <dgm:cxn modelId="{525BC38B-6BDB-4277-9B53-97A408BD0106}" srcId="{5FBDAA05-CE55-414A-B412-B9B8A89C485F}" destId="{A47800C4-78C4-4E34-97AC-AC4D95AD6439}" srcOrd="0" destOrd="0" parTransId="{F638A2D1-AEF4-445D-B86A-3788F9DC3055}" sibTransId="{3B4B3DAC-639F-42EB-87A8-3766D1662924}"/>
    <dgm:cxn modelId="{27DC5838-A81A-4426-A16A-582A9A34DCED}" type="presParOf" srcId="{6F59ECA5-B90D-4664-94D8-53397AE99E14}" destId="{7D88EC2C-5F09-4C1C-BADE-F8AC1AA10B53}" srcOrd="0" destOrd="0" presId="urn:microsoft.com/office/officeart/2005/8/layout/orgChart1"/>
    <dgm:cxn modelId="{59B97BF3-6693-42E9-9DFE-4C42D4DE2CA5}" type="presParOf" srcId="{7D88EC2C-5F09-4C1C-BADE-F8AC1AA10B53}" destId="{42FCC769-0BF7-49EF-8832-E529DDB71845}" srcOrd="0" destOrd="0" presId="urn:microsoft.com/office/officeart/2005/8/layout/orgChart1"/>
    <dgm:cxn modelId="{1B5B0036-6E7F-40F1-A155-64CA77E5EBEA}" type="presParOf" srcId="{42FCC769-0BF7-49EF-8832-E529DDB71845}" destId="{00A2B02E-D6C2-43D0-B51A-E90ED8257F56}" srcOrd="0" destOrd="0" presId="urn:microsoft.com/office/officeart/2005/8/layout/orgChart1"/>
    <dgm:cxn modelId="{3497B89E-A727-419C-8B86-9CBC9297C650}" type="presParOf" srcId="{42FCC769-0BF7-49EF-8832-E529DDB71845}" destId="{E7F1AF97-BF14-479A-B97B-47E8E266901C}" srcOrd="1" destOrd="0" presId="urn:microsoft.com/office/officeart/2005/8/layout/orgChart1"/>
    <dgm:cxn modelId="{E0E3BCBF-DA3B-429F-BCAC-469E135D26C7}" type="presParOf" srcId="{7D88EC2C-5F09-4C1C-BADE-F8AC1AA10B53}" destId="{AAF9452D-5968-4E27-AC73-989F08F2D235}" srcOrd="1" destOrd="0" presId="urn:microsoft.com/office/officeart/2005/8/layout/orgChart1"/>
    <dgm:cxn modelId="{2E9D9FF2-09F5-4DF8-BB4B-C7FD182F9F41}" type="presParOf" srcId="{AAF9452D-5968-4E27-AC73-989F08F2D235}" destId="{EB3355F5-F76E-4C7B-A3C6-BE1A60F0FA9A}" srcOrd="0" destOrd="0" presId="urn:microsoft.com/office/officeart/2005/8/layout/orgChart1"/>
    <dgm:cxn modelId="{8A15FAB9-0729-4F0C-B02B-45EA12DD2B35}" type="presParOf" srcId="{AAF9452D-5968-4E27-AC73-989F08F2D235}" destId="{8619D729-82AB-4E2B-94C3-CA040DE401CC}" srcOrd="1" destOrd="0" presId="urn:microsoft.com/office/officeart/2005/8/layout/orgChart1"/>
    <dgm:cxn modelId="{080AB931-6170-4B2A-9DCD-876D2FF80A28}" type="presParOf" srcId="{8619D729-82AB-4E2B-94C3-CA040DE401CC}" destId="{7FBE39C5-251B-4D59-863B-6CDC5AB5D520}" srcOrd="0" destOrd="0" presId="urn:microsoft.com/office/officeart/2005/8/layout/orgChart1"/>
    <dgm:cxn modelId="{CD659D2A-E50A-426F-BD76-EB2BAA35780E}" type="presParOf" srcId="{7FBE39C5-251B-4D59-863B-6CDC5AB5D520}" destId="{8D36E2FA-0918-45B5-AAFB-E5376A453DC5}" srcOrd="0" destOrd="0" presId="urn:microsoft.com/office/officeart/2005/8/layout/orgChart1"/>
    <dgm:cxn modelId="{A9AE8901-0D55-4C5A-9547-003BB01EDC16}" type="presParOf" srcId="{7FBE39C5-251B-4D59-863B-6CDC5AB5D520}" destId="{D86EF563-F5F6-4522-BC3E-D4812AFD5EC1}" srcOrd="1" destOrd="0" presId="urn:microsoft.com/office/officeart/2005/8/layout/orgChart1"/>
    <dgm:cxn modelId="{1C98A7F9-C226-4B35-B728-18ADBAA904BF}" type="presParOf" srcId="{8619D729-82AB-4E2B-94C3-CA040DE401CC}" destId="{A769208D-7A08-41B6-92EA-DA86150F6412}" srcOrd="1" destOrd="0" presId="urn:microsoft.com/office/officeart/2005/8/layout/orgChart1"/>
    <dgm:cxn modelId="{16725ADF-7A5E-46C6-8DF2-1478B8B87EC9}" type="presParOf" srcId="{A769208D-7A08-41B6-92EA-DA86150F6412}" destId="{477F155B-7620-4CA2-B408-6F7C01903DB5}" srcOrd="0" destOrd="0" presId="urn:microsoft.com/office/officeart/2005/8/layout/orgChart1"/>
    <dgm:cxn modelId="{A690584B-E404-4076-9031-344598B37F6E}" type="presParOf" srcId="{A769208D-7A08-41B6-92EA-DA86150F6412}" destId="{D2DB6064-5734-4198-AAEE-1BD02FB6B870}" srcOrd="1" destOrd="0" presId="urn:microsoft.com/office/officeart/2005/8/layout/orgChart1"/>
    <dgm:cxn modelId="{BAB3DAAE-32B7-41C0-B89D-CE74C44B10DE}" type="presParOf" srcId="{D2DB6064-5734-4198-AAEE-1BD02FB6B870}" destId="{1D0FE944-B5CC-482D-9532-80FCF4079D4F}" srcOrd="0" destOrd="0" presId="urn:microsoft.com/office/officeart/2005/8/layout/orgChart1"/>
    <dgm:cxn modelId="{B4361049-E34F-425B-B8E8-029536DE9A2D}" type="presParOf" srcId="{1D0FE944-B5CC-482D-9532-80FCF4079D4F}" destId="{E7DE1A34-46DF-4C68-B884-030A588AC48D}" srcOrd="0" destOrd="0" presId="urn:microsoft.com/office/officeart/2005/8/layout/orgChart1"/>
    <dgm:cxn modelId="{7CA0C510-E6F0-4F96-ACD0-BDF609049F96}" type="presParOf" srcId="{1D0FE944-B5CC-482D-9532-80FCF4079D4F}" destId="{C275E7B9-CD0F-4748-BB0A-B0E9260F4403}" srcOrd="1" destOrd="0" presId="urn:microsoft.com/office/officeart/2005/8/layout/orgChart1"/>
    <dgm:cxn modelId="{479BB82E-F1FA-444E-B57C-E0339C36B434}" type="presParOf" srcId="{D2DB6064-5734-4198-AAEE-1BD02FB6B870}" destId="{8C52534E-28CE-4FEC-BD9D-92A0E4F74FC5}" srcOrd="1" destOrd="0" presId="urn:microsoft.com/office/officeart/2005/8/layout/orgChart1"/>
    <dgm:cxn modelId="{5A292F32-E6C2-45AE-946B-C821BC9A24E1}" type="presParOf" srcId="{D2DB6064-5734-4198-AAEE-1BD02FB6B870}" destId="{EDFFF578-02D8-4BFA-A501-7F6AEDB9D41E}" srcOrd="2" destOrd="0" presId="urn:microsoft.com/office/officeart/2005/8/layout/orgChart1"/>
    <dgm:cxn modelId="{0FB324F5-DBEB-47B7-9FCF-9C53674CAF8A}" type="presParOf" srcId="{8619D729-82AB-4E2B-94C3-CA040DE401CC}" destId="{5F1164DE-50DF-44CD-AF2D-D3E22389F45A}" srcOrd="2" destOrd="0" presId="urn:microsoft.com/office/officeart/2005/8/layout/orgChart1"/>
    <dgm:cxn modelId="{6589B615-839D-4667-9AF9-5FE46F86DA57}" type="presParOf" srcId="{AAF9452D-5968-4E27-AC73-989F08F2D235}" destId="{E56687B2-EB7F-40AA-87BE-1CBF5BDD15B3}" srcOrd="2" destOrd="0" presId="urn:microsoft.com/office/officeart/2005/8/layout/orgChart1"/>
    <dgm:cxn modelId="{A397E725-CB91-47F7-8462-07007F1048B2}" type="presParOf" srcId="{AAF9452D-5968-4E27-AC73-989F08F2D235}" destId="{781B12A5-C247-4703-AE46-DED8498E51F8}" srcOrd="3" destOrd="0" presId="urn:microsoft.com/office/officeart/2005/8/layout/orgChart1"/>
    <dgm:cxn modelId="{277E33EC-F122-44DF-BC8E-6FAF270F6915}" type="presParOf" srcId="{781B12A5-C247-4703-AE46-DED8498E51F8}" destId="{52D905B6-A961-4262-BDF8-72D1309CB998}" srcOrd="0" destOrd="0" presId="urn:microsoft.com/office/officeart/2005/8/layout/orgChart1"/>
    <dgm:cxn modelId="{34337A53-2ED3-437C-B87A-78BA743AA3D8}" type="presParOf" srcId="{52D905B6-A961-4262-BDF8-72D1309CB998}" destId="{65418843-C7DA-49C8-85E5-A53F4B6FF846}" srcOrd="0" destOrd="0" presId="urn:microsoft.com/office/officeart/2005/8/layout/orgChart1"/>
    <dgm:cxn modelId="{2A4114F7-ECA7-4936-A560-247A954C2663}" type="presParOf" srcId="{52D905B6-A961-4262-BDF8-72D1309CB998}" destId="{84DC6679-26E0-48F8-A94B-D6FDE9CDF820}" srcOrd="1" destOrd="0" presId="urn:microsoft.com/office/officeart/2005/8/layout/orgChart1"/>
    <dgm:cxn modelId="{CD793508-A49A-4A55-94CF-019CC4011700}" type="presParOf" srcId="{781B12A5-C247-4703-AE46-DED8498E51F8}" destId="{83C49691-0B33-4044-A1AD-1BBF0303F5D9}" srcOrd="1" destOrd="0" presId="urn:microsoft.com/office/officeart/2005/8/layout/orgChart1"/>
    <dgm:cxn modelId="{E061F2DE-3E00-4901-B2E3-DC919DFA4FF4}" type="presParOf" srcId="{781B12A5-C247-4703-AE46-DED8498E51F8}" destId="{9F60DB63-4074-4AFE-B72B-F822EF3BA86F}" srcOrd="2" destOrd="0" presId="urn:microsoft.com/office/officeart/2005/8/layout/orgChart1"/>
    <dgm:cxn modelId="{2FD0BFF6-1CC8-47D8-AE2F-130F58639A45}" type="presParOf" srcId="{AAF9452D-5968-4E27-AC73-989F08F2D235}" destId="{4686C845-7A1C-457C-889A-846AA766A7C1}" srcOrd="4" destOrd="0" presId="urn:microsoft.com/office/officeart/2005/8/layout/orgChart1"/>
    <dgm:cxn modelId="{975A7AC0-939F-4BF2-A79B-B91E49C67816}" type="presParOf" srcId="{AAF9452D-5968-4E27-AC73-989F08F2D235}" destId="{49F4844F-F50B-4C8A-B982-366EAE16FE71}" srcOrd="5" destOrd="0" presId="urn:microsoft.com/office/officeart/2005/8/layout/orgChart1"/>
    <dgm:cxn modelId="{B3BA07C6-F7E1-465D-9006-727D89C15638}" type="presParOf" srcId="{49F4844F-F50B-4C8A-B982-366EAE16FE71}" destId="{6D430EFB-95C6-4509-AE28-32CDEB793DA3}" srcOrd="0" destOrd="0" presId="urn:microsoft.com/office/officeart/2005/8/layout/orgChart1"/>
    <dgm:cxn modelId="{5DCF539C-414E-47AB-B8DC-2647F6CBB3E5}" type="presParOf" srcId="{6D430EFB-95C6-4509-AE28-32CDEB793DA3}" destId="{4F18576D-981F-4DC0-84A7-31A4E6C739AF}" srcOrd="0" destOrd="0" presId="urn:microsoft.com/office/officeart/2005/8/layout/orgChart1"/>
    <dgm:cxn modelId="{6EA01472-7D2A-4C80-A596-F5B547AC2C74}" type="presParOf" srcId="{6D430EFB-95C6-4509-AE28-32CDEB793DA3}" destId="{6BA86B31-9CB8-474F-87CB-D01684FF9433}" srcOrd="1" destOrd="0" presId="urn:microsoft.com/office/officeart/2005/8/layout/orgChart1"/>
    <dgm:cxn modelId="{E022B84E-5783-4F29-A9A5-7E7E3BBCCBD9}" type="presParOf" srcId="{49F4844F-F50B-4C8A-B982-366EAE16FE71}" destId="{E8D199DC-90E2-4BEF-88DC-DD978B6703C8}" srcOrd="1" destOrd="0" presId="urn:microsoft.com/office/officeart/2005/8/layout/orgChart1"/>
    <dgm:cxn modelId="{DB5F59F5-370E-48E6-B16F-0FD0FDF50B4F}" type="presParOf" srcId="{49F4844F-F50B-4C8A-B982-366EAE16FE71}" destId="{3C53C3C1-FD20-485D-87B5-C2D2D61B0CAF}" srcOrd="2" destOrd="0" presId="urn:microsoft.com/office/officeart/2005/8/layout/orgChart1"/>
    <dgm:cxn modelId="{AFEDFB44-B2C3-489D-BF91-7516267F86CF}" type="presParOf" srcId="{AAF9452D-5968-4E27-AC73-989F08F2D235}" destId="{6C7CD690-D0B3-4818-8051-5466A7D298F2}" srcOrd="6" destOrd="0" presId="urn:microsoft.com/office/officeart/2005/8/layout/orgChart1"/>
    <dgm:cxn modelId="{62625B58-5E58-4697-99C8-A985095D8A4E}" type="presParOf" srcId="{AAF9452D-5968-4E27-AC73-989F08F2D235}" destId="{7656B238-FA3B-416D-8ED3-778C0F9F6E8F}" srcOrd="7" destOrd="0" presId="urn:microsoft.com/office/officeart/2005/8/layout/orgChart1"/>
    <dgm:cxn modelId="{7188C51A-0983-414E-8CF6-AB562A174C69}" type="presParOf" srcId="{7656B238-FA3B-416D-8ED3-778C0F9F6E8F}" destId="{775F1C7A-BCE3-4EA5-9D4C-7508992E45FC}" srcOrd="0" destOrd="0" presId="urn:microsoft.com/office/officeart/2005/8/layout/orgChart1"/>
    <dgm:cxn modelId="{E75D097C-C0ED-4FBE-9BD0-F26F4226CAC7}" type="presParOf" srcId="{775F1C7A-BCE3-4EA5-9D4C-7508992E45FC}" destId="{60890B5A-964B-44A4-B8C2-D89D4CB21F20}" srcOrd="0" destOrd="0" presId="urn:microsoft.com/office/officeart/2005/8/layout/orgChart1"/>
    <dgm:cxn modelId="{05699120-FBD2-4982-BBCC-28548C17EDC6}" type="presParOf" srcId="{775F1C7A-BCE3-4EA5-9D4C-7508992E45FC}" destId="{498911BC-B2F1-4CEE-B44C-E68CFEC919D2}" srcOrd="1" destOrd="0" presId="urn:microsoft.com/office/officeart/2005/8/layout/orgChart1"/>
    <dgm:cxn modelId="{1EAA5881-264E-44A9-8769-068A8F92F0A6}" type="presParOf" srcId="{7656B238-FA3B-416D-8ED3-778C0F9F6E8F}" destId="{1D607512-D91D-4B33-BB05-C8EF8A486933}" srcOrd="1" destOrd="0" presId="urn:microsoft.com/office/officeart/2005/8/layout/orgChart1"/>
    <dgm:cxn modelId="{0A7541D2-45C0-4AD8-ABCC-D41CB401C9E3}" type="presParOf" srcId="{7656B238-FA3B-416D-8ED3-778C0F9F6E8F}" destId="{44C43680-6F04-49F1-B074-2275482D1E49}" srcOrd="2" destOrd="0" presId="urn:microsoft.com/office/officeart/2005/8/layout/orgChart1"/>
    <dgm:cxn modelId="{1905F7B3-AC8D-4489-B2A0-6AF6D7461052}" type="presParOf" srcId="{7D88EC2C-5F09-4C1C-BADE-F8AC1AA10B53}" destId="{663DEDC4-8B7E-4E18-849A-B8AE92D401E3}" srcOrd="2" destOrd="0" presId="urn:microsoft.com/office/officeart/2005/8/layout/orgChart1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148388C-DE3A-4070-AB5C-50931C2F3F9B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47800C4-78C4-4E34-97AC-AC4D95AD6439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0" dirty="0" smtClean="0"/>
            <a:t>Preliminary Experimental Characterization</a:t>
          </a:r>
          <a:endParaRPr lang="en-US" sz="1600" b="0" dirty="0"/>
        </a:p>
      </dgm:t>
    </dgm:pt>
    <dgm:pt modelId="{F638A2D1-AEF4-445D-B86A-3788F9DC3055}" type="parTrans" cxnId="{525BC38B-6BDB-4277-9B53-97A408BD0106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600" b="1"/>
        </a:p>
      </dgm:t>
    </dgm:pt>
    <dgm:pt modelId="{3B4B3DAC-639F-42EB-87A8-3766D1662924}" type="sibTrans" cxnId="{525BC38B-6BDB-4277-9B53-97A408BD0106}">
      <dgm:prSet/>
      <dgm:spPr/>
      <dgm:t>
        <a:bodyPr/>
        <a:lstStyle/>
        <a:p>
          <a:endParaRPr lang="en-US" sz="1600" b="1"/>
        </a:p>
      </dgm:t>
    </dgm:pt>
    <dgm:pt modelId="{06954542-E8C6-4044-834D-7D496C8D69E5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0" dirty="0" smtClean="0"/>
            <a:t>Concentrated Solar Flux Measurement System </a:t>
          </a:r>
          <a:endParaRPr lang="en-US" sz="1600" b="0" dirty="0"/>
        </a:p>
      </dgm:t>
    </dgm:pt>
    <dgm:pt modelId="{C7864992-D076-409C-908C-3B55CAA1BF27}" type="parTrans" cxnId="{94805416-48F2-4AC3-96DF-B783632FB093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600" b="1"/>
        </a:p>
      </dgm:t>
    </dgm:pt>
    <dgm:pt modelId="{BD25FAE0-7711-4975-A37D-12B5F82CAC42}" type="sibTrans" cxnId="{94805416-48F2-4AC3-96DF-B783632FB093}">
      <dgm:prSet/>
      <dgm:spPr/>
      <dgm:t>
        <a:bodyPr/>
        <a:lstStyle/>
        <a:p>
          <a:endParaRPr lang="en-US" sz="1600" b="1"/>
        </a:p>
      </dgm:t>
    </dgm:pt>
    <dgm:pt modelId="{DDD95A1C-DFFA-460F-B68C-D5FEB6DAC24D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C00000"/>
        </a:solidFill>
      </dgm:spPr>
      <dgm:t>
        <a:bodyPr/>
        <a:lstStyle/>
        <a:p>
          <a:r>
            <a:rPr lang="en-US" sz="1600" b="0" dirty="0" smtClean="0"/>
            <a:t>Beam Down Performance Overview</a:t>
          </a:r>
          <a:endParaRPr lang="en-US" sz="1600" b="0" dirty="0"/>
        </a:p>
      </dgm:t>
    </dgm:pt>
    <dgm:pt modelId="{F43312AB-71FB-495F-940B-F3994838094E}" type="parTrans" cxnId="{6476DFD4-56CC-4951-8470-D210FF1806A5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600" b="1"/>
        </a:p>
      </dgm:t>
    </dgm:pt>
    <dgm:pt modelId="{80A753D8-3B8F-4736-832C-01544547E61D}" type="sibTrans" cxnId="{6476DFD4-56CC-4951-8470-D210FF1806A5}">
      <dgm:prSet/>
      <dgm:spPr/>
      <dgm:t>
        <a:bodyPr/>
        <a:lstStyle/>
        <a:p>
          <a:endParaRPr lang="en-US" sz="1600" b="1"/>
        </a:p>
      </dgm:t>
    </dgm:pt>
    <dgm:pt modelId="{5FBDAA05-CE55-414A-B412-B9B8A89C485F}">
      <dgm:prSet phldrT="[Text]" custT="1"/>
      <dgm:spPr/>
      <dgm:t>
        <a:bodyPr/>
        <a:lstStyle/>
        <a:p>
          <a:r>
            <a:rPr lang="en-US" sz="1600" b="1" i="0" dirty="0" smtClean="0"/>
            <a:t>Beam-Down</a:t>
          </a:r>
          <a:br>
            <a:rPr lang="en-US" sz="1600" b="1" i="0" dirty="0" smtClean="0"/>
          </a:br>
          <a:r>
            <a:rPr lang="en-US" sz="1600" b="1" i="0" dirty="0" smtClean="0"/>
            <a:t/>
          </a:r>
          <a:br>
            <a:rPr lang="en-US" sz="1600" b="1" i="0" dirty="0" smtClean="0"/>
          </a:br>
          <a:r>
            <a:rPr lang="en-US" sz="1200" b="1" i="0" dirty="0" smtClean="0"/>
            <a:t>Experimental Characterization &amp; Modeling</a:t>
          </a:r>
          <a:endParaRPr lang="en-US" sz="1600" b="1" i="0" dirty="0"/>
        </a:p>
      </dgm:t>
    </dgm:pt>
    <dgm:pt modelId="{93CB0AD8-37C0-44A7-9FFE-8059B455050B}" type="parTrans" cxnId="{F6E8E87B-5453-4143-BAE4-6156BC992D83}">
      <dgm:prSet/>
      <dgm:spPr/>
      <dgm:t>
        <a:bodyPr/>
        <a:lstStyle/>
        <a:p>
          <a:endParaRPr lang="en-US"/>
        </a:p>
      </dgm:t>
    </dgm:pt>
    <dgm:pt modelId="{27040BB8-4464-4F67-87C1-BE389D196C9B}" type="sibTrans" cxnId="{F6E8E87B-5453-4143-BAE4-6156BC992D83}">
      <dgm:prSet/>
      <dgm:spPr/>
      <dgm:t>
        <a:bodyPr/>
        <a:lstStyle/>
        <a:p>
          <a:endParaRPr lang="en-US"/>
        </a:p>
      </dgm:t>
    </dgm:pt>
    <dgm:pt modelId="{FE142BD4-965F-423D-8307-5E1B76DDF8E4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1" dirty="0" smtClean="0"/>
            <a:t/>
          </a:r>
          <a:br>
            <a:rPr lang="en-US" sz="1600" b="1" dirty="0" smtClean="0"/>
          </a:br>
          <a:r>
            <a:rPr lang="en-US" sz="1600" b="1" dirty="0" smtClean="0"/>
            <a:t>Measurement System Inadequacies</a:t>
          </a:r>
        </a:p>
        <a:p>
          <a:endParaRPr lang="en-US" sz="1600" b="1" dirty="0" smtClean="0"/>
        </a:p>
        <a:p>
          <a:r>
            <a:rPr lang="en-US" sz="1600" b="1" dirty="0" smtClean="0"/>
            <a:t>Concentration Quality</a:t>
          </a:r>
          <a:br>
            <a:rPr lang="en-US" sz="1600" b="1" dirty="0" smtClean="0"/>
          </a:br>
          <a:endParaRPr lang="en-US" sz="1600" b="1" dirty="0"/>
        </a:p>
      </dgm:t>
    </dgm:pt>
    <dgm:pt modelId="{6528C099-D5BC-4433-8BEB-D1774BA7108D}" type="parTrans" cxnId="{8592703B-0109-4B0B-8C4D-242EB7105873}">
      <dgm:prSet/>
      <dgm:spPr/>
      <dgm:t>
        <a:bodyPr/>
        <a:lstStyle/>
        <a:p>
          <a:endParaRPr lang="en-US"/>
        </a:p>
      </dgm:t>
    </dgm:pt>
    <dgm:pt modelId="{AE59D979-9B41-400C-9D03-2877EC4E8A96}" type="sibTrans" cxnId="{8592703B-0109-4B0B-8C4D-242EB7105873}">
      <dgm:prSet/>
      <dgm:spPr/>
      <dgm:t>
        <a:bodyPr/>
        <a:lstStyle/>
        <a:p>
          <a:endParaRPr lang="en-US"/>
        </a:p>
      </dgm:t>
    </dgm:pt>
    <dgm:pt modelId="{6C986B02-2E87-47F5-92B8-B916D61219F5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0" dirty="0" smtClean="0"/>
            <a:t>Geometrical-Optics Model and Error Analysis</a:t>
          </a:r>
          <a:endParaRPr lang="en-US" sz="1600" b="0" dirty="0"/>
        </a:p>
      </dgm:t>
    </dgm:pt>
    <dgm:pt modelId="{EF23B4F1-5758-47C7-A162-F822822AECF8}" type="parTrans" cxnId="{8F0C6A6C-0DF4-410A-BF33-1646D3E7472C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2DA5F090-0CC9-415D-A65A-FF8872BB8866}" type="sibTrans" cxnId="{8F0C6A6C-0DF4-410A-BF33-1646D3E7472C}">
      <dgm:prSet/>
      <dgm:spPr/>
      <dgm:t>
        <a:bodyPr/>
        <a:lstStyle/>
        <a:p>
          <a:endParaRPr lang="en-US"/>
        </a:p>
      </dgm:t>
    </dgm:pt>
    <dgm:pt modelId="{6F59ECA5-B90D-4664-94D8-53397AE99E14}" type="pres">
      <dgm:prSet presAssocID="{D148388C-DE3A-4070-AB5C-50931C2F3F9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D88EC2C-5F09-4C1C-BADE-F8AC1AA10B53}" type="pres">
      <dgm:prSet presAssocID="{5FBDAA05-CE55-414A-B412-B9B8A89C485F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2FCC769-0BF7-49EF-8832-E529DDB71845}" type="pres">
      <dgm:prSet presAssocID="{5FBDAA05-CE55-414A-B412-B9B8A89C485F}" presName="rootComposite1" presStyleCnt="0"/>
      <dgm:spPr/>
      <dgm:t>
        <a:bodyPr/>
        <a:lstStyle/>
        <a:p>
          <a:endParaRPr lang="en-US"/>
        </a:p>
      </dgm:t>
    </dgm:pt>
    <dgm:pt modelId="{00A2B02E-D6C2-43D0-B51A-E90ED8257F56}" type="pres">
      <dgm:prSet presAssocID="{5FBDAA05-CE55-414A-B412-B9B8A89C485F}" presName="rootText1" presStyleLbl="node0" presStyleIdx="0" presStyleCnt="1" custScaleX="13448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F1AF97-BF14-479A-B97B-47E8E266901C}" type="pres">
      <dgm:prSet presAssocID="{5FBDAA05-CE55-414A-B412-B9B8A89C485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AF9452D-5968-4E27-AC73-989F08F2D235}" type="pres">
      <dgm:prSet presAssocID="{5FBDAA05-CE55-414A-B412-B9B8A89C485F}" presName="hierChild2" presStyleCnt="0"/>
      <dgm:spPr/>
      <dgm:t>
        <a:bodyPr/>
        <a:lstStyle/>
        <a:p>
          <a:endParaRPr lang="en-US"/>
        </a:p>
      </dgm:t>
    </dgm:pt>
    <dgm:pt modelId="{EB3355F5-F76E-4C7B-A3C6-BE1A60F0FA9A}" type="pres">
      <dgm:prSet presAssocID="{F638A2D1-AEF4-445D-B86A-3788F9DC3055}" presName="Name37" presStyleLbl="parChTrans1D2" presStyleIdx="0" presStyleCnt="4"/>
      <dgm:spPr/>
      <dgm:t>
        <a:bodyPr/>
        <a:lstStyle/>
        <a:p>
          <a:endParaRPr lang="en-US"/>
        </a:p>
      </dgm:t>
    </dgm:pt>
    <dgm:pt modelId="{8619D729-82AB-4E2B-94C3-CA040DE401CC}" type="pres">
      <dgm:prSet presAssocID="{A47800C4-78C4-4E34-97AC-AC4D95AD643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FBE39C5-251B-4D59-863B-6CDC5AB5D520}" type="pres">
      <dgm:prSet presAssocID="{A47800C4-78C4-4E34-97AC-AC4D95AD6439}" presName="rootComposite" presStyleCnt="0"/>
      <dgm:spPr/>
      <dgm:t>
        <a:bodyPr/>
        <a:lstStyle/>
        <a:p>
          <a:endParaRPr lang="en-US"/>
        </a:p>
      </dgm:t>
    </dgm:pt>
    <dgm:pt modelId="{8D36E2FA-0918-45B5-AAFB-E5376A453DC5}" type="pres">
      <dgm:prSet presAssocID="{A47800C4-78C4-4E34-97AC-AC4D95AD6439}" presName="rootText" presStyleLbl="node2" presStyleIdx="0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6EF563-F5F6-4522-BC3E-D4812AFD5EC1}" type="pres">
      <dgm:prSet presAssocID="{A47800C4-78C4-4E34-97AC-AC4D95AD6439}" presName="rootConnector" presStyleLbl="node2" presStyleIdx="0" presStyleCnt="4"/>
      <dgm:spPr/>
      <dgm:t>
        <a:bodyPr/>
        <a:lstStyle/>
        <a:p>
          <a:endParaRPr lang="en-US"/>
        </a:p>
      </dgm:t>
    </dgm:pt>
    <dgm:pt modelId="{A769208D-7A08-41B6-92EA-DA86150F6412}" type="pres">
      <dgm:prSet presAssocID="{A47800C4-78C4-4E34-97AC-AC4D95AD6439}" presName="hierChild4" presStyleCnt="0"/>
      <dgm:spPr/>
      <dgm:t>
        <a:bodyPr/>
        <a:lstStyle/>
        <a:p>
          <a:endParaRPr lang="en-US"/>
        </a:p>
      </dgm:t>
    </dgm:pt>
    <dgm:pt modelId="{477F155B-7620-4CA2-B408-6F7C01903DB5}" type="pres">
      <dgm:prSet presAssocID="{6528C099-D5BC-4433-8BEB-D1774BA7108D}" presName="Name37" presStyleLbl="parChTrans1D3" presStyleIdx="0" presStyleCnt="1"/>
      <dgm:spPr/>
      <dgm:t>
        <a:bodyPr/>
        <a:lstStyle/>
        <a:p>
          <a:endParaRPr lang="en-US"/>
        </a:p>
      </dgm:t>
    </dgm:pt>
    <dgm:pt modelId="{D2DB6064-5734-4198-AAEE-1BD02FB6B870}" type="pres">
      <dgm:prSet presAssocID="{FE142BD4-965F-423D-8307-5E1B76DDF8E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D0FE944-B5CC-482D-9532-80FCF4079D4F}" type="pres">
      <dgm:prSet presAssocID="{FE142BD4-965F-423D-8307-5E1B76DDF8E4}" presName="rootComposite" presStyleCnt="0"/>
      <dgm:spPr/>
      <dgm:t>
        <a:bodyPr/>
        <a:lstStyle/>
        <a:p>
          <a:endParaRPr lang="en-US"/>
        </a:p>
      </dgm:t>
    </dgm:pt>
    <dgm:pt modelId="{E7DE1A34-46DF-4C68-B884-030A588AC48D}" type="pres">
      <dgm:prSet presAssocID="{FE142BD4-965F-423D-8307-5E1B76DDF8E4}" presName="rootText" presStyleLbl="node3" presStyleIdx="0" presStyleCnt="1" custScaleY="1906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75E7B9-CD0F-4748-BB0A-B0E9260F4403}" type="pres">
      <dgm:prSet presAssocID="{FE142BD4-965F-423D-8307-5E1B76DDF8E4}" presName="rootConnector" presStyleLbl="node3" presStyleIdx="0" presStyleCnt="1"/>
      <dgm:spPr/>
      <dgm:t>
        <a:bodyPr/>
        <a:lstStyle/>
        <a:p>
          <a:endParaRPr lang="en-US"/>
        </a:p>
      </dgm:t>
    </dgm:pt>
    <dgm:pt modelId="{8C52534E-28CE-4FEC-BD9D-92A0E4F74FC5}" type="pres">
      <dgm:prSet presAssocID="{FE142BD4-965F-423D-8307-5E1B76DDF8E4}" presName="hierChild4" presStyleCnt="0"/>
      <dgm:spPr/>
      <dgm:t>
        <a:bodyPr/>
        <a:lstStyle/>
        <a:p>
          <a:endParaRPr lang="en-US"/>
        </a:p>
      </dgm:t>
    </dgm:pt>
    <dgm:pt modelId="{EDFFF578-02D8-4BFA-A501-7F6AEDB9D41E}" type="pres">
      <dgm:prSet presAssocID="{FE142BD4-965F-423D-8307-5E1B76DDF8E4}" presName="hierChild5" presStyleCnt="0"/>
      <dgm:spPr/>
      <dgm:t>
        <a:bodyPr/>
        <a:lstStyle/>
        <a:p>
          <a:endParaRPr lang="en-US"/>
        </a:p>
      </dgm:t>
    </dgm:pt>
    <dgm:pt modelId="{5F1164DE-50DF-44CD-AF2D-D3E22389F45A}" type="pres">
      <dgm:prSet presAssocID="{A47800C4-78C4-4E34-97AC-AC4D95AD6439}" presName="hierChild5" presStyleCnt="0"/>
      <dgm:spPr/>
      <dgm:t>
        <a:bodyPr/>
        <a:lstStyle/>
        <a:p>
          <a:endParaRPr lang="en-US"/>
        </a:p>
      </dgm:t>
    </dgm:pt>
    <dgm:pt modelId="{E56687B2-EB7F-40AA-87BE-1CBF5BDD15B3}" type="pres">
      <dgm:prSet presAssocID="{C7864992-D076-409C-908C-3B55CAA1BF27}" presName="Name37" presStyleLbl="parChTrans1D2" presStyleIdx="1" presStyleCnt="4"/>
      <dgm:spPr/>
      <dgm:t>
        <a:bodyPr/>
        <a:lstStyle/>
        <a:p>
          <a:endParaRPr lang="en-US"/>
        </a:p>
      </dgm:t>
    </dgm:pt>
    <dgm:pt modelId="{781B12A5-C247-4703-AE46-DED8498E51F8}" type="pres">
      <dgm:prSet presAssocID="{06954542-E8C6-4044-834D-7D496C8D69E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2D905B6-A961-4262-BDF8-72D1309CB998}" type="pres">
      <dgm:prSet presAssocID="{06954542-E8C6-4044-834D-7D496C8D69E5}" presName="rootComposite" presStyleCnt="0"/>
      <dgm:spPr/>
      <dgm:t>
        <a:bodyPr/>
        <a:lstStyle/>
        <a:p>
          <a:endParaRPr lang="en-US"/>
        </a:p>
      </dgm:t>
    </dgm:pt>
    <dgm:pt modelId="{65418843-C7DA-49C8-85E5-A53F4B6FF846}" type="pres">
      <dgm:prSet presAssocID="{06954542-E8C6-4044-834D-7D496C8D69E5}" presName="rootText" presStyleLbl="node2" presStyleIdx="1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DC6679-26E0-48F8-A94B-D6FDE9CDF820}" type="pres">
      <dgm:prSet presAssocID="{06954542-E8C6-4044-834D-7D496C8D69E5}" presName="rootConnector" presStyleLbl="node2" presStyleIdx="1" presStyleCnt="4"/>
      <dgm:spPr/>
      <dgm:t>
        <a:bodyPr/>
        <a:lstStyle/>
        <a:p>
          <a:endParaRPr lang="en-US"/>
        </a:p>
      </dgm:t>
    </dgm:pt>
    <dgm:pt modelId="{83C49691-0B33-4044-A1AD-1BBF0303F5D9}" type="pres">
      <dgm:prSet presAssocID="{06954542-E8C6-4044-834D-7D496C8D69E5}" presName="hierChild4" presStyleCnt="0"/>
      <dgm:spPr/>
      <dgm:t>
        <a:bodyPr/>
        <a:lstStyle/>
        <a:p>
          <a:endParaRPr lang="en-US"/>
        </a:p>
      </dgm:t>
    </dgm:pt>
    <dgm:pt modelId="{9F60DB63-4074-4AFE-B72B-F822EF3BA86F}" type="pres">
      <dgm:prSet presAssocID="{06954542-E8C6-4044-834D-7D496C8D69E5}" presName="hierChild5" presStyleCnt="0"/>
      <dgm:spPr/>
      <dgm:t>
        <a:bodyPr/>
        <a:lstStyle/>
        <a:p>
          <a:endParaRPr lang="en-US"/>
        </a:p>
      </dgm:t>
    </dgm:pt>
    <dgm:pt modelId="{4686C845-7A1C-457C-889A-846AA766A7C1}" type="pres">
      <dgm:prSet presAssocID="{EF23B4F1-5758-47C7-A162-F822822AECF8}" presName="Name37" presStyleLbl="parChTrans1D2" presStyleIdx="2" presStyleCnt="4"/>
      <dgm:spPr/>
      <dgm:t>
        <a:bodyPr/>
        <a:lstStyle/>
        <a:p>
          <a:endParaRPr lang="en-US"/>
        </a:p>
      </dgm:t>
    </dgm:pt>
    <dgm:pt modelId="{49F4844F-F50B-4C8A-B982-366EAE16FE71}" type="pres">
      <dgm:prSet presAssocID="{6C986B02-2E87-47F5-92B8-B916D61219F5}" presName="hierRoot2" presStyleCnt="0">
        <dgm:presLayoutVars>
          <dgm:hierBranch val="init"/>
        </dgm:presLayoutVars>
      </dgm:prSet>
      <dgm:spPr/>
    </dgm:pt>
    <dgm:pt modelId="{6D430EFB-95C6-4509-AE28-32CDEB793DA3}" type="pres">
      <dgm:prSet presAssocID="{6C986B02-2E87-47F5-92B8-B916D61219F5}" presName="rootComposite" presStyleCnt="0"/>
      <dgm:spPr/>
    </dgm:pt>
    <dgm:pt modelId="{4F18576D-981F-4DC0-84A7-31A4E6C739AF}" type="pres">
      <dgm:prSet presAssocID="{6C986B02-2E87-47F5-92B8-B916D61219F5}" presName="rootText" presStyleLbl="node2" presStyleIdx="2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A86B31-9CB8-474F-87CB-D01684FF9433}" type="pres">
      <dgm:prSet presAssocID="{6C986B02-2E87-47F5-92B8-B916D61219F5}" presName="rootConnector" presStyleLbl="node2" presStyleIdx="2" presStyleCnt="4"/>
      <dgm:spPr/>
      <dgm:t>
        <a:bodyPr/>
        <a:lstStyle/>
        <a:p>
          <a:endParaRPr lang="en-US"/>
        </a:p>
      </dgm:t>
    </dgm:pt>
    <dgm:pt modelId="{E8D199DC-90E2-4BEF-88DC-DD978B6703C8}" type="pres">
      <dgm:prSet presAssocID="{6C986B02-2E87-47F5-92B8-B916D61219F5}" presName="hierChild4" presStyleCnt="0"/>
      <dgm:spPr/>
    </dgm:pt>
    <dgm:pt modelId="{3C53C3C1-FD20-485D-87B5-C2D2D61B0CAF}" type="pres">
      <dgm:prSet presAssocID="{6C986B02-2E87-47F5-92B8-B916D61219F5}" presName="hierChild5" presStyleCnt="0"/>
      <dgm:spPr/>
    </dgm:pt>
    <dgm:pt modelId="{6C7CD690-D0B3-4818-8051-5466A7D298F2}" type="pres">
      <dgm:prSet presAssocID="{F43312AB-71FB-495F-940B-F3994838094E}" presName="Name37" presStyleLbl="parChTrans1D2" presStyleIdx="3" presStyleCnt="4"/>
      <dgm:spPr/>
      <dgm:t>
        <a:bodyPr/>
        <a:lstStyle/>
        <a:p>
          <a:endParaRPr lang="en-US"/>
        </a:p>
      </dgm:t>
    </dgm:pt>
    <dgm:pt modelId="{7656B238-FA3B-416D-8ED3-778C0F9F6E8F}" type="pres">
      <dgm:prSet presAssocID="{DDD95A1C-DFFA-460F-B68C-D5FEB6DAC24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75F1C7A-BCE3-4EA5-9D4C-7508992E45FC}" type="pres">
      <dgm:prSet presAssocID="{DDD95A1C-DFFA-460F-B68C-D5FEB6DAC24D}" presName="rootComposite" presStyleCnt="0"/>
      <dgm:spPr/>
      <dgm:t>
        <a:bodyPr/>
        <a:lstStyle/>
        <a:p>
          <a:endParaRPr lang="en-US"/>
        </a:p>
      </dgm:t>
    </dgm:pt>
    <dgm:pt modelId="{60890B5A-964B-44A4-B8C2-D89D4CB21F20}" type="pres">
      <dgm:prSet presAssocID="{DDD95A1C-DFFA-460F-B68C-D5FEB6DAC24D}" presName="rootText" presStyleLbl="node2" presStyleIdx="3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8911BC-B2F1-4CEE-B44C-E68CFEC919D2}" type="pres">
      <dgm:prSet presAssocID="{DDD95A1C-DFFA-460F-B68C-D5FEB6DAC24D}" presName="rootConnector" presStyleLbl="node2" presStyleIdx="3" presStyleCnt="4"/>
      <dgm:spPr/>
      <dgm:t>
        <a:bodyPr/>
        <a:lstStyle/>
        <a:p>
          <a:endParaRPr lang="en-US"/>
        </a:p>
      </dgm:t>
    </dgm:pt>
    <dgm:pt modelId="{1D607512-D91D-4B33-BB05-C8EF8A486933}" type="pres">
      <dgm:prSet presAssocID="{DDD95A1C-DFFA-460F-B68C-D5FEB6DAC24D}" presName="hierChild4" presStyleCnt="0"/>
      <dgm:spPr/>
      <dgm:t>
        <a:bodyPr/>
        <a:lstStyle/>
        <a:p>
          <a:endParaRPr lang="en-US"/>
        </a:p>
      </dgm:t>
    </dgm:pt>
    <dgm:pt modelId="{44C43680-6F04-49F1-B074-2275482D1E49}" type="pres">
      <dgm:prSet presAssocID="{DDD95A1C-DFFA-460F-B68C-D5FEB6DAC24D}" presName="hierChild5" presStyleCnt="0"/>
      <dgm:spPr/>
      <dgm:t>
        <a:bodyPr/>
        <a:lstStyle/>
        <a:p>
          <a:endParaRPr lang="en-US"/>
        </a:p>
      </dgm:t>
    </dgm:pt>
    <dgm:pt modelId="{663DEDC4-8B7E-4E18-849A-B8AE92D401E3}" type="pres">
      <dgm:prSet presAssocID="{5FBDAA05-CE55-414A-B412-B9B8A89C485F}" presName="hierChild3" presStyleCnt="0"/>
      <dgm:spPr/>
      <dgm:t>
        <a:bodyPr/>
        <a:lstStyle/>
        <a:p>
          <a:endParaRPr lang="en-US"/>
        </a:p>
      </dgm:t>
    </dgm:pt>
  </dgm:ptLst>
  <dgm:cxnLst>
    <dgm:cxn modelId="{525BC38B-6BDB-4277-9B53-97A408BD0106}" srcId="{5FBDAA05-CE55-414A-B412-B9B8A89C485F}" destId="{A47800C4-78C4-4E34-97AC-AC4D95AD6439}" srcOrd="0" destOrd="0" parTransId="{F638A2D1-AEF4-445D-B86A-3788F9DC3055}" sibTransId="{3B4B3DAC-639F-42EB-87A8-3766D1662924}"/>
    <dgm:cxn modelId="{ADE7CD32-FCB6-4CA9-AE69-29E1868A7E0E}" type="presOf" srcId="{06954542-E8C6-4044-834D-7D496C8D69E5}" destId="{84DC6679-26E0-48F8-A94B-D6FDE9CDF820}" srcOrd="1" destOrd="0" presId="urn:microsoft.com/office/officeart/2005/8/layout/orgChart1"/>
    <dgm:cxn modelId="{67C90F0C-6A12-4973-8B44-3274B010E9E9}" type="presOf" srcId="{F43312AB-71FB-495F-940B-F3994838094E}" destId="{6C7CD690-D0B3-4818-8051-5466A7D298F2}" srcOrd="0" destOrd="0" presId="urn:microsoft.com/office/officeart/2005/8/layout/orgChart1"/>
    <dgm:cxn modelId="{C66C8041-0FDD-4D0F-A27A-5627AD5D40BD}" type="presOf" srcId="{F638A2D1-AEF4-445D-B86A-3788F9DC3055}" destId="{EB3355F5-F76E-4C7B-A3C6-BE1A60F0FA9A}" srcOrd="0" destOrd="0" presId="urn:microsoft.com/office/officeart/2005/8/layout/orgChart1"/>
    <dgm:cxn modelId="{1454C244-1D1C-4BC8-8697-F903E02AC7AC}" type="presOf" srcId="{A47800C4-78C4-4E34-97AC-AC4D95AD6439}" destId="{D86EF563-F5F6-4522-BC3E-D4812AFD5EC1}" srcOrd="1" destOrd="0" presId="urn:microsoft.com/office/officeart/2005/8/layout/orgChart1"/>
    <dgm:cxn modelId="{9E14E903-A54E-4E45-8469-F2208A3DE375}" type="presOf" srcId="{DDD95A1C-DFFA-460F-B68C-D5FEB6DAC24D}" destId="{60890B5A-964B-44A4-B8C2-D89D4CB21F20}" srcOrd="0" destOrd="0" presId="urn:microsoft.com/office/officeart/2005/8/layout/orgChart1"/>
    <dgm:cxn modelId="{277FBBE2-0938-44CC-ADD7-8A976826D101}" type="presOf" srcId="{6C986B02-2E87-47F5-92B8-B916D61219F5}" destId="{4F18576D-981F-4DC0-84A7-31A4E6C739AF}" srcOrd="0" destOrd="0" presId="urn:microsoft.com/office/officeart/2005/8/layout/orgChart1"/>
    <dgm:cxn modelId="{94805416-48F2-4AC3-96DF-B783632FB093}" srcId="{5FBDAA05-CE55-414A-B412-B9B8A89C485F}" destId="{06954542-E8C6-4044-834D-7D496C8D69E5}" srcOrd="1" destOrd="0" parTransId="{C7864992-D076-409C-908C-3B55CAA1BF27}" sibTransId="{BD25FAE0-7711-4975-A37D-12B5F82CAC42}"/>
    <dgm:cxn modelId="{B4CB5C49-DEE2-4537-A8B6-3B9306FD7FC5}" type="presOf" srcId="{C7864992-D076-409C-908C-3B55CAA1BF27}" destId="{E56687B2-EB7F-40AA-87BE-1CBF5BDD15B3}" srcOrd="0" destOrd="0" presId="urn:microsoft.com/office/officeart/2005/8/layout/orgChart1"/>
    <dgm:cxn modelId="{888271BA-CA30-4897-A800-F307940AD75E}" type="presOf" srcId="{6C986B02-2E87-47F5-92B8-B916D61219F5}" destId="{6BA86B31-9CB8-474F-87CB-D01684FF9433}" srcOrd="1" destOrd="0" presId="urn:microsoft.com/office/officeart/2005/8/layout/orgChart1"/>
    <dgm:cxn modelId="{6476DFD4-56CC-4951-8470-D210FF1806A5}" srcId="{5FBDAA05-CE55-414A-B412-B9B8A89C485F}" destId="{DDD95A1C-DFFA-460F-B68C-D5FEB6DAC24D}" srcOrd="3" destOrd="0" parTransId="{F43312AB-71FB-495F-940B-F3994838094E}" sibTransId="{80A753D8-3B8F-4736-832C-01544547E61D}"/>
    <dgm:cxn modelId="{F6E8E87B-5453-4143-BAE4-6156BC992D83}" srcId="{D148388C-DE3A-4070-AB5C-50931C2F3F9B}" destId="{5FBDAA05-CE55-414A-B412-B9B8A89C485F}" srcOrd="0" destOrd="0" parTransId="{93CB0AD8-37C0-44A7-9FFE-8059B455050B}" sibTransId="{27040BB8-4464-4F67-87C1-BE389D196C9B}"/>
    <dgm:cxn modelId="{1D21074B-2182-4C5B-9ADC-FFA837C3EFF6}" type="presOf" srcId="{D148388C-DE3A-4070-AB5C-50931C2F3F9B}" destId="{6F59ECA5-B90D-4664-94D8-53397AE99E14}" srcOrd="0" destOrd="0" presId="urn:microsoft.com/office/officeart/2005/8/layout/orgChart1"/>
    <dgm:cxn modelId="{F19592ED-5465-4455-B185-EB18EC88E13F}" type="presOf" srcId="{6528C099-D5BC-4433-8BEB-D1774BA7108D}" destId="{477F155B-7620-4CA2-B408-6F7C01903DB5}" srcOrd="0" destOrd="0" presId="urn:microsoft.com/office/officeart/2005/8/layout/orgChart1"/>
    <dgm:cxn modelId="{A673487F-355D-4143-A771-5983C92E4EC9}" type="presOf" srcId="{A47800C4-78C4-4E34-97AC-AC4D95AD6439}" destId="{8D36E2FA-0918-45B5-AAFB-E5376A453DC5}" srcOrd="0" destOrd="0" presId="urn:microsoft.com/office/officeart/2005/8/layout/orgChart1"/>
    <dgm:cxn modelId="{8592703B-0109-4B0B-8C4D-242EB7105873}" srcId="{A47800C4-78C4-4E34-97AC-AC4D95AD6439}" destId="{FE142BD4-965F-423D-8307-5E1B76DDF8E4}" srcOrd="0" destOrd="0" parTransId="{6528C099-D5BC-4433-8BEB-D1774BA7108D}" sibTransId="{AE59D979-9B41-400C-9D03-2877EC4E8A96}"/>
    <dgm:cxn modelId="{72009ED1-B570-4B9C-9FF9-5F6310DCCA4A}" type="presOf" srcId="{FE142BD4-965F-423D-8307-5E1B76DDF8E4}" destId="{E7DE1A34-46DF-4C68-B884-030A588AC48D}" srcOrd="0" destOrd="0" presId="urn:microsoft.com/office/officeart/2005/8/layout/orgChart1"/>
    <dgm:cxn modelId="{D9FB0263-E9E1-4AEB-99A2-532423BBBCC5}" type="presOf" srcId="{DDD95A1C-DFFA-460F-B68C-D5FEB6DAC24D}" destId="{498911BC-B2F1-4CEE-B44C-E68CFEC919D2}" srcOrd="1" destOrd="0" presId="urn:microsoft.com/office/officeart/2005/8/layout/orgChart1"/>
    <dgm:cxn modelId="{991AFAEC-2A33-46E1-922F-C4CA68897512}" type="presOf" srcId="{06954542-E8C6-4044-834D-7D496C8D69E5}" destId="{65418843-C7DA-49C8-85E5-A53F4B6FF846}" srcOrd="0" destOrd="0" presId="urn:microsoft.com/office/officeart/2005/8/layout/orgChart1"/>
    <dgm:cxn modelId="{1A60932E-9976-4082-9C34-ABBCF9845C16}" type="presOf" srcId="{FE142BD4-965F-423D-8307-5E1B76DDF8E4}" destId="{C275E7B9-CD0F-4748-BB0A-B0E9260F4403}" srcOrd="1" destOrd="0" presId="urn:microsoft.com/office/officeart/2005/8/layout/orgChart1"/>
    <dgm:cxn modelId="{17885168-71B8-4611-8B1D-1B6050407A82}" type="presOf" srcId="{5FBDAA05-CE55-414A-B412-B9B8A89C485F}" destId="{E7F1AF97-BF14-479A-B97B-47E8E266901C}" srcOrd="1" destOrd="0" presId="urn:microsoft.com/office/officeart/2005/8/layout/orgChart1"/>
    <dgm:cxn modelId="{11CA627D-E779-44A8-8B58-146BA8BA2FFA}" type="presOf" srcId="{5FBDAA05-CE55-414A-B412-B9B8A89C485F}" destId="{00A2B02E-D6C2-43D0-B51A-E90ED8257F56}" srcOrd="0" destOrd="0" presId="urn:microsoft.com/office/officeart/2005/8/layout/orgChart1"/>
    <dgm:cxn modelId="{82EC1D3B-561A-4E26-AE25-DEE3F5EC5BCD}" type="presOf" srcId="{EF23B4F1-5758-47C7-A162-F822822AECF8}" destId="{4686C845-7A1C-457C-889A-846AA766A7C1}" srcOrd="0" destOrd="0" presId="urn:microsoft.com/office/officeart/2005/8/layout/orgChart1"/>
    <dgm:cxn modelId="{8F0C6A6C-0DF4-410A-BF33-1646D3E7472C}" srcId="{5FBDAA05-CE55-414A-B412-B9B8A89C485F}" destId="{6C986B02-2E87-47F5-92B8-B916D61219F5}" srcOrd="2" destOrd="0" parTransId="{EF23B4F1-5758-47C7-A162-F822822AECF8}" sibTransId="{2DA5F090-0CC9-415D-A65A-FF8872BB8866}"/>
    <dgm:cxn modelId="{CFE39835-5929-4B25-AB63-CB177F37B0A7}" type="presParOf" srcId="{6F59ECA5-B90D-4664-94D8-53397AE99E14}" destId="{7D88EC2C-5F09-4C1C-BADE-F8AC1AA10B53}" srcOrd="0" destOrd="0" presId="urn:microsoft.com/office/officeart/2005/8/layout/orgChart1"/>
    <dgm:cxn modelId="{6EF0EF7A-3071-4FAD-B0D4-67D0E2ED56D6}" type="presParOf" srcId="{7D88EC2C-5F09-4C1C-BADE-F8AC1AA10B53}" destId="{42FCC769-0BF7-49EF-8832-E529DDB71845}" srcOrd="0" destOrd="0" presId="urn:microsoft.com/office/officeart/2005/8/layout/orgChart1"/>
    <dgm:cxn modelId="{97C5AD77-6E98-41D2-B376-4D4552B4C033}" type="presParOf" srcId="{42FCC769-0BF7-49EF-8832-E529DDB71845}" destId="{00A2B02E-D6C2-43D0-B51A-E90ED8257F56}" srcOrd="0" destOrd="0" presId="urn:microsoft.com/office/officeart/2005/8/layout/orgChart1"/>
    <dgm:cxn modelId="{86C7E556-CCA9-4BF3-A175-B2024CB35207}" type="presParOf" srcId="{42FCC769-0BF7-49EF-8832-E529DDB71845}" destId="{E7F1AF97-BF14-479A-B97B-47E8E266901C}" srcOrd="1" destOrd="0" presId="urn:microsoft.com/office/officeart/2005/8/layout/orgChart1"/>
    <dgm:cxn modelId="{EA14F6A3-C428-4B42-833E-AB35B98E224E}" type="presParOf" srcId="{7D88EC2C-5F09-4C1C-BADE-F8AC1AA10B53}" destId="{AAF9452D-5968-4E27-AC73-989F08F2D235}" srcOrd="1" destOrd="0" presId="urn:microsoft.com/office/officeart/2005/8/layout/orgChart1"/>
    <dgm:cxn modelId="{00D65840-EBCE-43BB-A318-D52EC43EBEEE}" type="presParOf" srcId="{AAF9452D-5968-4E27-AC73-989F08F2D235}" destId="{EB3355F5-F76E-4C7B-A3C6-BE1A60F0FA9A}" srcOrd="0" destOrd="0" presId="urn:microsoft.com/office/officeart/2005/8/layout/orgChart1"/>
    <dgm:cxn modelId="{A60491CF-BE0F-4F01-B6FD-940CD9875BB2}" type="presParOf" srcId="{AAF9452D-5968-4E27-AC73-989F08F2D235}" destId="{8619D729-82AB-4E2B-94C3-CA040DE401CC}" srcOrd="1" destOrd="0" presId="urn:microsoft.com/office/officeart/2005/8/layout/orgChart1"/>
    <dgm:cxn modelId="{858D3360-BEF5-4CE8-A7BD-7B9FE457D082}" type="presParOf" srcId="{8619D729-82AB-4E2B-94C3-CA040DE401CC}" destId="{7FBE39C5-251B-4D59-863B-6CDC5AB5D520}" srcOrd="0" destOrd="0" presId="urn:microsoft.com/office/officeart/2005/8/layout/orgChart1"/>
    <dgm:cxn modelId="{3C92158E-437E-4E75-B0F3-B5B3375C516B}" type="presParOf" srcId="{7FBE39C5-251B-4D59-863B-6CDC5AB5D520}" destId="{8D36E2FA-0918-45B5-AAFB-E5376A453DC5}" srcOrd="0" destOrd="0" presId="urn:microsoft.com/office/officeart/2005/8/layout/orgChart1"/>
    <dgm:cxn modelId="{A562CC1E-4840-465D-8A7A-55721B124CD2}" type="presParOf" srcId="{7FBE39C5-251B-4D59-863B-6CDC5AB5D520}" destId="{D86EF563-F5F6-4522-BC3E-D4812AFD5EC1}" srcOrd="1" destOrd="0" presId="urn:microsoft.com/office/officeart/2005/8/layout/orgChart1"/>
    <dgm:cxn modelId="{233F9F10-54EF-4529-9065-F5B78521AD1A}" type="presParOf" srcId="{8619D729-82AB-4E2B-94C3-CA040DE401CC}" destId="{A769208D-7A08-41B6-92EA-DA86150F6412}" srcOrd="1" destOrd="0" presId="urn:microsoft.com/office/officeart/2005/8/layout/orgChart1"/>
    <dgm:cxn modelId="{AFAC4EE6-E517-4B66-9B44-DAA39932EC11}" type="presParOf" srcId="{A769208D-7A08-41B6-92EA-DA86150F6412}" destId="{477F155B-7620-4CA2-B408-6F7C01903DB5}" srcOrd="0" destOrd="0" presId="urn:microsoft.com/office/officeart/2005/8/layout/orgChart1"/>
    <dgm:cxn modelId="{A3D44C85-715F-4E11-AC61-6259EB20EA47}" type="presParOf" srcId="{A769208D-7A08-41B6-92EA-DA86150F6412}" destId="{D2DB6064-5734-4198-AAEE-1BD02FB6B870}" srcOrd="1" destOrd="0" presId="urn:microsoft.com/office/officeart/2005/8/layout/orgChart1"/>
    <dgm:cxn modelId="{3EFC7DB4-D3C9-4812-8017-6397189B3590}" type="presParOf" srcId="{D2DB6064-5734-4198-AAEE-1BD02FB6B870}" destId="{1D0FE944-B5CC-482D-9532-80FCF4079D4F}" srcOrd="0" destOrd="0" presId="urn:microsoft.com/office/officeart/2005/8/layout/orgChart1"/>
    <dgm:cxn modelId="{C3627C14-E59A-4AC3-BDB5-7905366BF14D}" type="presParOf" srcId="{1D0FE944-B5CC-482D-9532-80FCF4079D4F}" destId="{E7DE1A34-46DF-4C68-B884-030A588AC48D}" srcOrd="0" destOrd="0" presId="urn:microsoft.com/office/officeart/2005/8/layout/orgChart1"/>
    <dgm:cxn modelId="{6B3D9BB2-F090-4841-ACBE-E44932D8D86F}" type="presParOf" srcId="{1D0FE944-B5CC-482D-9532-80FCF4079D4F}" destId="{C275E7B9-CD0F-4748-BB0A-B0E9260F4403}" srcOrd="1" destOrd="0" presId="urn:microsoft.com/office/officeart/2005/8/layout/orgChart1"/>
    <dgm:cxn modelId="{E544F330-2420-4DA6-9619-912DC100CE5B}" type="presParOf" srcId="{D2DB6064-5734-4198-AAEE-1BD02FB6B870}" destId="{8C52534E-28CE-4FEC-BD9D-92A0E4F74FC5}" srcOrd="1" destOrd="0" presId="urn:microsoft.com/office/officeart/2005/8/layout/orgChart1"/>
    <dgm:cxn modelId="{D5AE575B-2CE6-4877-8F92-DECAACBF92EC}" type="presParOf" srcId="{D2DB6064-5734-4198-AAEE-1BD02FB6B870}" destId="{EDFFF578-02D8-4BFA-A501-7F6AEDB9D41E}" srcOrd="2" destOrd="0" presId="urn:microsoft.com/office/officeart/2005/8/layout/orgChart1"/>
    <dgm:cxn modelId="{C7C88B5E-3174-4456-BA38-1449309C1A4B}" type="presParOf" srcId="{8619D729-82AB-4E2B-94C3-CA040DE401CC}" destId="{5F1164DE-50DF-44CD-AF2D-D3E22389F45A}" srcOrd="2" destOrd="0" presId="urn:microsoft.com/office/officeart/2005/8/layout/orgChart1"/>
    <dgm:cxn modelId="{B4A669EB-2F05-4BE5-993D-3FD29F6029D6}" type="presParOf" srcId="{AAF9452D-5968-4E27-AC73-989F08F2D235}" destId="{E56687B2-EB7F-40AA-87BE-1CBF5BDD15B3}" srcOrd="2" destOrd="0" presId="urn:microsoft.com/office/officeart/2005/8/layout/orgChart1"/>
    <dgm:cxn modelId="{42F8BF75-5151-4B8A-8AC8-9B0496519242}" type="presParOf" srcId="{AAF9452D-5968-4E27-AC73-989F08F2D235}" destId="{781B12A5-C247-4703-AE46-DED8498E51F8}" srcOrd="3" destOrd="0" presId="urn:microsoft.com/office/officeart/2005/8/layout/orgChart1"/>
    <dgm:cxn modelId="{9634C638-FEBE-4639-8568-00E42FA4F7E7}" type="presParOf" srcId="{781B12A5-C247-4703-AE46-DED8498E51F8}" destId="{52D905B6-A961-4262-BDF8-72D1309CB998}" srcOrd="0" destOrd="0" presId="urn:microsoft.com/office/officeart/2005/8/layout/orgChart1"/>
    <dgm:cxn modelId="{560F09A7-6F83-4F21-8F8A-4BDDDAA863E8}" type="presParOf" srcId="{52D905B6-A961-4262-BDF8-72D1309CB998}" destId="{65418843-C7DA-49C8-85E5-A53F4B6FF846}" srcOrd="0" destOrd="0" presId="urn:microsoft.com/office/officeart/2005/8/layout/orgChart1"/>
    <dgm:cxn modelId="{86E0AF6F-34A1-4B54-AC8D-4A5567F5242C}" type="presParOf" srcId="{52D905B6-A961-4262-BDF8-72D1309CB998}" destId="{84DC6679-26E0-48F8-A94B-D6FDE9CDF820}" srcOrd="1" destOrd="0" presId="urn:microsoft.com/office/officeart/2005/8/layout/orgChart1"/>
    <dgm:cxn modelId="{9A225FB4-BE50-4ADD-A875-257949A3FD63}" type="presParOf" srcId="{781B12A5-C247-4703-AE46-DED8498E51F8}" destId="{83C49691-0B33-4044-A1AD-1BBF0303F5D9}" srcOrd="1" destOrd="0" presId="urn:microsoft.com/office/officeart/2005/8/layout/orgChart1"/>
    <dgm:cxn modelId="{F1E0B4A6-9AE8-4283-8996-4A95CCDBFAC2}" type="presParOf" srcId="{781B12A5-C247-4703-AE46-DED8498E51F8}" destId="{9F60DB63-4074-4AFE-B72B-F822EF3BA86F}" srcOrd="2" destOrd="0" presId="urn:microsoft.com/office/officeart/2005/8/layout/orgChart1"/>
    <dgm:cxn modelId="{EE8DB908-3624-4924-BDA1-97110F96F69E}" type="presParOf" srcId="{AAF9452D-5968-4E27-AC73-989F08F2D235}" destId="{4686C845-7A1C-457C-889A-846AA766A7C1}" srcOrd="4" destOrd="0" presId="urn:microsoft.com/office/officeart/2005/8/layout/orgChart1"/>
    <dgm:cxn modelId="{30D08673-D6DA-4D65-B1AB-029FAB9C7990}" type="presParOf" srcId="{AAF9452D-5968-4E27-AC73-989F08F2D235}" destId="{49F4844F-F50B-4C8A-B982-366EAE16FE71}" srcOrd="5" destOrd="0" presId="urn:microsoft.com/office/officeart/2005/8/layout/orgChart1"/>
    <dgm:cxn modelId="{AAD4AC03-AE12-4E0E-837E-8A585368D817}" type="presParOf" srcId="{49F4844F-F50B-4C8A-B982-366EAE16FE71}" destId="{6D430EFB-95C6-4509-AE28-32CDEB793DA3}" srcOrd="0" destOrd="0" presId="urn:microsoft.com/office/officeart/2005/8/layout/orgChart1"/>
    <dgm:cxn modelId="{2B12A632-5C6D-440E-ADD6-9D5D79D12C6C}" type="presParOf" srcId="{6D430EFB-95C6-4509-AE28-32CDEB793DA3}" destId="{4F18576D-981F-4DC0-84A7-31A4E6C739AF}" srcOrd="0" destOrd="0" presId="urn:microsoft.com/office/officeart/2005/8/layout/orgChart1"/>
    <dgm:cxn modelId="{FE394B18-457B-4F8F-9090-8BC7DF02C4F7}" type="presParOf" srcId="{6D430EFB-95C6-4509-AE28-32CDEB793DA3}" destId="{6BA86B31-9CB8-474F-87CB-D01684FF9433}" srcOrd="1" destOrd="0" presId="urn:microsoft.com/office/officeart/2005/8/layout/orgChart1"/>
    <dgm:cxn modelId="{7D38673F-D344-41CB-B939-E0828BFE8889}" type="presParOf" srcId="{49F4844F-F50B-4C8A-B982-366EAE16FE71}" destId="{E8D199DC-90E2-4BEF-88DC-DD978B6703C8}" srcOrd="1" destOrd="0" presId="urn:microsoft.com/office/officeart/2005/8/layout/orgChart1"/>
    <dgm:cxn modelId="{3967F1B1-950C-4738-9F29-145A2DCA5028}" type="presParOf" srcId="{49F4844F-F50B-4C8A-B982-366EAE16FE71}" destId="{3C53C3C1-FD20-485D-87B5-C2D2D61B0CAF}" srcOrd="2" destOrd="0" presId="urn:microsoft.com/office/officeart/2005/8/layout/orgChart1"/>
    <dgm:cxn modelId="{DF04ACD0-15D3-479B-8D31-28E409ABF04F}" type="presParOf" srcId="{AAF9452D-5968-4E27-AC73-989F08F2D235}" destId="{6C7CD690-D0B3-4818-8051-5466A7D298F2}" srcOrd="6" destOrd="0" presId="urn:microsoft.com/office/officeart/2005/8/layout/orgChart1"/>
    <dgm:cxn modelId="{68A4F797-8DCE-4E82-B44B-50C661F8C689}" type="presParOf" srcId="{AAF9452D-5968-4E27-AC73-989F08F2D235}" destId="{7656B238-FA3B-416D-8ED3-778C0F9F6E8F}" srcOrd="7" destOrd="0" presId="urn:microsoft.com/office/officeart/2005/8/layout/orgChart1"/>
    <dgm:cxn modelId="{D407E002-0667-40B5-B47F-D533D6A8335A}" type="presParOf" srcId="{7656B238-FA3B-416D-8ED3-778C0F9F6E8F}" destId="{775F1C7A-BCE3-4EA5-9D4C-7508992E45FC}" srcOrd="0" destOrd="0" presId="urn:microsoft.com/office/officeart/2005/8/layout/orgChart1"/>
    <dgm:cxn modelId="{A6CFA855-B118-4503-8F08-EB49A7C47774}" type="presParOf" srcId="{775F1C7A-BCE3-4EA5-9D4C-7508992E45FC}" destId="{60890B5A-964B-44A4-B8C2-D89D4CB21F20}" srcOrd="0" destOrd="0" presId="urn:microsoft.com/office/officeart/2005/8/layout/orgChart1"/>
    <dgm:cxn modelId="{20D2D633-BE53-4D5C-9C39-4341987461C2}" type="presParOf" srcId="{775F1C7A-BCE3-4EA5-9D4C-7508992E45FC}" destId="{498911BC-B2F1-4CEE-B44C-E68CFEC919D2}" srcOrd="1" destOrd="0" presId="urn:microsoft.com/office/officeart/2005/8/layout/orgChart1"/>
    <dgm:cxn modelId="{67BC6BE5-79A5-41E5-9035-F98CB580256F}" type="presParOf" srcId="{7656B238-FA3B-416D-8ED3-778C0F9F6E8F}" destId="{1D607512-D91D-4B33-BB05-C8EF8A486933}" srcOrd="1" destOrd="0" presId="urn:microsoft.com/office/officeart/2005/8/layout/orgChart1"/>
    <dgm:cxn modelId="{0FAAF11A-9FA8-49F6-8849-80318BEE4495}" type="presParOf" srcId="{7656B238-FA3B-416D-8ED3-778C0F9F6E8F}" destId="{44C43680-6F04-49F1-B074-2275482D1E49}" srcOrd="2" destOrd="0" presId="urn:microsoft.com/office/officeart/2005/8/layout/orgChart1"/>
    <dgm:cxn modelId="{A8448422-2848-4478-9250-E6773A8016F4}" type="presParOf" srcId="{7D88EC2C-5F09-4C1C-BADE-F8AC1AA10B53}" destId="{663DEDC4-8B7E-4E18-849A-B8AE92D401E3}" srcOrd="2" destOrd="0" presId="urn:microsoft.com/office/officeart/2005/8/layout/orgChart1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148388C-DE3A-4070-AB5C-50931C2F3F9B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47800C4-78C4-4E34-97AC-AC4D95AD6439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0" dirty="0" smtClean="0"/>
            <a:t>Preliminary Experimental Characterization</a:t>
          </a:r>
          <a:endParaRPr lang="en-US" sz="1600" b="0" dirty="0"/>
        </a:p>
      </dgm:t>
    </dgm:pt>
    <dgm:pt modelId="{F638A2D1-AEF4-445D-B86A-3788F9DC3055}" type="parTrans" cxnId="{525BC38B-6BDB-4277-9B53-97A408BD0106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600" b="1"/>
        </a:p>
      </dgm:t>
    </dgm:pt>
    <dgm:pt modelId="{3B4B3DAC-639F-42EB-87A8-3766D1662924}" type="sibTrans" cxnId="{525BC38B-6BDB-4277-9B53-97A408BD0106}">
      <dgm:prSet/>
      <dgm:spPr/>
      <dgm:t>
        <a:bodyPr/>
        <a:lstStyle/>
        <a:p>
          <a:endParaRPr lang="en-US" sz="1600" b="1"/>
        </a:p>
      </dgm:t>
    </dgm:pt>
    <dgm:pt modelId="{06954542-E8C6-4044-834D-7D496C8D69E5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0" dirty="0" smtClean="0"/>
            <a:t>Concentrated Solar Flux Measurement System </a:t>
          </a:r>
          <a:endParaRPr lang="en-US" sz="1600" b="0" dirty="0"/>
        </a:p>
      </dgm:t>
    </dgm:pt>
    <dgm:pt modelId="{C7864992-D076-409C-908C-3B55CAA1BF27}" type="parTrans" cxnId="{94805416-48F2-4AC3-96DF-B783632FB093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600" b="1"/>
        </a:p>
      </dgm:t>
    </dgm:pt>
    <dgm:pt modelId="{BD25FAE0-7711-4975-A37D-12B5F82CAC42}" type="sibTrans" cxnId="{94805416-48F2-4AC3-96DF-B783632FB093}">
      <dgm:prSet/>
      <dgm:spPr/>
      <dgm:t>
        <a:bodyPr/>
        <a:lstStyle/>
        <a:p>
          <a:endParaRPr lang="en-US" sz="1600" b="1"/>
        </a:p>
      </dgm:t>
    </dgm:pt>
    <dgm:pt modelId="{DDD95A1C-DFFA-460F-B68C-D5FEB6DAC24D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0" dirty="0" smtClean="0"/>
            <a:t>Beam Down Performance Overview</a:t>
          </a:r>
          <a:endParaRPr lang="en-US" sz="1600" b="0" dirty="0"/>
        </a:p>
      </dgm:t>
    </dgm:pt>
    <dgm:pt modelId="{F43312AB-71FB-495F-940B-F3994838094E}" type="parTrans" cxnId="{6476DFD4-56CC-4951-8470-D210FF1806A5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600" b="1"/>
        </a:p>
      </dgm:t>
    </dgm:pt>
    <dgm:pt modelId="{80A753D8-3B8F-4736-832C-01544547E61D}" type="sibTrans" cxnId="{6476DFD4-56CC-4951-8470-D210FF1806A5}">
      <dgm:prSet/>
      <dgm:spPr/>
      <dgm:t>
        <a:bodyPr/>
        <a:lstStyle/>
        <a:p>
          <a:endParaRPr lang="en-US" sz="1600" b="1"/>
        </a:p>
      </dgm:t>
    </dgm:pt>
    <dgm:pt modelId="{5FBDAA05-CE55-414A-B412-B9B8A89C485F}">
      <dgm:prSet phldrT="[Text]" custT="1"/>
      <dgm:spPr/>
      <dgm:t>
        <a:bodyPr/>
        <a:lstStyle/>
        <a:p>
          <a:r>
            <a:rPr lang="en-US" sz="1600" b="1" i="0" dirty="0" smtClean="0"/>
            <a:t>Beam-Down</a:t>
          </a:r>
          <a:br>
            <a:rPr lang="en-US" sz="1600" b="1" i="0" dirty="0" smtClean="0"/>
          </a:br>
          <a:r>
            <a:rPr lang="en-US" sz="1600" b="1" i="0" dirty="0" smtClean="0"/>
            <a:t/>
          </a:r>
          <a:br>
            <a:rPr lang="en-US" sz="1600" b="1" i="0" dirty="0" smtClean="0"/>
          </a:br>
          <a:r>
            <a:rPr lang="en-US" sz="1200" b="1" i="0" dirty="0" smtClean="0"/>
            <a:t>Experimental Characterization &amp; Modeling</a:t>
          </a:r>
          <a:endParaRPr lang="en-US" sz="1600" b="1" i="0" dirty="0"/>
        </a:p>
      </dgm:t>
    </dgm:pt>
    <dgm:pt modelId="{93CB0AD8-37C0-44A7-9FFE-8059B455050B}" type="parTrans" cxnId="{F6E8E87B-5453-4143-BAE4-6156BC992D83}">
      <dgm:prSet/>
      <dgm:spPr/>
      <dgm:t>
        <a:bodyPr/>
        <a:lstStyle/>
        <a:p>
          <a:endParaRPr lang="en-US"/>
        </a:p>
      </dgm:t>
    </dgm:pt>
    <dgm:pt modelId="{27040BB8-4464-4F67-87C1-BE389D196C9B}" type="sibTrans" cxnId="{F6E8E87B-5453-4143-BAE4-6156BC992D83}">
      <dgm:prSet/>
      <dgm:spPr/>
      <dgm:t>
        <a:bodyPr/>
        <a:lstStyle/>
        <a:p>
          <a:endParaRPr lang="en-US"/>
        </a:p>
      </dgm:t>
    </dgm:pt>
    <dgm:pt modelId="{FE142BD4-965F-423D-8307-5E1B76DDF8E4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1" dirty="0" smtClean="0"/>
            <a:t/>
          </a:r>
          <a:br>
            <a:rPr lang="en-US" sz="1600" b="1" dirty="0" smtClean="0"/>
          </a:br>
          <a:r>
            <a:rPr lang="en-US" sz="1600" b="1" dirty="0" smtClean="0"/>
            <a:t>Measurement System Inadequacies</a:t>
          </a:r>
        </a:p>
        <a:p>
          <a:endParaRPr lang="en-US" sz="1600" b="1" dirty="0" smtClean="0"/>
        </a:p>
        <a:p>
          <a:r>
            <a:rPr lang="en-US" sz="1600" b="1" dirty="0" smtClean="0"/>
            <a:t>Concentration Quality</a:t>
          </a:r>
          <a:br>
            <a:rPr lang="en-US" sz="1600" b="1" dirty="0" smtClean="0"/>
          </a:br>
          <a:endParaRPr lang="en-US" sz="1600" b="1" dirty="0"/>
        </a:p>
      </dgm:t>
    </dgm:pt>
    <dgm:pt modelId="{6528C099-D5BC-4433-8BEB-D1774BA7108D}" type="parTrans" cxnId="{8592703B-0109-4B0B-8C4D-242EB7105873}">
      <dgm:prSet/>
      <dgm:spPr/>
      <dgm:t>
        <a:bodyPr/>
        <a:lstStyle/>
        <a:p>
          <a:endParaRPr lang="en-US"/>
        </a:p>
      </dgm:t>
    </dgm:pt>
    <dgm:pt modelId="{AE59D979-9B41-400C-9D03-2877EC4E8A96}" type="sibTrans" cxnId="{8592703B-0109-4B0B-8C4D-242EB7105873}">
      <dgm:prSet/>
      <dgm:spPr/>
      <dgm:t>
        <a:bodyPr/>
        <a:lstStyle/>
        <a:p>
          <a:endParaRPr lang="en-US"/>
        </a:p>
      </dgm:t>
    </dgm:pt>
    <dgm:pt modelId="{6C986B02-2E87-47F5-92B8-B916D61219F5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0" dirty="0" smtClean="0"/>
            <a:t>Geometrical-Optics Model and Error Analysis</a:t>
          </a:r>
          <a:endParaRPr lang="en-US" sz="1600" b="0" dirty="0"/>
        </a:p>
      </dgm:t>
    </dgm:pt>
    <dgm:pt modelId="{EF23B4F1-5758-47C7-A162-F822822AECF8}" type="parTrans" cxnId="{8F0C6A6C-0DF4-410A-BF33-1646D3E7472C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2DA5F090-0CC9-415D-A65A-FF8872BB8866}" type="sibTrans" cxnId="{8F0C6A6C-0DF4-410A-BF33-1646D3E7472C}">
      <dgm:prSet/>
      <dgm:spPr/>
      <dgm:t>
        <a:bodyPr/>
        <a:lstStyle/>
        <a:p>
          <a:endParaRPr lang="en-US"/>
        </a:p>
      </dgm:t>
    </dgm:pt>
    <dgm:pt modelId="{6F59ECA5-B90D-4664-94D8-53397AE99E14}" type="pres">
      <dgm:prSet presAssocID="{D148388C-DE3A-4070-AB5C-50931C2F3F9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D88EC2C-5F09-4C1C-BADE-F8AC1AA10B53}" type="pres">
      <dgm:prSet presAssocID="{5FBDAA05-CE55-414A-B412-B9B8A89C485F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2FCC769-0BF7-49EF-8832-E529DDB71845}" type="pres">
      <dgm:prSet presAssocID="{5FBDAA05-CE55-414A-B412-B9B8A89C485F}" presName="rootComposite1" presStyleCnt="0"/>
      <dgm:spPr/>
      <dgm:t>
        <a:bodyPr/>
        <a:lstStyle/>
        <a:p>
          <a:endParaRPr lang="en-US"/>
        </a:p>
      </dgm:t>
    </dgm:pt>
    <dgm:pt modelId="{00A2B02E-D6C2-43D0-B51A-E90ED8257F56}" type="pres">
      <dgm:prSet presAssocID="{5FBDAA05-CE55-414A-B412-B9B8A89C485F}" presName="rootText1" presStyleLbl="node0" presStyleIdx="0" presStyleCnt="1" custScaleX="13448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F1AF97-BF14-479A-B97B-47E8E266901C}" type="pres">
      <dgm:prSet presAssocID="{5FBDAA05-CE55-414A-B412-B9B8A89C485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AF9452D-5968-4E27-AC73-989F08F2D235}" type="pres">
      <dgm:prSet presAssocID="{5FBDAA05-CE55-414A-B412-B9B8A89C485F}" presName="hierChild2" presStyleCnt="0"/>
      <dgm:spPr/>
      <dgm:t>
        <a:bodyPr/>
        <a:lstStyle/>
        <a:p>
          <a:endParaRPr lang="en-US"/>
        </a:p>
      </dgm:t>
    </dgm:pt>
    <dgm:pt modelId="{EB3355F5-F76E-4C7B-A3C6-BE1A60F0FA9A}" type="pres">
      <dgm:prSet presAssocID="{F638A2D1-AEF4-445D-B86A-3788F9DC3055}" presName="Name37" presStyleLbl="parChTrans1D2" presStyleIdx="0" presStyleCnt="4"/>
      <dgm:spPr/>
      <dgm:t>
        <a:bodyPr/>
        <a:lstStyle/>
        <a:p>
          <a:endParaRPr lang="en-US"/>
        </a:p>
      </dgm:t>
    </dgm:pt>
    <dgm:pt modelId="{8619D729-82AB-4E2B-94C3-CA040DE401CC}" type="pres">
      <dgm:prSet presAssocID="{A47800C4-78C4-4E34-97AC-AC4D95AD643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FBE39C5-251B-4D59-863B-6CDC5AB5D520}" type="pres">
      <dgm:prSet presAssocID="{A47800C4-78C4-4E34-97AC-AC4D95AD6439}" presName="rootComposite" presStyleCnt="0"/>
      <dgm:spPr/>
      <dgm:t>
        <a:bodyPr/>
        <a:lstStyle/>
        <a:p>
          <a:endParaRPr lang="en-US"/>
        </a:p>
      </dgm:t>
    </dgm:pt>
    <dgm:pt modelId="{8D36E2FA-0918-45B5-AAFB-E5376A453DC5}" type="pres">
      <dgm:prSet presAssocID="{A47800C4-78C4-4E34-97AC-AC4D95AD6439}" presName="rootText" presStyleLbl="node2" presStyleIdx="0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6EF563-F5F6-4522-BC3E-D4812AFD5EC1}" type="pres">
      <dgm:prSet presAssocID="{A47800C4-78C4-4E34-97AC-AC4D95AD6439}" presName="rootConnector" presStyleLbl="node2" presStyleIdx="0" presStyleCnt="4"/>
      <dgm:spPr/>
      <dgm:t>
        <a:bodyPr/>
        <a:lstStyle/>
        <a:p>
          <a:endParaRPr lang="en-US"/>
        </a:p>
      </dgm:t>
    </dgm:pt>
    <dgm:pt modelId="{A769208D-7A08-41B6-92EA-DA86150F6412}" type="pres">
      <dgm:prSet presAssocID="{A47800C4-78C4-4E34-97AC-AC4D95AD6439}" presName="hierChild4" presStyleCnt="0"/>
      <dgm:spPr/>
      <dgm:t>
        <a:bodyPr/>
        <a:lstStyle/>
        <a:p>
          <a:endParaRPr lang="en-US"/>
        </a:p>
      </dgm:t>
    </dgm:pt>
    <dgm:pt modelId="{477F155B-7620-4CA2-B408-6F7C01903DB5}" type="pres">
      <dgm:prSet presAssocID="{6528C099-D5BC-4433-8BEB-D1774BA7108D}" presName="Name37" presStyleLbl="parChTrans1D3" presStyleIdx="0" presStyleCnt="1"/>
      <dgm:spPr/>
      <dgm:t>
        <a:bodyPr/>
        <a:lstStyle/>
        <a:p>
          <a:endParaRPr lang="en-US"/>
        </a:p>
      </dgm:t>
    </dgm:pt>
    <dgm:pt modelId="{D2DB6064-5734-4198-AAEE-1BD02FB6B870}" type="pres">
      <dgm:prSet presAssocID="{FE142BD4-965F-423D-8307-5E1B76DDF8E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D0FE944-B5CC-482D-9532-80FCF4079D4F}" type="pres">
      <dgm:prSet presAssocID="{FE142BD4-965F-423D-8307-5E1B76DDF8E4}" presName="rootComposite" presStyleCnt="0"/>
      <dgm:spPr/>
      <dgm:t>
        <a:bodyPr/>
        <a:lstStyle/>
        <a:p>
          <a:endParaRPr lang="en-US"/>
        </a:p>
      </dgm:t>
    </dgm:pt>
    <dgm:pt modelId="{E7DE1A34-46DF-4C68-B884-030A588AC48D}" type="pres">
      <dgm:prSet presAssocID="{FE142BD4-965F-423D-8307-5E1B76DDF8E4}" presName="rootText" presStyleLbl="node3" presStyleIdx="0" presStyleCnt="1" custScaleY="1906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75E7B9-CD0F-4748-BB0A-B0E9260F4403}" type="pres">
      <dgm:prSet presAssocID="{FE142BD4-965F-423D-8307-5E1B76DDF8E4}" presName="rootConnector" presStyleLbl="node3" presStyleIdx="0" presStyleCnt="1"/>
      <dgm:spPr/>
      <dgm:t>
        <a:bodyPr/>
        <a:lstStyle/>
        <a:p>
          <a:endParaRPr lang="en-US"/>
        </a:p>
      </dgm:t>
    </dgm:pt>
    <dgm:pt modelId="{8C52534E-28CE-4FEC-BD9D-92A0E4F74FC5}" type="pres">
      <dgm:prSet presAssocID="{FE142BD4-965F-423D-8307-5E1B76DDF8E4}" presName="hierChild4" presStyleCnt="0"/>
      <dgm:spPr/>
      <dgm:t>
        <a:bodyPr/>
        <a:lstStyle/>
        <a:p>
          <a:endParaRPr lang="en-US"/>
        </a:p>
      </dgm:t>
    </dgm:pt>
    <dgm:pt modelId="{EDFFF578-02D8-4BFA-A501-7F6AEDB9D41E}" type="pres">
      <dgm:prSet presAssocID="{FE142BD4-965F-423D-8307-5E1B76DDF8E4}" presName="hierChild5" presStyleCnt="0"/>
      <dgm:spPr/>
      <dgm:t>
        <a:bodyPr/>
        <a:lstStyle/>
        <a:p>
          <a:endParaRPr lang="en-US"/>
        </a:p>
      </dgm:t>
    </dgm:pt>
    <dgm:pt modelId="{5F1164DE-50DF-44CD-AF2D-D3E22389F45A}" type="pres">
      <dgm:prSet presAssocID="{A47800C4-78C4-4E34-97AC-AC4D95AD6439}" presName="hierChild5" presStyleCnt="0"/>
      <dgm:spPr/>
      <dgm:t>
        <a:bodyPr/>
        <a:lstStyle/>
        <a:p>
          <a:endParaRPr lang="en-US"/>
        </a:p>
      </dgm:t>
    </dgm:pt>
    <dgm:pt modelId="{E56687B2-EB7F-40AA-87BE-1CBF5BDD15B3}" type="pres">
      <dgm:prSet presAssocID="{C7864992-D076-409C-908C-3B55CAA1BF27}" presName="Name37" presStyleLbl="parChTrans1D2" presStyleIdx="1" presStyleCnt="4"/>
      <dgm:spPr/>
      <dgm:t>
        <a:bodyPr/>
        <a:lstStyle/>
        <a:p>
          <a:endParaRPr lang="en-US"/>
        </a:p>
      </dgm:t>
    </dgm:pt>
    <dgm:pt modelId="{781B12A5-C247-4703-AE46-DED8498E51F8}" type="pres">
      <dgm:prSet presAssocID="{06954542-E8C6-4044-834D-7D496C8D69E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2D905B6-A961-4262-BDF8-72D1309CB998}" type="pres">
      <dgm:prSet presAssocID="{06954542-E8C6-4044-834D-7D496C8D69E5}" presName="rootComposite" presStyleCnt="0"/>
      <dgm:spPr/>
      <dgm:t>
        <a:bodyPr/>
        <a:lstStyle/>
        <a:p>
          <a:endParaRPr lang="en-US"/>
        </a:p>
      </dgm:t>
    </dgm:pt>
    <dgm:pt modelId="{65418843-C7DA-49C8-85E5-A53F4B6FF846}" type="pres">
      <dgm:prSet presAssocID="{06954542-E8C6-4044-834D-7D496C8D69E5}" presName="rootText" presStyleLbl="node2" presStyleIdx="1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DC6679-26E0-48F8-A94B-D6FDE9CDF820}" type="pres">
      <dgm:prSet presAssocID="{06954542-E8C6-4044-834D-7D496C8D69E5}" presName="rootConnector" presStyleLbl="node2" presStyleIdx="1" presStyleCnt="4"/>
      <dgm:spPr/>
      <dgm:t>
        <a:bodyPr/>
        <a:lstStyle/>
        <a:p>
          <a:endParaRPr lang="en-US"/>
        </a:p>
      </dgm:t>
    </dgm:pt>
    <dgm:pt modelId="{83C49691-0B33-4044-A1AD-1BBF0303F5D9}" type="pres">
      <dgm:prSet presAssocID="{06954542-E8C6-4044-834D-7D496C8D69E5}" presName="hierChild4" presStyleCnt="0"/>
      <dgm:spPr/>
      <dgm:t>
        <a:bodyPr/>
        <a:lstStyle/>
        <a:p>
          <a:endParaRPr lang="en-US"/>
        </a:p>
      </dgm:t>
    </dgm:pt>
    <dgm:pt modelId="{9F60DB63-4074-4AFE-B72B-F822EF3BA86F}" type="pres">
      <dgm:prSet presAssocID="{06954542-E8C6-4044-834D-7D496C8D69E5}" presName="hierChild5" presStyleCnt="0"/>
      <dgm:spPr/>
      <dgm:t>
        <a:bodyPr/>
        <a:lstStyle/>
        <a:p>
          <a:endParaRPr lang="en-US"/>
        </a:p>
      </dgm:t>
    </dgm:pt>
    <dgm:pt modelId="{4686C845-7A1C-457C-889A-846AA766A7C1}" type="pres">
      <dgm:prSet presAssocID="{EF23B4F1-5758-47C7-A162-F822822AECF8}" presName="Name37" presStyleLbl="parChTrans1D2" presStyleIdx="2" presStyleCnt="4"/>
      <dgm:spPr/>
      <dgm:t>
        <a:bodyPr/>
        <a:lstStyle/>
        <a:p>
          <a:endParaRPr lang="en-US"/>
        </a:p>
      </dgm:t>
    </dgm:pt>
    <dgm:pt modelId="{49F4844F-F50B-4C8A-B982-366EAE16FE71}" type="pres">
      <dgm:prSet presAssocID="{6C986B02-2E87-47F5-92B8-B916D61219F5}" presName="hierRoot2" presStyleCnt="0">
        <dgm:presLayoutVars>
          <dgm:hierBranch val="init"/>
        </dgm:presLayoutVars>
      </dgm:prSet>
      <dgm:spPr/>
    </dgm:pt>
    <dgm:pt modelId="{6D430EFB-95C6-4509-AE28-32CDEB793DA3}" type="pres">
      <dgm:prSet presAssocID="{6C986B02-2E87-47F5-92B8-B916D61219F5}" presName="rootComposite" presStyleCnt="0"/>
      <dgm:spPr/>
    </dgm:pt>
    <dgm:pt modelId="{4F18576D-981F-4DC0-84A7-31A4E6C739AF}" type="pres">
      <dgm:prSet presAssocID="{6C986B02-2E87-47F5-92B8-B916D61219F5}" presName="rootText" presStyleLbl="node2" presStyleIdx="2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A86B31-9CB8-474F-87CB-D01684FF9433}" type="pres">
      <dgm:prSet presAssocID="{6C986B02-2E87-47F5-92B8-B916D61219F5}" presName="rootConnector" presStyleLbl="node2" presStyleIdx="2" presStyleCnt="4"/>
      <dgm:spPr/>
      <dgm:t>
        <a:bodyPr/>
        <a:lstStyle/>
        <a:p>
          <a:endParaRPr lang="en-US"/>
        </a:p>
      </dgm:t>
    </dgm:pt>
    <dgm:pt modelId="{E8D199DC-90E2-4BEF-88DC-DD978B6703C8}" type="pres">
      <dgm:prSet presAssocID="{6C986B02-2E87-47F5-92B8-B916D61219F5}" presName="hierChild4" presStyleCnt="0"/>
      <dgm:spPr/>
    </dgm:pt>
    <dgm:pt modelId="{3C53C3C1-FD20-485D-87B5-C2D2D61B0CAF}" type="pres">
      <dgm:prSet presAssocID="{6C986B02-2E87-47F5-92B8-B916D61219F5}" presName="hierChild5" presStyleCnt="0"/>
      <dgm:spPr/>
    </dgm:pt>
    <dgm:pt modelId="{6C7CD690-D0B3-4818-8051-5466A7D298F2}" type="pres">
      <dgm:prSet presAssocID="{F43312AB-71FB-495F-940B-F3994838094E}" presName="Name37" presStyleLbl="parChTrans1D2" presStyleIdx="3" presStyleCnt="4"/>
      <dgm:spPr/>
      <dgm:t>
        <a:bodyPr/>
        <a:lstStyle/>
        <a:p>
          <a:endParaRPr lang="en-US"/>
        </a:p>
      </dgm:t>
    </dgm:pt>
    <dgm:pt modelId="{7656B238-FA3B-416D-8ED3-778C0F9F6E8F}" type="pres">
      <dgm:prSet presAssocID="{DDD95A1C-DFFA-460F-B68C-D5FEB6DAC24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75F1C7A-BCE3-4EA5-9D4C-7508992E45FC}" type="pres">
      <dgm:prSet presAssocID="{DDD95A1C-DFFA-460F-B68C-D5FEB6DAC24D}" presName="rootComposite" presStyleCnt="0"/>
      <dgm:spPr/>
      <dgm:t>
        <a:bodyPr/>
        <a:lstStyle/>
        <a:p>
          <a:endParaRPr lang="en-US"/>
        </a:p>
      </dgm:t>
    </dgm:pt>
    <dgm:pt modelId="{60890B5A-964B-44A4-B8C2-D89D4CB21F20}" type="pres">
      <dgm:prSet presAssocID="{DDD95A1C-DFFA-460F-B68C-D5FEB6DAC24D}" presName="rootText" presStyleLbl="node2" presStyleIdx="3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8911BC-B2F1-4CEE-B44C-E68CFEC919D2}" type="pres">
      <dgm:prSet presAssocID="{DDD95A1C-DFFA-460F-B68C-D5FEB6DAC24D}" presName="rootConnector" presStyleLbl="node2" presStyleIdx="3" presStyleCnt="4"/>
      <dgm:spPr/>
      <dgm:t>
        <a:bodyPr/>
        <a:lstStyle/>
        <a:p>
          <a:endParaRPr lang="en-US"/>
        </a:p>
      </dgm:t>
    </dgm:pt>
    <dgm:pt modelId="{1D607512-D91D-4B33-BB05-C8EF8A486933}" type="pres">
      <dgm:prSet presAssocID="{DDD95A1C-DFFA-460F-B68C-D5FEB6DAC24D}" presName="hierChild4" presStyleCnt="0"/>
      <dgm:spPr/>
      <dgm:t>
        <a:bodyPr/>
        <a:lstStyle/>
        <a:p>
          <a:endParaRPr lang="en-US"/>
        </a:p>
      </dgm:t>
    </dgm:pt>
    <dgm:pt modelId="{44C43680-6F04-49F1-B074-2275482D1E49}" type="pres">
      <dgm:prSet presAssocID="{DDD95A1C-DFFA-460F-B68C-D5FEB6DAC24D}" presName="hierChild5" presStyleCnt="0"/>
      <dgm:spPr/>
      <dgm:t>
        <a:bodyPr/>
        <a:lstStyle/>
        <a:p>
          <a:endParaRPr lang="en-US"/>
        </a:p>
      </dgm:t>
    </dgm:pt>
    <dgm:pt modelId="{663DEDC4-8B7E-4E18-849A-B8AE92D401E3}" type="pres">
      <dgm:prSet presAssocID="{5FBDAA05-CE55-414A-B412-B9B8A89C485F}" presName="hierChild3" presStyleCnt="0"/>
      <dgm:spPr/>
      <dgm:t>
        <a:bodyPr/>
        <a:lstStyle/>
        <a:p>
          <a:endParaRPr lang="en-US"/>
        </a:p>
      </dgm:t>
    </dgm:pt>
  </dgm:ptLst>
  <dgm:cxnLst>
    <dgm:cxn modelId="{BBEA18FF-D414-4DEB-92EC-8845A925991E}" type="presOf" srcId="{06954542-E8C6-4044-834D-7D496C8D69E5}" destId="{84DC6679-26E0-48F8-A94B-D6FDE9CDF820}" srcOrd="1" destOrd="0" presId="urn:microsoft.com/office/officeart/2005/8/layout/orgChart1"/>
    <dgm:cxn modelId="{94805416-48F2-4AC3-96DF-B783632FB093}" srcId="{5FBDAA05-CE55-414A-B412-B9B8A89C485F}" destId="{06954542-E8C6-4044-834D-7D496C8D69E5}" srcOrd="1" destOrd="0" parTransId="{C7864992-D076-409C-908C-3B55CAA1BF27}" sibTransId="{BD25FAE0-7711-4975-A37D-12B5F82CAC42}"/>
    <dgm:cxn modelId="{D12CFF90-D3FA-4D92-9863-0FDEE0B21ED7}" type="presOf" srcId="{EF23B4F1-5758-47C7-A162-F822822AECF8}" destId="{4686C845-7A1C-457C-889A-846AA766A7C1}" srcOrd="0" destOrd="0" presId="urn:microsoft.com/office/officeart/2005/8/layout/orgChart1"/>
    <dgm:cxn modelId="{8592703B-0109-4B0B-8C4D-242EB7105873}" srcId="{A47800C4-78C4-4E34-97AC-AC4D95AD6439}" destId="{FE142BD4-965F-423D-8307-5E1B76DDF8E4}" srcOrd="0" destOrd="0" parTransId="{6528C099-D5BC-4433-8BEB-D1774BA7108D}" sibTransId="{AE59D979-9B41-400C-9D03-2877EC4E8A96}"/>
    <dgm:cxn modelId="{43A4BC2A-D1BE-4DDB-A92E-DBA4C3E222D2}" type="presOf" srcId="{A47800C4-78C4-4E34-97AC-AC4D95AD6439}" destId="{8D36E2FA-0918-45B5-AAFB-E5376A453DC5}" srcOrd="0" destOrd="0" presId="urn:microsoft.com/office/officeart/2005/8/layout/orgChart1"/>
    <dgm:cxn modelId="{ABDBB793-5485-4027-B824-A33906294F14}" type="presOf" srcId="{5FBDAA05-CE55-414A-B412-B9B8A89C485F}" destId="{00A2B02E-D6C2-43D0-B51A-E90ED8257F56}" srcOrd="0" destOrd="0" presId="urn:microsoft.com/office/officeart/2005/8/layout/orgChart1"/>
    <dgm:cxn modelId="{8F0C6A6C-0DF4-410A-BF33-1646D3E7472C}" srcId="{5FBDAA05-CE55-414A-B412-B9B8A89C485F}" destId="{6C986B02-2E87-47F5-92B8-B916D61219F5}" srcOrd="2" destOrd="0" parTransId="{EF23B4F1-5758-47C7-A162-F822822AECF8}" sibTransId="{2DA5F090-0CC9-415D-A65A-FF8872BB8866}"/>
    <dgm:cxn modelId="{41C9BCFB-2631-4B09-B07A-79361528DD91}" type="presOf" srcId="{F43312AB-71FB-495F-940B-F3994838094E}" destId="{6C7CD690-D0B3-4818-8051-5466A7D298F2}" srcOrd="0" destOrd="0" presId="urn:microsoft.com/office/officeart/2005/8/layout/orgChart1"/>
    <dgm:cxn modelId="{1D067EE5-B529-4DBD-8D0C-133019EAB0A2}" type="presOf" srcId="{6C986B02-2E87-47F5-92B8-B916D61219F5}" destId="{4F18576D-981F-4DC0-84A7-31A4E6C739AF}" srcOrd="0" destOrd="0" presId="urn:microsoft.com/office/officeart/2005/8/layout/orgChart1"/>
    <dgm:cxn modelId="{376027AF-C5F9-4D37-A611-453F4A98E013}" type="presOf" srcId="{06954542-E8C6-4044-834D-7D496C8D69E5}" destId="{65418843-C7DA-49C8-85E5-A53F4B6FF846}" srcOrd="0" destOrd="0" presId="urn:microsoft.com/office/officeart/2005/8/layout/orgChart1"/>
    <dgm:cxn modelId="{AB63A3B4-941C-4B2F-B603-FBC80EA6F1FE}" type="presOf" srcId="{DDD95A1C-DFFA-460F-B68C-D5FEB6DAC24D}" destId="{498911BC-B2F1-4CEE-B44C-E68CFEC919D2}" srcOrd="1" destOrd="0" presId="urn:microsoft.com/office/officeart/2005/8/layout/orgChart1"/>
    <dgm:cxn modelId="{C99C8391-BA6A-4EB5-936D-DB2A668948EB}" type="presOf" srcId="{5FBDAA05-CE55-414A-B412-B9B8A89C485F}" destId="{E7F1AF97-BF14-479A-B97B-47E8E266901C}" srcOrd="1" destOrd="0" presId="urn:microsoft.com/office/officeart/2005/8/layout/orgChart1"/>
    <dgm:cxn modelId="{DF59D600-1D4F-45BE-837C-AB01CC24494D}" type="presOf" srcId="{6C986B02-2E87-47F5-92B8-B916D61219F5}" destId="{6BA86B31-9CB8-474F-87CB-D01684FF9433}" srcOrd="1" destOrd="0" presId="urn:microsoft.com/office/officeart/2005/8/layout/orgChart1"/>
    <dgm:cxn modelId="{BA4B5D2A-3539-43F8-9B2D-D6409C9F4313}" type="presOf" srcId="{DDD95A1C-DFFA-460F-B68C-D5FEB6DAC24D}" destId="{60890B5A-964B-44A4-B8C2-D89D4CB21F20}" srcOrd="0" destOrd="0" presId="urn:microsoft.com/office/officeart/2005/8/layout/orgChart1"/>
    <dgm:cxn modelId="{0F6795DE-7D50-4E5D-9220-224B3AB72AD5}" type="presOf" srcId="{F638A2D1-AEF4-445D-B86A-3788F9DC3055}" destId="{EB3355F5-F76E-4C7B-A3C6-BE1A60F0FA9A}" srcOrd="0" destOrd="0" presId="urn:microsoft.com/office/officeart/2005/8/layout/orgChart1"/>
    <dgm:cxn modelId="{6476DFD4-56CC-4951-8470-D210FF1806A5}" srcId="{5FBDAA05-CE55-414A-B412-B9B8A89C485F}" destId="{DDD95A1C-DFFA-460F-B68C-D5FEB6DAC24D}" srcOrd="3" destOrd="0" parTransId="{F43312AB-71FB-495F-940B-F3994838094E}" sibTransId="{80A753D8-3B8F-4736-832C-01544547E61D}"/>
    <dgm:cxn modelId="{C4AF075F-77B7-4F18-9466-94F3820A471D}" type="presOf" srcId="{6528C099-D5BC-4433-8BEB-D1774BA7108D}" destId="{477F155B-7620-4CA2-B408-6F7C01903DB5}" srcOrd="0" destOrd="0" presId="urn:microsoft.com/office/officeart/2005/8/layout/orgChart1"/>
    <dgm:cxn modelId="{454C16C5-4059-45A1-8326-5694E09C349F}" type="presOf" srcId="{D148388C-DE3A-4070-AB5C-50931C2F3F9B}" destId="{6F59ECA5-B90D-4664-94D8-53397AE99E14}" srcOrd="0" destOrd="0" presId="urn:microsoft.com/office/officeart/2005/8/layout/orgChart1"/>
    <dgm:cxn modelId="{1D86490C-CFC9-4BE4-9C93-6614D4E76265}" type="presOf" srcId="{FE142BD4-965F-423D-8307-5E1B76DDF8E4}" destId="{E7DE1A34-46DF-4C68-B884-030A588AC48D}" srcOrd="0" destOrd="0" presId="urn:microsoft.com/office/officeart/2005/8/layout/orgChart1"/>
    <dgm:cxn modelId="{7BEAD01F-F6AE-489B-8F9C-65DF49DE0913}" type="presOf" srcId="{C7864992-D076-409C-908C-3B55CAA1BF27}" destId="{E56687B2-EB7F-40AA-87BE-1CBF5BDD15B3}" srcOrd="0" destOrd="0" presId="urn:microsoft.com/office/officeart/2005/8/layout/orgChart1"/>
    <dgm:cxn modelId="{F6E8E87B-5453-4143-BAE4-6156BC992D83}" srcId="{D148388C-DE3A-4070-AB5C-50931C2F3F9B}" destId="{5FBDAA05-CE55-414A-B412-B9B8A89C485F}" srcOrd="0" destOrd="0" parTransId="{93CB0AD8-37C0-44A7-9FFE-8059B455050B}" sibTransId="{27040BB8-4464-4F67-87C1-BE389D196C9B}"/>
    <dgm:cxn modelId="{13FD2478-80BD-4984-AFCB-730BF301E0FF}" type="presOf" srcId="{A47800C4-78C4-4E34-97AC-AC4D95AD6439}" destId="{D86EF563-F5F6-4522-BC3E-D4812AFD5EC1}" srcOrd="1" destOrd="0" presId="urn:microsoft.com/office/officeart/2005/8/layout/orgChart1"/>
    <dgm:cxn modelId="{CEBD6A17-3C6D-49CC-B70A-C87AB08FAE72}" type="presOf" srcId="{FE142BD4-965F-423D-8307-5E1B76DDF8E4}" destId="{C275E7B9-CD0F-4748-BB0A-B0E9260F4403}" srcOrd="1" destOrd="0" presId="urn:microsoft.com/office/officeart/2005/8/layout/orgChart1"/>
    <dgm:cxn modelId="{525BC38B-6BDB-4277-9B53-97A408BD0106}" srcId="{5FBDAA05-CE55-414A-B412-B9B8A89C485F}" destId="{A47800C4-78C4-4E34-97AC-AC4D95AD6439}" srcOrd="0" destOrd="0" parTransId="{F638A2D1-AEF4-445D-B86A-3788F9DC3055}" sibTransId="{3B4B3DAC-639F-42EB-87A8-3766D1662924}"/>
    <dgm:cxn modelId="{C894A537-37E2-4D77-B6B3-6F8CA1F4AAA4}" type="presParOf" srcId="{6F59ECA5-B90D-4664-94D8-53397AE99E14}" destId="{7D88EC2C-5F09-4C1C-BADE-F8AC1AA10B53}" srcOrd="0" destOrd="0" presId="urn:microsoft.com/office/officeart/2005/8/layout/orgChart1"/>
    <dgm:cxn modelId="{E088D9D2-1084-423B-B365-ABBE73F39C43}" type="presParOf" srcId="{7D88EC2C-5F09-4C1C-BADE-F8AC1AA10B53}" destId="{42FCC769-0BF7-49EF-8832-E529DDB71845}" srcOrd="0" destOrd="0" presId="urn:microsoft.com/office/officeart/2005/8/layout/orgChart1"/>
    <dgm:cxn modelId="{A20B2D13-4BE6-4AC2-A560-4B82684886B3}" type="presParOf" srcId="{42FCC769-0BF7-49EF-8832-E529DDB71845}" destId="{00A2B02E-D6C2-43D0-B51A-E90ED8257F56}" srcOrd="0" destOrd="0" presId="urn:microsoft.com/office/officeart/2005/8/layout/orgChart1"/>
    <dgm:cxn modelId="{3EE704F9-C716-4536-9247-422858B2C3A8}" type="presParOf" srcId="{42FCC769-0BF7-49EF-8832-E529DDB71845}" destId="{E7F1AF97-BF14-479A-B97B-47E8E266901C}" srcOrd="1" destOrd="0" presId="urn:microsoft.com/office/officeart/2005/8/layout/orgChart1"/>
    <dgm:cxn modelId="{B84D759B-A8DE-407A-BC03-57E414693072}" type="presParOf" srcId="{7D88EC2C-5F09-4C1C-BADE-F8AC1AA10B53}" destId="{AAF9452D-5968-4E27-AC73-989F08F2D235}" srcOrd="1" destOrd="0" presId="urn:microsoft.com/office/officeart/2005/8/layout/orgChart1"/>
    <dgm:cxn modelId="{3CE81F5E-4EE6-4B3B-8577-E5CD0B59C8C5}" type="presParOf" srcId="{AAF9452D-5968-4E27-AC73-989F08F2D235}" destId="{EB3355F5-F76E-4C7B-A3C6-BE1A60F0FA9A}" srcOrd="0" destOrd="0" presId="urn:microsoft.com/office/officeart/2005/8/layout/orgChart1"/>
    <dgm:cxn modelId="{E3AB8FDC-028C-49EB-BEB1-1076198C760A}" type="presParOf" srcId="{AAF9452D-5968-4E27-AC73-989F08F2D235}" destId="{8619D729-82AB-4E2B-94C3-CA040DE401CC}" srcOrd="1" destOrd="0" presId="urn:microsoft.com/office/officeart/2005/8/layout/orgChart1"/>
    <dgm:cxn modelId="{CC84B0D2-2E21-4B4A-8743-4647630D5150}" type="presParOf" srcId="{8619D729-82AB-4E2B-94C3-CA040DE401CC}" destId="{7FBE39C5-251B-4D59-863B-6CDC5AB5D520}" srcOrd="0" destOrd="0" presId="urn:microsoft.com/office/officeart/2005/8/layout/orgChart1"/>
    <dgm:cxn modelId="{986F20E0-6453-490E-87C1-2955464D70D8}" type="presParOf" srcId="{7FBE39C5-251B-4D59-863B-6CDC5AB5D520}" destId="{8D36E2FA-0918-45B5-AAFB-E5376A453DC5}" srcOrd="0" destOrd="0" presId="urn:microsoft.com/office/officeart/2005/8/layout/orgChart1"/>
    <dgm:cxn modelId="{A3EAAC0E-282E-45D2-A10C-117F79FC9BC9}" type="presParOf" srcId="{7FBE39C5-251B-4D59-863B-6CDC5AB5D520}" destId="{D86EF563-F5F6-4522-BC3E-D4812AFD5EC1}" srcOrd="1" destOrd="0" presId="urn:microsoft.com/office/officeart/2005/8/layout/orgChart1"/>
    <dgm:cxn modelId="{FBE8E7C7-F538-4655-870E-0D327954144E}" type="presParOf" srcId="{8619D729-82AB-4E2B-94C3-CA040DE401CC}" destId="{A769208D-7A08-41B6-92EA-DA86150F6412}" srcOrd="1" destOrd="0" presId="urn:microsoft.com/office/officeart/2005/8/layout/orgChart1"/>
    <dgm:cxn modelId="{BE104AAA-182B-4756-BD27-712C72FBBBD4}" type="presParOf" srcId="{A769208D-7A08-41B6-92EA-DA86150F6412}" destId="{477F155B-7620-4CA2-B408-6F7C01903DB5}" srcOrd="0" destOrd="0" presId="urn:microsoft.com/office/officeart/2005/8/layout/orgChart1"/>
    <dgm:cxn modelId="{F14A6924-6F38-486B-B73A-1BB9D53487BF}" type="presParOf" srcId="{A769208D-7A08-41B6-92EA-DA86150F6412}" destId="{D2DB6064-5734-4198-AAEE-1BD02FB6B870}" srcOrd="1" destOrd="0" presId="urn:microsoft.com/office/officeart/2005/8/layout/orgChart1"/>
    <dgm:cxn modelId="{18CC773A-9968-4D38-BC81-12D9B5985223}" type="presParOf" srcId="{D2DB6064-5734-4198-AAEE-1BD02FB6B870}" destId="{1D0FE944-B5CC-482D-9532-80FCF4079D4F}" srcOrd="0" destOrd="0" presId="urn:microsoft.com/office/officeart/2005/8/layout/orgChart1"/>
    <dgm:cxn modelId="{710B02D8-49CA-46E4-9EFA-B61BA28288E0}" type="presParOf" srcId="{1D0FE944-B5CC-482D-9532-80FCF4079D4F}" destId="{E7DE1A34-46DF-4C68-B884-030A588AC48D}" srcOrd="0" destOrd="0" presId="urn:microsoft.com/office/officeart/2005/8/layout/orgChart1"/>
    <dgm:cxn modelId="{825CEAF6-CF06-4A86-A7FD-2D220B21EE00}" type="presParOf" srcId="{1D0FE944-B5CC-482D-9532-80FCF4079D4F}" destId="{C275E7B9-CD0F-4748-BB0A-B0E9260F4403}" srcOrd="1" destOrd="0" presId="urn:microsoft.com/office/officeart/2005/8/layout/orgChart1"/>
    <dgm:cxn modelId="{A9CC02C6-EF0A-4278-AE29-0C647C8EBE26}" type="presParOf" srcId="{D2DB6064-5734-4198-AAEE-1BD02FB6B870}" destId="{8C52534E-28CE-4FEC-BD9D-92A0E4F74FC5}" srcOrd="1" destOrd="0" presId="urn:microsoft.com/office/officeart/2005/8/layout/orgChart1"/>
    <dgm:cxn modelId="{78026472-5A39-4294-95C8-D94D632F53E7}" type="presParOf" srcId="{D2DB6064-5734-4198-AAEE-1BD02FB6B870}" destId="{EDFFF578-02D8-4BFA-A501-7F6AEDB9D41E}" srcOrd="2" destOrd="0" presId="urn:microsoft.com/office/officeart/2005/8/layout/orgChart1"/>
    <dgm:cxn modelId="{47C9B559-DC8D-47E0-B296-54F7CA27A7CD}" type="presParOf" srcId="{8619D729-82AB-4E2B-94C3-CA040DE401CC}" destId="{5F1164DE-50DF-44CD-AF2D-D3E22389F45A}" srcOrd="2" destOrd="0" presId="urn:microsoft.com/office/officeart/2005/8/layout/orgChart1"/>
    <dgm:cxn modelId="{7AF53B99-261A-4CFC-A3A6-80DB3A09EE73}" type="presParOf" srcId="{AAF9452D-5968-4E27-AC73-989F08F2D235}" destId="{E56687B2-EB7F-40AA-87BE-1CBF5BDD15B3}" srcOrd="2" destOrd="0" presId="urn:microsoft.com/office/officeart/2005/8/layout/orgChart1"/>
    <dgm:cxn modelId="{89ECD0D4-2D7B-4A90-8E6F-42F3CE0AABA9}" type="presParOf" srcId="{AAF9452D-5968-4E27-AC73-989F08F2D235}" destId="{781B12A5-C247-4703-AE46-DED8498E51F8}" srcOrd="3" destOrd="0" presId="urn:microsoft.com/office/officeart/2005/8/layout/orgChart1"/>
    <dgm:cxn modelId="{B0CBB74F-B958-4081-A7EF-3E9C3A7C877C}" type="presParOf" srcId="{781B12A5-C247-4703-AE46-DED8498E51F8}" destId="{52D905B6-A961-4262-BDF8-72D1309CB998}" srcOrd="0" destOrd="0" presId="urn:microsoft.com/office/officeart/2005/8/layout/orgChart1"/>
    <dgm:cxn modelId="{93DF3610-9581-4161-83A2-172E9773E28E}" type="presParOf" srcId="{52D905B6-A961-4262-BDF8-72D1309CB998}" destId="{65418843-C7DA-49C8-85E5-A53F4B6FF846}" srcOrd="0" destOrd="0" presId="urn:microsoft.com/office/officeart/2005/8/layout/orgChart1"/>
    <dgm:cxn modelId="{5DBCDADC-3B11-4F0D-A1A9-FD0A3145E072}" type="presParOf" srcId="{52D905B6-A961-4262-BDF8-72D1309CB998}" destId="{84DC6679-26E0-48F8-A94B-D6FDE9CDF820}" srcOrd="1" destOrd="0" presId="urn:microsoft.com/office/officeart/2005/8/layout/orgChart1"/>
    <dgm:cxn modelId="{385B445E-E8C1-4029-897D-3B91DFB05C84}" type="presParOf" srcId="{781B12A5-C247-4703-AE46-DED8498E51F8}" destId="{83C49691-0B33-4044-A1AD-1BBF0303F5D9}" srcOrd="1" destOrd="0" presId="urn:microsoft.com/office/officeart/2005/8/layout/orgChart1"/>
    <dgm:cxn modelId="{0D01B6B3-415A-437D-B960-E486395DAC70}" type="presParOf" srcId="{781B12A5-C247-4703-AE46-DED8498E51F8}" destId="{9F60DB63-4074-4AFE-B72B-F822EF3BA86F}" srcOrd="2" destOrd="0" presId="urn:microsoft.com/office/officeart/2005/8/layout/orgChart1"/>
    <dgm:cxn modelId="{5BA51CCA-BEB1-4D0A-9B8E-6CB0F5D15691}" type="presParOf" srcId="{AAF9452D-5968-4E27-AC73-989F08F2D235}" destId="{4686C845-7A1C-457C-889A-846AA766A7C1}" srcOrd="4" destOrd="0" presId="urn:microsoft.com/office/officeart/2005/8/layout/orgChart1"/>
    <dgm:cxn modelId="{77C47DED-3792-46DA-9930-F2AE34B82BA2}" type="presParOf" srcId="{AAF9452D-5968-4E27-AC73-989F08F2D235}" destId="{49F4844F-F50B-4C8A-B982-366EAE16FE71}" srcOrd="5" destOrd="0" presId="urn:microsoft.com/office/officeart/2005/8/layout/orgChart1"/>
    <dgm:cxn modelId="{C1D51D8C-E7D7-46B4-BAE5-FAE550004604}" type="presParOf" srcId="{49F4844F-F50B-4C8A-B982-366EAE16FE71}" destId="{6D430EFB-95C6-4509-AE28-32CDEB793DA3}" srcOrd="0" destOrd="0" presId="urn:microsoft.com/office/officeart/2005/8/layout/orgChart1"/>
    <dgm:cxn modelId="{8FAD14CB-E6E3-4F48-8271-52FC2E8B3C41}" type="presParOf" srcId="{6D430EFB-95C6-4509-AE28-32CDEB793DA3}" destId="{4F18576D-981F-4DC0-84A7-31A4E6C739AF}" srcOrd="0" destOrd="0" presId="urn:microsoft.com/office/officeart/2005/8/layout/orgChart1"/>
    <dgm:cxn modelId="{3AFC7B11-1C03-4ED1-8827-81FAC25BD631}" type="presParOf" srcId="{6D430EFB-95C6-4509-AE28-32CDEB793DA3}" destId="{6BA86B31-9CB8-474F-87CB-D01684FF9433}" srcOrd="1" destOrd="0" presId="urn:microsoft.com/office/officeart/2005/8/layout/orgChart1"/>
    <dgm:cxn modelId="{12281790-C30E-4A9E-940C-438392986FE5}" type="presParOf" srcId="{49F4844F-F50B-4C8A-B982-366EAE16FE71}" destId="{E8D199DC-90E2-4BEF-88DC-DD978B6703C8}" srcOrd="1" destOrd="0" presId="urn:microsoft.com/office/officeart/2005/8/layout/orgChart1"/>
    <dgm:cxn modelId="{1AB1C2D9-FBF3-4132-8998-D669457AC875}" type="presParOf" srcId="{49F4844F-F50B-4C8A-B982-366EAE16FE71}" destId="{3C53C3C1-FD20-485D-87B5-C2D2D61B0CAF}" srcOrd="2" destOrd="0" presId="urn:microsoft.com/office/officeart/2005/8/layout/orgChart1"/>
    <dgm:cxn modelId="{31F5B81F-40EC-4714-BA82-8745B625154F}" type="presParOf" srcId="{AAF9452D-5968-4E27-AC73-989F08F2D235}" destId="{6C7CD690-D0B3-4818-8051-5466A7D298F2}" srcOrd="6" destOrd="0" presId="urn:microsoft.com/office/officeart/2005/8/layout/orgChart1"/>
    <dgm:cxn modelId="{6B4CD102-0530-4860-87D3-10B942A5E8E5}" type="presParOf" srcId="{AAF9452D-5968-4E27-AC73-989F08F2D235}" destId="{7656B238-FA3B-416D-8ED3-778C0F9F6E8F}" srcOrd="7" destOrd="0" presId="urn:microsoft.com/office/officeart/2005/8/layout/orgChart1"/>
    <dgm:cxn modelId="{73D0336A-C4EE-4E9A-8744-3255E47F2DFA}" type="presParOf" srcId="{7656B238-FA3B-416D-8ED3-778C0F9F6E8F}" destId="{775F1C7A-BCE3-4EA5-9D4C-7508992E45FC}" srcOrd="0" destOrd="0" presId="urn:microsoft.com/office/officeart/2005/8/layout/orgChart1"/>
    <dgm:cxn modelId="{285806CF-1512-4DC6-AB47-5FE47F4AC245}" type="presParOf" srcId="{775F1C7A-BCE3-4EA5-9D4C-7508992E45FC}" destId="{60890B5A-964B-44A4-B8C2-D89D4CB21F20}" srcOrd="0" destOrd="0" presId="urn:microsoft.com/office/officeart/2005/8/layout/orgChart1"/>
    <dgm:cxn modelId="{6984BB40-D1AE-45E6-BE2A-A5C687EFABE0}" type="presParOf" srcId="{775F1C7A-BCE3-4EA5-9D4C-7508992E45FC}" destId="{498911BC-B2F1-4CEE-B44C-E68CFEC919D2}" srcOrd="1" destOrd="0" presId="urn:microsoft.com/office/officeart/2005/8/layout/orgChart1"/>
    <dgm:cxn modelId="{B51FBD33-4327-45EE-BFD2-D4D6462883F2}" type="presParOf" srcId="{7656B238-FA3B-416D-8ED3-778C0F9F6E8F}" destId="{1D607512-D91D-4B33-BB05-C8EF8A486933}" srcOrd="1" destOrd="0" presId="urn:microsoft.com/office/officeart/2005/8/layout/orgChart1"/>
    <dgm:cxn modelId="{31E544BF-5CFF-42AD-9741-6765305A0BFD}" type="presParOf" srcId="{7656B238-FA3B-416D-8ED3-778C0F9F6E8F}" destId="{44C43680-6F04-49F1-B074-2275482D1E49}" srcOrd="2" destOrd="0" presId="urn:microsoft.com/office/officeart/2005/8/layout/orgChart1"/>
    <dgm:cxn modelId="{E960F622-1841-48B8-9CF2-A2A090403A64}" type="presParOf" srcId="{7D88EC2C-5F09-4C1C-BADE-F8AC1AA10B53}" destId="{663DEDC4-8B7E-4E18-849A-B8AE92D401E3}" srcOrd="2" destOrd="0" presId="urn:microsoft.com/office/officeart/2005/8/layout/orgChart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48388C-DE3A-4070-AB5C-50931C2F3F9B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47800C4-78C4-4E34-97AC-AC4D95AD6439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b="1" dirty="0" smtClean="0"/>
            <a:t>Preliminary Experimental Characterization</a:t>
          </a:r>
          <a:endParaRPr lang="en-US" sz="1600" b="1" dirty="0"/>
        </a:p>
      </dgm:t>
    </dgm:pt>
    <dgm:pt modelId="{F638A2D1-AEF4-445D-B86A-3788F9DC3055}" type="parTrans" cxnId="{525BC38B-6BDB-4277-9B53-97A408BD0106}">
      <dgm:prSet/>
      <dgm:spPr/>
      <dgm:t>
        <a:bodyPr/>
        <a:lstStyle/>
        <a:p>
          <a:endParaRPr lang="en-US" sz="1600" b="0"/>
        </a:p>
      </dgm:t>
    </dgm:pt>
    <dgm:pt modelId="{3B4B3DAC-639F-42EB-87A8-3766D1662924}" type="sibTrans" cxnId="{525BC38B-6BDB-4277-9B53-97A408BD0106}">
      <dgm:prSet/>
      <dgm:spPr/>
      <dgm:t>
        <a:bodyPr/>
        <a:lstStyle/>
        <a:p>
          <a:endParaRPr lang="en-US" sz="1600" b="0"/>
        </a:p>
      </dgm:t>
    </dgm:pt>
    <dgm:pt modelId="{06954542-E8C6-4044-834D-7D496C8D69E5}">
      <dgm:prSet phldrT="[Text]" custT="1"/>
      <dgm:spPr/>
      <dgm:t>
        <a:bodyPr/>
        <a:lstStyle/>
        <a:p>
          <a:r>
            <a:rPr lang="en-US" sz="1600" b="0" dirty="0" smtClean="0"/>
            <a:t>Concentrated Solar Flux Measurement System </a:t>
          </a:r>
          <a:endParaRPr lang="en-US" sz="1600" b="0" dirty="0"/>
        </a:p>
      </dgm:t>
    </dgm:pt>
    <dgm:pt modelId="{C7864992-D076-409C-908C-3B55CAA1BF27}" type="parTrans" cxnId="{94805416-48F2-4AC3-96DF-B783632FB093}">
      <dgm:prSet/>
      <dgm:spPr/>
      <dgm:t>
        <a:bodyPr/>
        <a:lstStyle/>
        <a:p>
          <a:endParaRPr lang="en-US" sz="1600" b="0"/>
        </a:p>
      </dgm:t>
    </dgm:pt>
    <dgm:pt modelId="{BD25FAE0-7711-4975-A37D-12B5F82CAC42}" type="sibTrans" cxnId="{94805416-48F2-4AC3-96DF-B783632FB093}">
      <dgm:prSet/>
      <dgm:spPr/>
      <dgm:t>
        <a:bodyPr/>
        <a:lstStyle/>
        <a:p>
          <a:endParaRPr lang="en-US" sz="1600" b="0"/>
        </a:p>
      </dgm:t>
    </dgm:pt>
    <dgm:pt modelId="{DDD95A1C-DFFA-460F-B68C-D5FEB6DAC24D}">
      <dgm:prSet phldrT="[Text]" custT="1"/>
      <dgm:spPr/>
      <dgm:t>
        <a:bodyPr/>
        <a:lstStyle/>
        <a:p>
          <a:r>
            <a:rPr lang="en-US" sz="1600" b="0" dirty="0" smtClean="0"/>
            <a:t>Beam Down Performance Overview</a:t>
          </a:r>
          <a:endParaRPr lang="en-US" sz="1600" b="0" dirty="0"/>
        </a:p>
      </dgm:t>
    </dgm:pt>
    <dgm:pt modelId="{F43312AB-71FB-495F-940B-F3994838094E}" type="parTrans" cxnId="{6476DFD4-56CC-4951-8470-D210FF1806A5}">
      <dgm:prSet/>
      <dgm:spPr/>
      <dgm:t>
        <a:bodyPr/>
        <a:lstStyle/>
        <a:p>
          <a:endParaRPr lang="en-US" sz="1600" b="0"/>
        </a:p>
      </dgm:t>
    </dgm:pt>
    <dgm:pt modelId="{80A753D8-3B8F-4736-832C-01544547E61D}" type="sibTrans" cxnId="{6476DFD4-56CC-4951-8470-D210FF1806A5}">
      <dgm:prSet/>
      <dgm:spPr/>
      <dgm:t>
        <a:bodyPr/>
        <a:lstStyle/>
        <a:p>
          <a:endParaRPr lang="en-US" sz="1600" b="0"/>
        </a:p>
      </dgm:t>
    </dgm:pt>
    <dgm:pt modelId="{5FBDAA05-CE55-414A-B412-B9B8A89C485F}">
      <dgm:prSet phldrT="[Text]" custT="1"/>
      <dgm:spPr/>
      <dgm:t>
        <a:bodyPr/>
        <a:lstStyle/>
        <a:p>
          <a:r>
            <a:rPr lang="en-US" sz="1600" b="1" i="0" dirty="0" smtClean="0"/>
            <a:t>Beam-Down</a:t>
          </a:r>
          <a:r>
            <a:rPr lang="en-US" sz="1600" b="0" i="0" dirty="0" smtClean="0"/>
            <a:t/>
          </a:r>
          <a:br>
            <a:rPr lang="en-US" sz="1600" b="0" i="0" dirty="0" smtClean="0"/>
          </a:br>
          <a:r>
            <a:rPr lang="en-US" sz="1600" b="0" i="0" dirty="0" smtClean="0"/>
            <a:t/>
          </a:r>
          <a:br>
            <a:rPr lang="en-US" sz="1600" b="0" i="0" dirty="0" smtClean="0"/>
          </a:br>
          <a:r>
            <a:rPr lang="en-US" sz="1200" b="0" i="0" dirty="0" smtClean="0"/>
            <a:t>Experimental Characterization &amp; Modeling</a:t>
          </a:r>
          <a:endParaRPr lang="en-US" sz="1600" b="0" i="0" dirty="0"/>
        </a:p>
      </dgm:t>
    </dgm:pt>
    <dgm:pt modelId="{93CB0AD8-37C0-44A7-9FFE-8059B455050B}" type="parTrans" cxnId="{F6E8E87B-5453-4143-BAE4-6156BC992D83}">
      <dgm:prSet/>
      <dgm:spPr/>
      <dgm:t>
        <a:bodyPr/>
        <a:lstStyle/>
        <a:p>
          <a:endParaRPr lang="en-US" sz="1800" b="0"/>
        </a:p>
      </dgm:t>
    </dgm:pt>
    <dgm:pt modelId="{27040BB8-4464-4F67-87C1-BE389D196C9B}" type="sibTrans" cxnId="{F6E8E87B-5453-4143-BAE4-6156BC992D83}">
      <dgm:prSet/>
      <dgm:spPr/>
      <dgm:t>
        <a:bodyPr/>
        <a:lstStyle/>
        <a:p>
          <a:endParaRPr lang="en-US" sz="1800" b="0"/>
        </a:p>
      </dgm:t>
    </dgm:pt>
    <dgm:pt modelId="{B437CD68-557A-4649-BD7D-05373C813B79}">
      <dgm:prSet phldrT="[Text]" custT="1"/>
      <dgm:spPr/>
      <dgm:t>
        <a:bodyPr/>
        <a:lstStyle/>
        <a:p>
          <a:r>
            <a:rPr lang="en-US" sz="1600" b="0" dirty="0" smtClean="0"/>
            <a:t>Geometrical-Optics Model and Error Analysis</a:t>
          </a:r>
          <a:endParaRPr lang="en-US" sz="1600" b="0" dirty="0"/>
        </a:p>
      </dgm:t>
    </dgm:pt>
    <dgm:pt modelId="{5C0A695F-63FE-4893-9140-A245BC7CFBCF}" type="parTrans" cxnId="{E8B95109-28FB-47B1-AD07-E9EF2BF27082}">
      <dgm:prSet/>
      <dgm:spPr/>
      <dgm:t>
        <a:bodyPr/>
        <a:lstStyle/>
        <a:p>
          <a:endParaRPr lang="en-US"/>
        </a:p>
      </dgm:t>
    </dgm:pt>
    <dgm:pt modelId="{14BD8D16-A4DE-4C33-8A7F-DD4ECF642876}" type="sibTrans" cxnId="{E8B95109-28FB-47B1-AD07-E9EF2BF27082}">
      <dgm:prSet/>
      <dgm:spPr/>
      <dgm:t>
        <a:bodyPr/>
        <a:lstStyle/>
        <a:p>
          <a:endParaRPr lang="en-US"/>
        </a:p>
      </dgm:t>
    </dgm:pt>
    <dgm:pt modelId="{6F59ECA5-B90D-4664-94D8-53397AE99E14}" type="pres">
      <dgm:prSet presAssocID="{D148388C-DE3A-4070-AB5C-50931C2F3F9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D88EC2C-5F09-4C1C-BADE-F8AC1AA10B53}" type="pres">
      <dgm:prSet presAssocID="{5FBDAA05-CE55-414A-B412-B9B8A89C485F}" presName="hierRoot1" presStyleCnt="0">
        <dgm:presLayoutVars>
          <dgm:hierBranch val="init"/>
        </dgm:presLayoutVars>
      </dgm:prSet>
      <dgm:spPr/>
    </dgm:pt>
    <dgm:pt modelId="{42FCC769-0BF7-49EF-8832-E529DDB71845}" type="pres">
      <dgm:prSet presAssocID="{5FBDAA05-CE55-414A-B412-B9B8A89C485F}" presName="rootComposite1" presStyleCnt="0"/>
      <dgm:spPr/>
    </dgm:pt>
    <dgm:pt modelId="{00A2B02E-D6C2-43D0-B51A-E90ED8257F56}" type="pres">
      <dgm:prSet presAssocID="{5FBDAA05-CE55-414A-B412-B9B8A89C485F}" presName="rootText1" presStyleLbl="node0" presStyleIdx="0" presStyleCnt="1" custScaleX="13448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F1AF97-BF14-479A-B97B-47E8E266901C}" type="pres">
      <dgm:prSet presAssocID="{5FBDAA05-CE55-414A-B412-B9B8A89C485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AF9452D-5968-4E27-AC73-989F08F2D235}" type="pres">
      <dgm:prSet presAssocID="{5FBDAA05-CE55-414A-B412-B9B8A89C485F}" presName="hierChild2" presStyleCnt="0"/>
      <dgm:spPr/>
    </dgm:pt>
    <dgm:pt modelId="{EB3355F5-F76E-4C7B-A3C6-BE1A60F0FA9A}" type="pres">
      <dgm:prSet presAssocID="{F638A2D1-AEF4-445D-B86A-3788F9DC3055}" presName="Name37" presStyleLbl="parChTrans1D2" presStyleIdx="0" presStyleCnt="4"/>
      <dgm:spPr/>
      <dgm:t>
        <a:bodyPr/>
        <a:lstStyle/>
        <a:p>
          <a:endParaRPr lang="en-US"/>
        </a:p>
      </dgm:t>
    </dgm:pt>
    <dgm:pt modelId="{8619D729-82AB-4E2B-94C3-CA040DE401CC}" type="pres">
      <dgm:prSet presAssocID="{A47800C4-78C4-4E34-97AC-AC4D95AD6439}" presName="hierRoot2" presStyleCnt="0">
        <dgm:presLayoutVars>
          <dgm:hierBranch val="init"/>
        </dgm:presLayoutVars>
      </dgm:prSet>
      <dgm:spPr/>
    </dgm:pt>
    <dgm:pt modelId="{7FBE39C5-251B-4D59-863B-6CDC5AB5D520}" type="pres">
      <dgm:prSet presAssocID="{A47800C4-78C4-4E34-97AC-AC4D95AD6439}" presName="rootComposite" presStyleCnt="0"/>
      <dgm:spPr/>
    </dgm:pt>
    <dgm:pt modelId="{8D36E2FA-0918-45B5-AAFB-E5376A453DC5}" type="pres">
      <dgm:prSet presAssocID="{A47800C4-78C4-4E34-97AC-AC4D95AD6439}" presName="rootText" presStyleLbl="node2" presStyleIdx="0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6EF563-F5F6-4522-BC3E-D4812AFD5EC1}" type="pres">
      <dgm:prSet presAssocID="{A47800C4-78C4-4E34-97AC-AC4D95AD6439}" presName="rootConnector" presStyleLbl="node2" presStyleIdx="0" presStyleCnt="4"/>
      <dgm:spPr/>
      <dgm:t>
        <a:bodyPr/>
        <a:lstStyle/>
        <a:p>
          <a:endParaRPr lang="en-US"/>
        </a:p>
      </dgm:t>
    </dgm:pt>
    <dgm:pt modelId="{A769208D-7A08-41B6-92EA-DA86150F6412}" type="pres">
      <dgm:prSet presAssocID="{A47800C4-78C4-4E34-97AC-AC4D95AD6439}" presName="hierChild4" presStyleCnt="0"/>
      <dgm:spPr/>
    </dgm:pt>
    <dgm:pt modelId="{5F1164DE-50DF-44CD-AF2D-D3E22389F45A}" type="pres">
      <dgm:prSet presAssocID="{A47800C4-78C4-4E34-97AC-AC4D95AD6439}" presName="hierChild5" presStyleCnt="0"/>
      <dgm:spPr/>
    </dgm:pt>
    <dgm:pt modelId="{E56687B2-EB7F-40AA-87BE-1CBF5BDD15B3}" type="pres">
      <dgm:prSet presAssocID="{C7864992-D076-409C-908C-3B55CAA1BF27}" presName="Name37" presStyleLbl="parChTrans1D2" presStyleIdx="1" presStyleCnt="4"/>
      <dgm:spPr/>
      <dgm:t>
        <a:bodyPr/>
        <a:lstStyle/>
        <a:p>
          <a:endParaRPr lang="en-US"/>
        </a:p>
      </dgm:t>
    </dgm:pt>
    <dgm:pt modelId="{781B12A5-C247-4703-AE46-DED8498E51F8}" type="pres">
      <dgm:prSet presAssocID="{06954542-E8C6-4044-834D-7D496C8D69E5}" presName="hierRoot2" presStyleCnt="0">
        <dgm:presLayoutVars>
          <dgm:hierBranch val="init"/>
        </dgm:presLayoutVars>
      </dgm:prSet>
      <dgm:spPr/>
    </dgm:pt>
    <dgm:pt modelId="{52D905B6-A961-4262-BDF8-72D1309CB998}" type="pres">
      <dgm:prSet presAssocID="{06954542-E8C6-4044-834D-7D496C8D69E5}" presName="rootComposite" presStyleCnt="0"/>
      <dgm:spPr/>
    </dgm:pt>
    <dgm:pt modelId="{65418843-C7DA-49C8-85E5-A53F4B6FF846}" type="pres">
      <dgm:prSet presAssocID="{06954542-E8C6-4044-834D-7D496C8D69E5}" presName="rootText" presStyleLbl="node2" presStyleIdx="1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DC6679-26E0-48F8-A94B-D6FDE9CDF820}" type="pres">
      <dgm:prSet presAssocID="{06954542-E8C6-4044-834D-7D496C8D69E5}" presName="rootConnector" presStyleLbl="node2" presStyleIdx="1" presStyleCnt="4"/>
      <dgm:spPr/>
      <dgm:t>
        <a:bodyPr/>
        <a:lstStyle/>
        <a:p>
          <a:endParaRPr lang="en-US"/>
        </a:p>
      </dgm:t>
    </dgm:pt>
    <dgm:pt modelId="{83C49691-0B33-4044-A1AD-1BBF0303F5D9}" type="pres">
      <dgm:prSet presAssocID="{06954542-E8C6-4044-834D-7D496C8D69E5}" presName="hierChild4" presStyleCnt="0"/>
      <dgm:spPr/>
    </dgm:pt>
    <dgm:pt modelId="{9F60DB63-4074-4AFE-B72B-F822EF3BA86F}" type="pres">
      <dgm:prSet presAssocID="{06954542-E8C6-4044-834D-7D496C8D69E5}" presName="hierChild5" presStyleCnt="0"/>
      <dgm:spPr/>
    </dgm:pt>
    <dgm:pt modelId="{F34581C7-C35E-4ABF-99F7-EE398E30FF12}" type="pres">
      <dgm:prSet presAssocID="{5C0A695F-63FE-4893-9140-A245BC7CFBCF}" presName="Name37" presStyleLbl="parChTrans1D2" presStyleIdx="2" presStyleCnt="4"/>
      <dgm:spPr/>
      <dgm:t>
        <a:bodyPr/>
        <a:lstStyle/>
        <a:p>
          <a:endParaRPr lang="en-US"/>
        </a:p>
      </dgm:t>
    </dgm:pt>
    <dgm:pt modelId="{2FFDFFC8-8E37-4D87-9BFA-B828F49C2247}" type="pres">
      <dgm:prSet presAssocID="{B437CD68-557A-4649-BD7D-05373C813B79}" presName="hierRoot2" presStyleCnt="0">
        <dgm:presLayoutVars>
          <dgm:hierBranch val="init"/>
        </dgm:presLayoutVars>
      </dgm:prSet>
      <dgm:spPr/>
    </dgm:pt>
    <dgm:pt modelId="{1AFC206E-CC1C-41FF-A201-13C7959CF52E}" type="pres">
      <dgm:prSet presAssocID="{B437CD68-557A-4649-BD7D-05373C813B79}" presName="rootComposite" presStyleCnt="0"/>
      <dgm:spPr/>
    </dgm:pt>
    <dgm:pt modelId="{CFA9D287-0F2E-4BFC-A4EF-FA8B55BA39CC}" type="pres">
      <dgm:prSet presAssocID="{B437CD68-557A-4649-BD7D-05373C813B79}" presName="rootText" presStyleLbl="node2" presStyleIdx="2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E2E1AEA-3598-455A-9731-036580C39556}" type="pres">
      <dgm:prSet presAssocID="{B437CD68-557A-4649-BD7D-05373C813B79}" presName="rootConnector" presStyleLbl="node2" presStyleIdx="2" presStyleCnt="4"/>
      <dgm:spPr/>
      <dgm:t>
        <a:bodyPr/>
        <a:lstStyle/>
        <a:p>
          <a:endParaRPr lang="en-US"/>
        </a:p>
      </dgm:t>
    </dgm:pt>
    <dgm:pt modelId="{7897A1C8-F5AF-4FA3-ADFC-574A661D423D}" type="pres">
      <dgm:prSet presAssocID="{B437CD68-557A-4649-BD7D-05373C813B79}" presName="hierChild4" presStyleCnt="0"/>
      <dgm:spPr/>
    </dgm:pt>
    <dgm:pt modelId="{501610C5-0B71-4DB4-B33F-7D60EBEE87DF}" type="pres">
      <dgm:prSet presAssocID="{B437CD68-557A-4649-BD7D-05373C813B79}" presName="hierChild5" presStyleCnt="0"/>
      <dgm:spPr/>
    </dgm:pt>
    <dgm:pt modelId="{6C7CD690-D0B3-4818-8051-5466A7D298F2}" type="pres">
      <dgm:prSet presAssocID="{F43312AB-71FB-495F-940B-F3994838094E}" presName="Name37" presStyleLbl="parChTrans1D2" presStyleIdx="3" presStyleCnt="4"/>
      <dgm:spPr/>
      <dgm:t>
        <a:bodyPr/>
        <a:lstStyle/>
        <a:p>
          <a:endParaRPr lang="en-US"/>
        </a:p>
      </dgm:t>
    </dgm:pt>
    <dgm:pt modelId="{7656B238-FA3B-416D-8ED3-778C0F9F6E8F}" type="pres">
      <dgm:prSet presAssocID="{DDD95A1C-DFFA-460F-B68C-D5FEB6DAC24D}" presName="hierRoot2" presStyleCnt="0">
        <dgm:presLayoutVars>
          <dgm:hierBranch val="init"/>
        </dgm:presLayoutVars>
      </dgm:prSet>
      <dgm:spPr/>
    </dgm:pt>
    <dgm:pt modelId="{775F1C7A-BCE3-4EA5-9D4C-7508992E45FC}" type="pres">
      <dgm:prSet presAssocID="{DDD95A1C-DFFA-460F-B68C-D5FEB6DAC24D}" presName="rootComposite" presStyleCnt="0"/>
      <dgm:spPr/>
    </dgm:pt>
    <dgm:pt modelId="{60890B5A-964B-44A4-B8C2-D89D4CB21F20}" type="pres">
      <dgm:prSet presAssocID="{DDD95A1C-DFFA-460F-B68C-D5FEB6DAC24D}" presName="rootText" presStyleLbl="node2" presStyleIdx="3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8911BC-B2F1-4CEE-B44C-E68CFEC919D2}" type="pres">
      <dgm:prSet presAssocID="{DDD95A1C-DFFA-460F-B68C-D5FEB6DAC24D}" presName="rootConnector" presStyleLbl="node2" presStyleIdx="3" presStyleCnt="4"/>
      <dgm:spPr/>
      <dgm:t>
        <a:bodyPr/>
        <a:lstStyle/>
        <a:p>
          <a:endParaRPr lang="en-US"/>
        </a:p>
      </dgm:t>
    </dgm:pt>
    <dgm:pt modelId="{1D607512-D91D-4B33-BB05-C8EF8A486933}" type="pres">
      <dgm:prSet presAssocID="{DDD95A1C-DFFA-460F-B68C-D5FEB6DAC24D}" presName="hierChild4" presStyleCnt="0"/>
      <dgm:spPr/>
    </dgm:pt>
    <dgm:pt modelId="{44C43680-6F04-49F1-B074-2275482D1E49}" type="pres">
      <dgm:prSet presAssocID="{DDD95A1C-DFFA-460F-B68C-D5FEB6DAC24D}" presName="hierChild5" presStyleCnt="0"/>
      <dgm:spPr/>
    </dgm:pt>
    <dgm:pt modelId="{663DEDC4-8B7E-4E18-849A-B8AE92D401E3}" type="pres">
      <dgm:prSet presAssocID="{5FBDAA05-CE55-414A-B412-B9B8A89C485F}" presName="hierChild3" presStyleCnt="0"/>
      <dgm:spPr/>
    </dgm:pt>
  </dgm:ptLst>
  <dgm:cxnLst>
    <dgm:cxn modelId="{096C8D2A-ADE7-42A8-AFC6-7F3A76ABE126}" type="presOf" srcId="{06954542-E8C6-4044-834D-7D496C8D69E5}" destId="{65418843-C7DA-49C8-85E5-A53F4B6FF846}" srcOrd="0" destOrd="0" presId="urn:microsoft.com/office/officeart/2005/8/layout/orgChart1"/>
    <dgm:cxn modelId="{525BC38B-6BDB-4277-9B53-97A408BD0106}" srcId="{5FBDAA05-CE55-414A-B412-B9B8A89C485F}" destId="{A47800C4-78C4-4E34-97AC-AC4D95AD6439}" srcOrd="0" destOrd="0" parTransId="{F638A2D1-AEF4-445D-B86A-3788F9DC3055}" sibTransId="{3B4B3DAC-639F-42EB-87A8-3766D1662924}"/>
    <dgm:cxn modelId="{47A32E13-580A-4298-8495-7BDFFAE9B0CD}" type="presOf" srcId="{5C0A695F-63FE-4893-9140-A245BC7CFBCF}" destId="{F34581C7-C35E-4ABF-99F7-EE398E30FF12}" srcOrd="0" destOrd="0" presId="urn:microsoft.com/office/officeart/2005/8/layout/orgChart1"/>
    <dgm:cxn modelId="{F153A895-BC21-40EB-BDBC-0C14F988B3D5}" type="presOf" srcId="{F638A2D1-AEF4-445D-B86A-3788F9DC3055}" destId="{EB3355F5-F76E-4C7B-A3C6-BE1A60F0FA9A}" srcOrd="0" destOrd="0" presId="urn:microsoft.com/office/officeart/2005/8/layout/orgChart1"/>
    <dgm:cxn modelId="{BC7CC726-130F-4FFB-A734-992784EF5F43}" type="presOf" srcId="{B437CD68-557A-4649-BD7D-05373C813B79}" destId="{CFA9D287-0F2E-4BFC-A4EF-FA8B55BA39CC}" srcOrd="0" destOrd="0" presId="urn:microsoft.com/office/officeart/2005/8/layout/orgChart1"/>
    <dgm:cxn modelId="{CE89EDF0-15BE-4475-A9C1-A529A7EAE137}" type="presOf" srcId="{A47800C4-78C4-4E34-97AC-AC4D95AD6439}" destId="{8D36E2FA-0918-45B5-AAFB-E5376A453DC5}" srcOrd="0" destOrd="0" presId="urn:microsoft.com/office/officeart/2005/8/layout/orgChart1"/>
    <dgm:cxn modelId="{94805416-48F2-4AC3-96DF-B783632FB093}" srcId="{5FBDAA05-CE55-414A-B412-B9B8A89C485F}" destId="{06954542-E8C6-4044-834D-7D496C8D69E5}" srcOrd="1" destOrd="0" parTransId="{C7864992-D076-409C-908C-3B55CAA1BF27}" sibTransId="{BD25FAE0-7711-4975-A37D-12B5F82CAC42}"/>
    <dgm:cxn modelId="{E8B95109-28FB-47B1-AD07-E9EF2BF27082}" srcId="{5FBDAA05-CE55-414A-B412-B9B8A89C485F}" destId="{B437CD68-557A-4649-BD7D-05373C813B79}" srcOrd="2" destOrd="0" parTransId="{5C0A695F-63FE-4893-9140-A245BC7CFBCF}" sibTransId="{14BD8D16-A4DE-4C33-8A7F-DD4ECF642876}"/>
    <dgm:cxn modelId="{6476DFD4-56CC-4951-8470-D210FF1806A5}" srcId="{5FBDAA05-CE55-414A-B412-B9B8A89C485F}" destId="{DDD95A1C-DFFA-460F-B68C-D5FEB6DAC24D}" srcOrd="3" destOrd="0" parTransId="{F43312AB-71FB-495F-940B-F3994838094E}" sibTransId="{80A753D8-3B8F-4736-832C-01544547E61D}"/>
    <dgm:cxn modelId="{F6E8E87B-5453-4143-BAE4-6156BC992D83}" srcId="{D148388C-DE3A-4070-AB5C-50931C2F3F9B}" destId="{5FBDAA05-CE55-414A-B412-B9B8A89C485F}" srcOrd="0" destOrd="0" parTransId="{93CB0AD8-37C0-44A7-9FFE-8059B455050B}" sibTransId="{27040BB8-4464-4F67-87C1-BE389D196C9B}"/>
    <dgm:cxn modelId="{CBD2854E-5251-491F-9F63-55A61D1913D6}" type="presOf" srcId="{B437CD68-557A-4649-BD7D-05373C813B79}" destId="{4E2E1AEA-3598-455A-9731-036580C39556}" srcOrd="1" destOrd="0" presId="urn:microsoft.com/office/officeart/2005/8/layout/orgChart1"/>
    <dgm:cxn modelId="{32D70261-4852-4F89-BD29-E506ED3920FF}" type="presOf" srcId="{D148388C-DE3A-4070-AB5C-50931C2F3F9B}" destId="{6F59ECA5-B90D-4664-94D8-53397AE99E14}" srcOrd="0" destOrd="0" presId="urn:microsoft.com/office/officeart/2005/8/layout/orgChart1"/>
    <dgm:cxn modelId="{251CC8B3-861A-48B8-A367-5DD5E93AE8E5}" type="presOf" srcId="{F43312AB-71FB-495F-940B-F3994838094E}" destId="{6C7CD690-D0B3-4818-8051-5466A7D298F2}" srcOrd="0" destOrd="0" presId="urn:microsoft.com/office/officeart/2005/8/layout/orgChart1"/>
    <dgm:cxn modelId="{8724CE68-9BCE-486F-A361-DA1C0D2C27B0}" type="presOf" srcId="{06954542-E8C6-4044-834D-7D496C8D69E5}" destId="{84DC6679-26E0-48F8-A94B-D6FDE9CDF820}" srcOrd="1" destOrd="0" presId="urn:microsoft.com/office/officeart/2005/8/layout/orgChart1"/>
    <dgm:cxn modelId="{51C7F1AB-AB1A-49D5-B8EB-035D7536D3A7}" type="presOf" srcId="{A47800C4-78C4-4E34-97AC-AC4D95AD6439}" destId="{D86EF563-F5F6-4522-BC3E-D4812AFD5EC1}" srcOrd="1" destOrd="0" presId="urn:microsoft.com/office/officeart/2005/8/layout/orgChart1"/>
    <dgm:cxn modelId="{77648C6C-8706-449C-A919-CEA3F794F001}" type="presOf" srcId="{DDD95A1C-DFFA-460F-B68C-D5FEB6DAC24D}" destId="{60890B5A-964B-44A4-B8C2-D89D4CB21F20}" srcOrd="0" destOrd="0" presId="urn:microsoft.com/office/officeart/2005/8/layout/orgChart1"/>
    <dgm:cxn modelId="{45CDE607-ACE1-43A7-A001-6D99E61C7DA3}" type="presOf" srcId="{5FBDAA05-CE55-414A-B412-B9B8A89C485F}" destId="{E7F1AF97-BF14-479A-B97B-47E8E266901C}" srcOrd="1" destOrd="0" presId="urn:microsoft.com/office/officeart/2005/8/layout/orgChart1"/>
    <dgm:cxn modelId="{CCB4A224-C37F-4114-9BC7-3461459D2803}" type="presOf" srcId="{DDD95A1C-DFFA-460F-B68C-D5FEB6DAC24D}" destId="{498911BC-B2F1-4CEE-B44C-E68CFEC919D2}" srcOrd="1" destOrd="0" presId="urn:microsoft.com/office/officeart/2005/8/layout/orgChart1"/>
    <dgm:cxn modelId="{C4198751-B005-4EDD-A09B-51885F234520}" type="presOf" srcId="{C7864992-D076-409C-908C-3B55CAA1BF27}" destId="{E56687B2-EB7F-40AA-87BE-1CBF5BDD15B3}" srcOrd="0" destOrd="0" presId="urn:microsoft.com/office/officeart/2005/8/layout/orgChart1"/>
    <dgm:cxn modelId="{D5E5F7FD-7907-4D59-989C-B693BB5162FF}" type="presOf" srcId="{5FBDAA05-CE55-414A-B412-B9B8A89C485F}" destId="{00A2B02E-D6C2-43D0-B51A-E90ED8257F56}" srcOrd="0" destOrd="0" presId="urn:microsoft.com/office/officeart/2005/8/layout/orgChart1"/>
    <dgm:cxn modelId="{DD5759DF-16CE-4E57-9C62-F10E74EB1001}" type="presParOf" srcId="{6F59ECA5-B90D-4664-94D8-53397AE99E14}" destId="{7D88EC2C-5F09-4C1C-BADE-F8AC1AA10B53}" srcOrd="0" destOrd="0" presId="urn:microsoft.com/office/officeart/2005/8/layout/orgChart1"/>
    <dgm:cxn modelId="{C780D139-CAE7-4AEE-8666-1C15CD0BB7D2}" type="presParOf" srcId="{7D88EC2C-5F09-4C1C-BADE-F8AC1AA10B53}" destId="{42FCC769-0BF7-49EF-8832-E529DDB71845}" srcOrd="0" destOrd="0" presId="urn:microsoft.com/office/officeart/2005/8/layout/orgChart1"/>
    <dgm:cxn modelId="{CE36A73E-3A20-4A87-BD75-327537FF3737}" type="presParOf" srcId="{42FCC769-0BF7-49EF-8832-E529DDB71845}" destId="{00A2B02E-D6C2-43D0-B51A-E90ED8257F56}" srcOrd="0" destOrd="0" presId="urn:microsoft.com/office/officeart/2005/8/layout/orgChart1"/>
    <dgm:cxn modelId="{B30C7958-D1FB-4507-8F8D-BE0E05D5FB72}" type="presParOf" srcId="{42FCC769-0BF7-49EF-8832-E529DDB71845}" destId="{E7F1AF97-BF14-479A-B97B-47E8E266901C}" srcOrd="1" destOrd="0" presId="urn:microsoft.com/office/officeart/2005/8/layout/orgChart1"/>
    <dgm:cxn modelId="{A4EF6FB8-D940-4883-B0C3-27535D51CB7C}" type="presParOf" srcId="{7D88EC2C-5F09-4C1C-BADE-F8AC1AA10B53}" destId="{AAF9452D-5968-4E27-AC73-989F08F2D235}" srcOrd="1" destOrd="0" presId="urn:microsoft.com/office/officeart/2005/8/layout/orgChart1"/>
    <dgm:cxn modelId="{F226C565-E6DC-42F2-AF5B-CF4EBC17338E}" type="presParOf" srcId="{AAF9452D-5968-4E27-AC73-989F08F2D235}" destId="{EB3355F5-F76E-4C7B-A3C6-BE1A60F0FA9A}" srcOrd="0" destOrd="0" presId="urn:microsoft.com/office/officeart/2005/8/layout/orgChart1"/>
    <dgm:cxn modelId="{9C963F58-7E69-4781-9B97-F8E063BF150A}" type="presParOf" srcId="{AAF9452D-5968-4E27-AC73-989F08F2D235}" destId="{8619D729-82AB-4E2B-94C3-CA040DE401CC}" srcOrd="1" destOrd="0" presId="urn:microsoft.com/office/officeart/2005/8/layout/orgChart1"/>
    <dgm:cxn modelId="{31B20D3E-8012-4144-8829-1E7D54DD3F29}" type="presParOf" srcId="{8619D729-82AB-4E2B-94C3-CA040DE401CC}" destId="{7FBE39C5-251B-4D59-863B-6CDC5AB5D520}" srcOrd="0" destOrd="0" presId="urn:microsoft.com/office/officeart/2005/8/layout/orgChart1"/>
    <dgm:cxn modelId="{B1B5CD43-8750-4036-8777-AF2DA16043BA}" type="presParOf" srcId="{7FBE39C5-251B-4D59-863B-6CDC5AB5D520}" destId="{8D36E2FA-0918-45B5-AAFB-E5376A453DC5}" srcOrd="0" destOrd="0" presId="urn:microsoft.com/office/officeart/2005/8/layout/orgChart1"/>
    <dgm:cxn modelId="{3F403508-B2E0-4012-BD21-E8D0A55FD3D7}" type="presParOf" srcId="{7FBE39C5-251B-4D59-863B-6CDC5AB5D520}" destId="{D86EF563-F5F6-4522-BC3E-D4812AFD5EC1}" srcOrd="1" destOrd="0" presId="urn:microsoft.com/office/officeart/2005/8/layout/orgChart1"/>
    <dgm:cxn modelId="{32444759-E924-4CAF-9BB6-EC1E56AC690A}" type="presParOf" srcId="{8619D729-82AB-4E2B-94C3-CA040DE401CC}" destId="{A769208D-7A08-41B6-92EA-DA86150F6412}" srcOrd="1" destOrd="0" presId="urn:microsoft.com/office/officeart/2005/8/layout/orgChart1"/>
    <dgm:cxn modelId="{FF2AE76B-AE7F-42C2-AFDB-2C259C8AD908}" type="presParOf" srcId="{8619D729-82AB-4E2B-94C3-CA040DE401CC}" destId="{5F1164DE-50DF-44CD-AF2D-D3E22389F45A}" srcOrd="2" destOrd="0" presId="urn:microsoft.com/office/officeart/2005/8/layout/orgChart1"/>
    <dgm:cxn modelId="{72B885B5-57FA-4ED8-8BF1-551CCDA3819A}" type="presParOf" srcId="{AAF9452D-5968-4E27-AC73-989F08F2D235}" destId="{E56687B2-EB7F-40AA-87BE-1CBF5BDD15B3}" srcOrd="2" destOrd="0" presId="urn:microsoft.com/office/officeart/2005/8/layout/orgChart1"/>
    <dgm:cxn modelId="{4BCCA7B9-BFAB-4A25-8F46-BA0808A82095}" type="presParOf" srcId="{AAF9452D-5968-4E27-AC73-989F08F2D235}" destId="{781B12A5-C247-4703-AE46-DED8498E51F8}" srcOrd="3" destOrd="0" presId="urn:microsoft.com/office/officeart/2005/8/layout/orgChart1"/>
    <dgm:cxn modelId="{4E8D7DD1-2481-45D8-B3DB-1496B7C326D9}" type="presParOf" srcId="{781B12A5-C247-4703-AE46-DED8498E51F8}" destId="{52D905B6-A961-4262-BDF8-72D1309CB998}" srcOrd="0" destOrd="0" presId="urn:microsoft.com/office/officeart/2005/8/layout/orgChart1"/>
    <dgm:cxn modelId="{C90034E0-CE96-4EBE-80C0-B6969DBDDD86}" type="presParOf" srcId="{52D905B6-A961-4262-BDF8-72D1309CB998}" destId="{65418843-C7DA-49C8-85E5-A53F4B6FF846}" srcOrd="0" destOrd="0" presId="urn:microsoft.com/office/officeart/2005/8/layout/orgChart1"/>
    <dgm:cxn modelId="{0AE18660-1B5B-474E-8C03-5B351428CD2C}" type="presParOf" srcId="{52D905B6-A961-4262-BDF8-72D1309CB998}" destId="{84DC6679-26E0-48F8-A94B-D6FDE9CDF820}" srcOrd="1" destOrd="0" presId="urn:microsoft.com/office/officeart/2005/8/layout/orgChart1"/>
    <dgm:cxn modelId="{3C7F26B2-7FCD-4D17-927C-BDD801DCECDB}" type="presParOf" srcId="{781B12A5-C247-4703-AE46-DED8498E51F8}" destId="{83C49691-0B33-4044-A1AD-1BBF0303F5D9}" srcOrd="1" destOrd="0" presId="urn:microsoft.com/office/officeart/2005/8/layout/orgChart1"/>
    <dgm:cxn modelId="{34322E97-E957-49AA-A86D-059A2714390B}" type="presParOf" srcId="{781B12A5-C247-4703-AE46-DED8498E51F8}" destId="{9F60DB63-4074-4AFE-B72B-F822EF3BA86F}" srcOrd="2" destOrd="0" presId="urn:microsoft.com/office/officeart/2005/8/layout/orgChart1"/>
    <dgm:cxn modelId="{51169309-2322-41F0-8EA1-62076519AA03}" type="presParOf" srcId="{AAF9452D-5968-4E27-AC73-989F08F2D235}" destId="{F34581C7-C35E-4ABF-99F7-EE398E30FF12}" srcOrd="4" destOrd="0" presId="urn:microsoft.com/office/officeart/2005/8/layout/orgChart1"/>
    <dgm:cxn modelId="{DC586790-E241-4C4B-82E4-037C55AA1633}" type="presParOf" srcId="{AAF9452D-5968-4E27-AC73-989F08F2D235}" destId="{2FFDFFC8-8E37-4D87-9BFA-B828F49C2247}" srcOrd="5" destOrd="0" presId="urn:microsoft.com/office/officeart/2005/8/layout/orgChart1"/>
    <dgm:cxn modelId="{8BD7C672-BE19-4CD0-ADAA-9B3BA7EF40E7}" type="presParOf" srcId="{2FFDFFC8-8E37-4D87-9BFA-B828F49C2247}" destId="{1AFC206E-CC1C-41FF-A201-13C7959CF52E}" srcOrd="0" destOrd="0" presId="urn:microsoft.com/office/officeart/2005/8/layout/orgChart1"/>
    <dgm:cxn modelId="{6FC467AB-3AB1-454C-8015-54D8B93C79E2}" type="presParOf" srcId="{1AFC206E-CC1C-41FF-A201-13C7959CF52E}" destId="{CFA9D287-0F2E-4BFC-A4EF-FA8B55BA39CC}" srcOrd="0" destOrd="0" presId="urn:microsoft.com/office/officeart/2005/8/layout/orgChart1"/>
    <dgm:cxn modelId="{09D91989-AA2D-4C9B-9FC8-D6416E70E570}" type="presParOf" srcId="{1AFC206E-CC1C-41FF-A201-13C7959CF52E}" destId="{4E2E1AEA-3598-455A-9731-036580C39556}" srcOrd="1" destOrd="0" presId="urn:microsoft.com/office/officeart/2005/8/layout/orgChart1"/>
    <dgm:cxn modelId="{539BDB5D-26A3-47EA-A756-AF022F2AF78C}" type="presParOf" srcId="{2FFDFFC8-8E37-4D87-9BFA-B828F49C2247}" destId="{7897A1C8-F5AF-4FA3-ADFC-574A661D423D}" srcOrd="1" destOrd="0" presId="urn:microsoft.com/office/officeart/2005/8/layout/orgChart1"/>
    <dgm:cxn modelId="{C47FE147-1117-4D94-8E1A-EF88FEDC8121}" type="presParOf" srcId="{2FFDFFC8-8E37-4D87-9BFA-B828F49C2247}" destId="{501610C5-0B71-4DB4-B33F-7D60EBEE87DF}" srcOrd="2" destOrd="0" presId="urn:microsoft.com/office/officeart/2005/8/layout/orgChart1"/>
    <dgm:cxn modelId="{A3EA791B-3BA2-4672-8939-C60FFC75ADFB}" type="presParOf" srcId="{AAF9452D-5968-4E27-AC73-989F08F2D235}" destId="{6C7CD690-D0B3-4818-8051-5466A7D298F2}" srcOrd="6" destOrd="0" presId="urn:microsoft.com/office/officeart/2005/8/layout/orgChart1"/>
    <dgm:cxn modelId="{5EBA9AE5-EB67-495C-BCC5-30DF11FD4F2B}" type="presParOf" srcId="{AAF9452D-5968-4E27-AC73-989F08F2D235}" destId="{7656B238-FA3B-416D-8ED3-778C0F9F6E8F}" srcOrd="7" destOrd="0" presId="urn:microsoft.com/office/officeart/2005/8/layout/orgChart1"/>
    <dgm:cxn modelId="{6CBB31C6-8F07-4369-9DDB-72CD6B19B2A0}" type="presParOf" srcId="{7656B238-FA3B-416D-8ED3-778C0F9F6E8F}" destId="{775F1C7A-BCE3-4EA5-9D4C-7508992E45FC}" srcOrd="0" destOrd="0" presId="urn:microsoft.com/office/officeart/2005/8/layout/orgChart1"/>
    <dgm:cxn modelId="{E0A6E257-9651-44C8-812B-DC8DE64C18ED}" type="presParOf" srcId="{775F1C7A-BCE3-4EA5-9D4C-7508992E45FC}" destId="{60890B5A-964B-44A4-B8C2-D89D4CB21F20}" srcOrd="0" destOrd="0" presId="urn:microsoft.com/office/officeart/2005/8/layout/orgChart1"/>
    <dgm:cxn modelId="{49C8883D-E2E2-4AA2-AF82-DF8E179596B3}" type="presParOf" srcId="{775F1C7A-BCE3-4EA5-9D4C-7508992E45FC}" destId="{498911BC-B2F1-4CEE-B44C-E68CFEC919D2}" srcOrd="1" destOrd="0" presId="urn:microsoft.com/office/officeart/2005/8/layout/orgChart1"/>
    <dgm:cxn modelId="{1EC4C139-C2F5-4E36-A1FC-6E7835813929}" type="presParOf" srcId="{7656B238-FA3B-416D-8ED3-778C0F9F6E8F}" destId="{1D607512-D91D-4B33-BB05-C8EF8A486933}" srcOrd="1" destOrd="0" presId="urn:microsoft.com/office/officeart/2005/8/layout/orgChart1"/>
    <dgm:cxn modelId="{9A257760-A61B-4287-8C12-AB7F0063A94B}" type="presParOf" srcId="{7656B238-FA3B-416D-8ED3-778C0F9F6E8F}" destId="{44C43680-6F04-49F1-B074-2275482D1E49}" srcOrd="2" destOrd="0" presId="urn:microsoft.com/office/officeart/2005/8/layout/orgChart1"/>
    <dgm:cxn modelId="{D60EC16F-6614-478E-9BAE-0932DF4E3117}" type="presParOf" srcId="{7D88EC2C-5F09-4C1C-BADE-F8AC1AA10B53}" destId="{663DEDC4-8B7E-4E18-849A-B8AE92D401E3}" srcOrd="2" destOrd="0" presId="urn:microsoft.com/office/officeart/2005/8/layout/orgChart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2E8B19-E897-44E1-842F-E1F5657617E8}" type="doc">
      <dgm:prSet loTypeId="urn:microsoft.com/office/officeart/2005/8/layout/orgChart1" loCatId="hierarchy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BD2E153-4F2C-42F7-AA96-D1D6C18BA8F7}">
      <dgm:prSet phldrT="[Text]"/>
      <dgm:spPr/>
      <dgm:t>
        <a:bodyPr/>
        <a:lstStyle/>
        <a:p>
          <a:r>
            <a:rPr lang="en-US" dirty="0" smtClean="0"/>
            <a:t>Flux Map</a:t>
          </a:r>
          <a:endParaRPr lang="en-US" dirty="0"/>
        </a:p>
      </dgm:t>
    </dgm:pt>
    <dgm:pt modelId="{C899AC2F-5038-46B3-831A-254185AE85E5}" type="parTrans" cxnId="{7A9DA826-6B45-4CC7-9FBC-7EEE031D53E3}">
      <dgm:prSet/>
      <dgm:spPr/>
      <dgm:t>
        <a:bodyPr/>
        <a:lstStyle/>
        <a:p>
          <a:endParaRPr lang="en-US"/>
        </a:p>
      </dgm:t>
    </dgm:pt>
    <dgm:pt modelId="{32A092EE-8E57-48ED-AD99-4770C7827BBF}" type="sibTrans" cxnId="{7A9DA826-6B45-4CC7-9FBC-7EEE031D53E3}">
      <dgm:prSet/>
      <dgm:spPr/>
      <dgm:t>
        <a:bodyPr/>
        <a:lstStyle/>
        <a:p>
          <a:endParaRPr lang="en-US"/>
        </a:p>
      </dgm:t>
    </dgm:pt>
    <dgm:pt modelId="{4251B6CA-9B27-4AC8-99CD-B349FFF32F21}">
      <dgm:prSet phldrT="[Text]"/>
      <dgm:spPr/>
      <dgm:t>
        <a:bodyPr/>
        <a:lstStyle/>
        <a:p>
          <a:r>
            <a:rPr lang="en-US" dirty="0" smtClean="0"/>
            <a:t>Total Energy Content</a:t>
          </a:r>
          <a:endParaRPr lang="en-US" dirty="0"/>
        </a:p>
      </dgm:t>
    </dgm:pt>
    <dgm:pt modelId="{EB91D2E8-C1C0-4E20-A14D-3592DA398D7F}" type="parTrans" cxnId="{0CF15628-A12F-404F-8B4C-44129A666B1F}">
      <dgm:prSet/>
      <dgm:spPr/>
      <dgm:t>
        <a:bodyPr/>
        <a:lstStyle/>
        <a:p>
          <a:endParaRPr lang="en-US"/>
        </a:p>
      </dgm:t>
    </dgm:pt>
    <dgm:pt modelId="{7F33C218-16F0-4626-B36D-370A32FE804B}" type="sibTrans" cxnId="{0CF15628-A12F-404F-8B4C-44129A666B1F}">
      <dgm:prSet/>
      <dgm:spPr/>
      <dgm:t>
        <a:bodyPr/>
        <a:lstStyle/>
        <a:p>
          <a:endParaRPr lang="en-US"/>
        </a:p>
      </dgm:t>
    </dgm:pt>
    <dgm:pt modelId="{3610413A-56BF-476A-BAF1-8FEDBDC25D6E}">
      <dgm:prSet phldrT="[Text]"/>
      <dgm:spPr/>
      <dgm:t>
        <a:bodyPr/>
        <a:lstStyle/>
        <a:p>
          <a:r>
            <a:rPr lang="en-US" dirty="0" smtClean="0"/>
            <a:t>Flux Distribution</a:t>
          </a:r>
          <a:endParaRPr lang="en-US" dirty="0"/>
        </a:p>
      </dgm:t>
    </dgm:pt>
    <dgm:pt modelId="{EBA9E31E-323B-4448-AE5E-03BA9B5A4119}" type="parTrans" cxnId="{2FB18B69-A7CC-4942-A5C2-09CB12FEA721}">
      <dgm:prSet/>
      <dgm:spPr/>
      <dgm:t>
        <a:bodyPr/>
        <a:lstStyle/>
        <a:p>
          <a:endParaRPr lang="en-US"/>
        </a:p>
      </dgm:t>
    </dgm:pt>
    <dgm:pt modelId="{F0892B01-4346-4E7E-A962-A528F1DB5455}" type="sibTrans" cxnId="{2FB18B69-A7CC-4942-A5C2-09CB12FEA721}">
      <dgm:prSet/>
      <dgm:spPr/>
      <dgm:t>
        <a:bodyPr/>
        <a:lstStyle/>
        <a:p>
          <a:endParaRPr lang="en-US"/>
        </a:p>
      </dgm:t>
    </dgm:pt>
    <dgm:pt modelId="{C8C14D41-5E11-4F55-93C2-FCB0A8424058}">
      <dgm:prSet phldrT="[Text]"/>
      <dgm:spPr/>
      <dgm:t>
        <a:bodyPr/>
        <a:lstStyle/>
        <a:p>
          <a:r>
            <a:rPr lang="en-US" dirty="0" smtClean="0"/>
            <a:t>Concentration</a:t>
          </a:r>
          <a:endParaRPr lang="en-US" dirty="0"/>
        </a:p>
      </dgm:t>
    </dgm:pt>
    <dgm:pt modelId="{D8DEE135-AC82-48AF-88EB-E00BBD678BEC}" type="parTrans" cxnId="{E3D259B2-FDF9-4ED1-B643-E383675355EC}">
      <dgm:prSet/>
      <dgm:spPr/>
      <dgm:t>
        <a:bodyPr/>
        <a:lstStyle/>
        <a:p>
          <a:endParaRPr lang="en-US"/>
        </a:p>
      </dgm:t>
    </dgm:pt>
    <dgm:pt modelId="{C9C0926D-A870-4830-8E84-524CD967FDBD}" type="sibTrans" cxnId="{E3D259B2-FDF9-4ED1-B643-E383675355EC}">
      <dgm:prSet/>
      <dgm:spPr/>
      <dgm:t>
        <a:bodyPr/>
        <a:lstStyle/>
        <a:p>
          <a:endParaRPr lang="en-US"/>
        </a:p>
      </dgm:t>
    </dgm:pt>
    <dgm:pt modelId="{7959505D-B4CE-4581-B055-5589E2F5FA81}">
      <dgm:prSet phldrT="[Text]"/>
      <dgm:spPr/>
      <dgm:t>
        <a:bodyPr/>
        <a:lstStyle/>
        <a:p>
          <a:r>
            <a:rPr lang="en-US" dirty="0" smtClean="0"/>
            <a:t>Centering</a:t>
          </a:r>
          <a:endParaRPr lang="en-US" dirty="0"/>
        </a:p>
      </dgm:t>
    </dgm:pt>
    <dgm:pt modelId="{45D41E4F-4A1E-43AA-9A3A-D7191E927A1A}" type="parTrans" cxnId="{3071429B-0E4D-4692-A2BD-389AC429F38D}">
      <dgm:prSet/>
      <dgm:spPr/>
      <dgm:t>
        <a:bodyPr/>
        <a:lstStyle/>
        <a:p>
          <a:endParaRPr lang="en-US"/>
        </a:p>
      </dgm:t>
    </dgm:pt>
    <dgm:pt modelId="{327C5811-966D-4AE4-8DF5-17FED7764790}" type="sibTrans" cxnId="{3071429B-0E4D-4692-A2BD-389AC429F38D}">
      <dgm:prSet/>
      <dgm:spPr/>
      <dgm:t>
        <a:bodyPr/>
        <a:lstStyle/>
        <a:p>
          <a:endParaRPr lang="en-US"/>
        </a:p>
      </dgm:t>
    </dgm:pt>
    <dgm:pt modelId="{E4713D52-1950-4246-9437-40614038BCA9}" type="pres">
      <dgm:prSet presAssocID="{642E8B19-E897-44E1-842F-E1F5657617E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341C3BB-882A-4C0F-9679-10A1E0081009}" type="pres">
      <dgm:prSet presAssocID="{CBD2E153-4F2C-42F7-AA96-D1D6C18BA8F7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DBBC75D-91F9-475F-92AE-C501A84A0D0A}" type="pres">
      <dgm:prSet presAssocID="{CBD2E153-4F2C-42F7-AA96-D1D6C18BA8F7}" presName="rootComposite1" presStyleCnt="0"/>
      <dgm:spPr/>
      <dgm:t>
        <a:bodyPr/>
        <a:lstStyle/>
        <a:p>
          <a:endParaRPr lang="en-US"/>
        </a:p>
      </dgm:t>
    </dgm:pt>
    <dgm:pt modelId="{E7FB7CF5-CB5D-4D91-A5EC-F0752B93D738}" type="pres">
      <dgm:prSet presAssocID="{CBD2E153-4F2C-42F7-AA96-D1D6C18BA8F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649204-5127-4DC1-984C-4113EC2C27C0}" type="pres">
      <dgm:prSet presAssocID="{CBD2E153-4F2C-42F7-AA96-D1D6C18BA8F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34BABD7-5F77-4D75-943E-AA44C1346333}" type="pres">
      <dgm:prSet presAssocID="{CBD2E153-4F2C-42F7-AA96-D1D6C18BA8F7}" presName="hierChild2" presStyleCnt="0"/>
      <dgm:spPr/>
      <dgm:t>
        <a:bodyPr/>
        <a:lstStyle/>
        <a:p>
          <a:endParaRPr lang="en-US"/>
        </a:p>
      </dgm:t>
    </dgm:pt>
    <dgm:pt modelId="{9DB6D825-DA9C-4626-BFAC-79862A9658E8}" type="pres">
      <dgm:prSet presAssocID="{EB91D2E8-C1C0-4E20-A14D-3592DA398D7F}" presName="Name37" presStyleLbl="parChTrans1D2" presStyleIdx="0" presStyleCnt="2"/>
      <dgm:spPr/>
      <dgm:t>
        <a:bodyPr/>
        <a:lstStyle/>
        <a:p>
          <a:endParaRPr lang="en-US"/>
        </a:p>
      </dgm:t>
    </dgm:pt>
    <dgm:pt modelId="{D2DC0044-B51B-40B0-AC31-CF0F48B2ECAA}" type="pres">
      <dgm:prSet presAssocID="{4251B6CA-9B27-4AC8-99CD-B349FFF32F2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3AABF9E-8DF5-4422-8C84-E4FA6B4D15FD}" type="pres">
      <dgm:prSet presAssocID="{4251B6CA-9B27-4AC8-99CD-B349FFF32F21}" presName="rootComposite" presStyleCnt="0"/>
      <dgm:spPr/>
      <dgm:t>
        <a:bodyPr/>
        <a:lstStyle/>
        <a:p>
          <a:endParaRPr lang="en-US"/>
        </a:p>
      </dgm:t>
    </dgm:pt>
    <dgm:pt modelId="{7C14A87A-376D-4B6B-AB8C-A71806E8BDB3}" type="pres">
      <dgm:prSet presAssocID="{4251B6CA-9B27-4AC8-99CD-B349FFF32F21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891D9F-972D-49D1-A96C-4C1A083536C5}" type="pres">
      <dgm:prSet presAssocID="{4251B6CA-9B27-4AC8-99CD-B349FFF32F21}" presName="rootConnector" presStyleLbl="node2" presStyleIdx="0" presStyleCnt="2"/>
      <dgm:spPr/>
      <dgm:t>
        <a:bodyPr/>
        <a:lstStyle/>
        <a:p>
          <a:endParaRPr lang="en-US"/>
        </a:p>
      </dgm:t>
    </dgm:pt>
    <dgm:pt modelId="{9B1D2469-2881-4C52-B731-F083B8003781}" type="pres">
      <dgm:prSet presAssocID="{4251B6CA-9B27-4AC8-99CD-B349FFF32F21}" presName="hierChild4" presStyleCnt="0"/>
      <dgm:spPr/>
      <dgm:t>
        <a:bodyPr/>
        <a:lstStyle/>
        <a:p>
          <a:endParaRPr lang="en-US"/>
        </a:p>
      </dgm:t>
    </dgm:pt>
    <dgm:pt modelId="{92E2F331-B88F-4D6A-BF32-9A5CF52DAED1}" type="pres">
      <dgm:prSet presAssocID="{4251B6CA-9B27-4AC8-99CD-B349FFF32F21}" presName="hierChild5" presStyleCnt="0"/>
      <dgm:spPr/>
      <dgm:t>
        <a:bodyPr/>
        <a:lstStyle/>
        <a:p>
          <a:endParaRPr lang="en-US"/>
        </a:p>
      </dgm:t>
    </dgm:pt>
    <dgm:pt modelId="{93571F00-D3D7-4791-944B-9A9259A9554A}" type="pres">
      <dgm:prSet presAssocID="{EBA9E31E-323B-4448-AE5E-03BA9B5A4119}" presName="Name37" presStyleLbl="parChTrans1D2" presStyleIdx="1" presStyleCnt="2"/>
      <dgm:spPr/>
      <dgm:t>
        <a:bodyPr/>
        <a:lstStyle/>
        <a:p>
          <a:endParaRPr lang="en-US"/>
        </a:p>
      </dgm:t>
    </dgm:pt>
    <dgm:pt modelId="{687AC336-FD7F-44C7-957E-527070944933}" type="pres">
      <dgm:prSet presAssocID="{3610413A-56BF-476A-BAF1-8FEDBDC25D6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AAE35E6-0C2B-4E95-9E3F-08124019D0DC}" type="pres">
      <dgm:prSet presAssocID="{3610413A-56BF-476A-BAF1-8FEDBDC25D6E}" presName="rootComposite" presStyleCnt="0"/>
      <dgm:spPr/>
      <dgm:t>
        <a:bodyPr/>
        <a:lstStyle/>
        <a:p>
          <a:endParaRPr lang="en-US"/>
        </a:p>
      </dgm:t>
    </dgm:pt>
    <dgm:pt modelId="{240DC532-3558-4692-91E9-84797CC8EFEB}" type="pres">
      <dgm:prSet presAssocID="{3610413A-56BF-476A-BAF1-8FEDBDC25D6E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6C88FC-CEA0-4630-96E1-C22CD414F683}" type="pres">
      <dgm:prSet presAssocID="{3610413A-56BF-476A-BAF1-8FEDBDC25D6E}" presName="rootConnector" presStyleLbl="node2" presStyleIdx="1" presStyleCnt="2"/>
      <dgm:spPr/>
      <dgm:t>
        <a:bodyPr/>
        <a:lstStyle/>
        <a:p>
          <a:endParaRPr lang="en-US"/>
        </a:p>
      </dgm:t>
    </dgm:pt>
    <dgm:pt modelId="{DF16C2CF-893B-4AB2-8133-F2BACC1696F2}" type="pres">
      <dgm:prSet presAssocID="{3610413A-56BF-476A-BAF1-8FEDBDC25D6E}" presName="hierChild4" presStyleCnt="0"/>
      <dgm:spPr/>
      <dgm:t>
        <a:bodyPr/>
        <a:lstStyle/>
        <a:p>
          <a:endParaRPr lang="en-US"/>
        </a:p>
      </dgm:t>
    </dgm:pt>
    <dgm:pt modelId="{328E397E-DBCA-426B-96C0-1D099A18B642}" type="pres">
      <dgm:prSet presAssocID="{D8DEE135-AC82-48AF-88EB-E00BBD678BEC}" presName="Name37" presStyleLbl="parChTrans1D3" presStyleIdx="0" presStyleCnt="2"/>
      <dgm:spPr/>
      <dgm:t>
        <a:bodyPr/>
        <a:lstStyle/>
        <a:p>
          <a:endParaRPr lang="en-US"/>
        </a:p>
      </dgm:t>
    </dgm:pt>
    <dgm:pt modelId="{01071178-E7DB-40C1-9134-4A39A6480261}" type="pres">
      <dgm:prSet presAssocID="{C8C14D41-5E11-4F55-93C2-FCB0A842405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D58A849-97B8-4DA2-BAC4-A9CB99C7A2D5}" type="pres">
      <dgm:prSet presAssocID="{C8C14D41-5E11-4F55-93C2-FCB0A8424058}" presName="rootComposite" presStyleCnt="0"/>
      <dgm:spPr/>
      <dgm:t>
        <a:bodyPr/>
        <a:lstStyle/>
        <a:p>
          <a:endParaRPr lang="en-US"/>
        </a:p>
      </dgm:t>
    </dgm:pt>
    <dgm:pt modelId="{C36A5448-C80D-491E-81D7-92365319A8E2}" type="pres">
      <dgm:prSet presAssocID="{C8C14D41-5E11-4F55-93C2-FCB0A8424058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DC46874-6740-4895-B167-E2A06978AB69}" type="pres">
      <dgm:prSet presAssocID="{C8C14D41-5E11-4F55-93C2-FCB0A8424058}" presName="rootConnector" presStyleLbl="node3" presStyleIdx="0" presStyleCnt="2"/>
      <dgm:spPr/>
      <dgm:t>
        <a:bodyPr/>
        <a:lstStyle/>
        <a:p>
          <a:endParaRPr lang="en-US"/>
        </a:p>
      </dgm:t>
    </dgm:pt>
    <dgm:pt modelId="{25AE3225-45F6-4B4A-BE6D-8DB7BD4EF94D}" type="pres">
      <dgm:prSet presAssocID="{C8C14D41-5E11-4F55-93C2-FCB0A8424058}" presName="hierChild4" presStyleCnt="0"/>
      <dgm:spPr/>
      <dgm:t>
        <a:bodyPr/>
        <a:lstStyle/>
        <a:p>
          <a:endParaRPr lang="en-US"/>
        </a:p>
      </dgm:t>
    </dgm:pt>
    <dgm:pt modelId="{0188C734-A9D6-4FE5-B0C2-9AA374B7A545}" type="pres">
      <dgm:prSet presAssocID="{C8C14D41-5E11-4F55-93C2-FCB0A8424058}" presName="hierChild5" presStyleCnt="0"/>
      <dgm:spPr/>
      <dgm:t>
        <a:bodyPr/>
        <a:lstStyle/>
        <a:p>
          <a:endParaRPr lang="en-US"/>
        </a:p>
      </dgm:t>
    </dgm:pt>
    <dgm:pt modelId="{593E1EA0-5C4D-4B8D-BA1D-19E780693A14}" type="pres">
      <dgm:prSet presAssocID="{45D41E4F-4A1E-43AA-9A3A-D7191E927A1A}" presName="Name37" presStyleLbl="parChTrans1D3" presStyleIdx="1" presStyleCnt="2"/>
      <dgm:spPr/>
      <dgm:t>
        <a:bodyPr/>
        <a:lstStyle/>
        <a:p>
          <a:endParaRPr lang="en-US"/>
        </a:p>
      </dgm:t>
    </dgm:pt>
    <dgm:pt modelId="{97A9FD02-933A-4DFD-91B9-DDCEC44E9B6E}" type="pres">
      <dgm:prSet presAssocID="{7959505D-B4CE-4581-B055-5589E2F5FA8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D32AF287-B7E0-469D-A646-AE0266635EE2}" type="pres">
      <dgm:prSet presAssocID="{7959505D-B4CE-4581-B055-5589E2F5FA81}" presName="rootComposite" presStyleCnt="0"/>
      <dgm:spPr/>
      <dgm:t>
        <a:bodyPr/>
        <a:lstStyle/>
        <a:p>
          <a:endParaRPr lang="en-US"/>
        </a:p>
      </dgm:t>
    </dgm:pt>
    <dgm:pt modelId="{D3CCEAC9-2E84-4CE9-8FD6-254A35359E23}" type="pres">
      <dgm:prSet presAssocID="{7959505D-B4CE-4581-B055-5589E2F5FA81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0C56BB-5CA9-4787-BBA6-5C3D1B0E6B5C}" type="pres">
      <dgm:prSet presAssocID="{7959505D-B4CE-4581-B055-5589E2F5FA81}" presName="rootConnector" presStyleLbl="node3" presStyleIdx="1" presStyleCnt="2"/>
      <dgm:spPr/>
      <dgm:t>
        <a:bodyPr/>
        <a:lstStyle/>
        <a:p>
          <a:endParaRPr lang="en-US"/>
        </a:p>
      </dgm:t>
    </dgm:pt>
    <dgm:pt modelId="{B0701E86-EA06-4B60-8C01-C1945B47A3A6}" type="pres">
      <dgm:prSet presAssocID="{7959505D-B4CE-4581-B055-5589E2F5FA81}" presName="hierChild4" presStyleCnt="0"/>
      <dgm:spPr/>
      <dgm:t>
        <a:bodyPr/>
        <a:lstStyle/>
        <a:p>
          <a:endParaRPr lang="en-US"/>
        </a:p>
      </dgm:t>
    </dgm:pt>
    <dgm:pt modelId="{621F41E8-0C2A-4F15-A3D2-F09406B30D7C}" type="pres">
      <dgm:prSet presAssocID="{7959505D-B4CE-4581-B055-5589E2F5FA81}" presName="hierChild5" presStyleCnt="0"/>
      <dgm:spPr/>
      <dgm:t>
        <a:bodyPr/>
        <a:lstStyle/>
        <a:p>
          <a:endParaRPr lang="en-US"/>
        </a:p>
      </dgm:t>
    </dgm:pt>
    <dgm:pt modelId="{23817A66-55B8-471D-82EF-BD402C1A2FA7}" type="pres">
      <dgm:prSet presAssocID="{3610413A-56BF-476A-BAF1-8FEDBDC25D6E}" presName="hierChild5" presStyleCnt="0"/>
      <dgm:spPr/>
      <dgm:t>
        <a:bodyPr/>
        <a:lstStyle/>
        <a:p>
          <a:endParaRPr lang="en-US"/>
        </a:p>
      </dgm:t>
    </dgm:pt>
    <dgm:pt modelId="{E6BCC9B6-1B9C-4D31-ABD3-7C5A913A00A5}" type="pres">
      <dgm:prSet presAssocID="{CBD2E153-4F2C-42F7-AA96-D1D6C18BA8F7}" presName="hierChild3" presStyleCnt="0"/>
      <dgm:spPr/>
      <dgm:t>
        <a:bodyPr/>
        <a:lstStyle/>
        <a:p>
          <a:endParaRPr lang="en-US"/>
        </a:p>
      </dgm:t>
    </dgm:pt>
  </dgm:ptLst>
  <dgm:cxnLst>
    <dgm:cxn modelId="{B4CC2E5F-5D93-4782-881C-03885B254EE7}" type="presOf" srcId="{C8C14D41-5E11-4F55-93C2-FCB0A8424058}" destId="{C36A5448-C80D-491E-81D7-92365319A8E2}" srcOrd="0" destOrd="0" presId="urn:microsoft.com/office/officeart/2005/8/layout/orgChart1"/>
    <dgm:cxn modelId="{7A9DA826-6B45-4CC7-9FBC-7EEE031D53E3}" srcId="{642E8B19-E897-44E1-842F-E1F5657617E8}" destId="{CBD2E153-4F2C-42F7-AA96-D1D6C18BA8F7}" srcOrd="0" destOrd="0" parTransId="{C899AC2F-5038-46B3-831A-254185AE85E5}" sibTransId="{32A092EE-8E57-48ED-AD99-4770C7827BBF}"/>
    <dgm:cxn modelId="{124BAEC3-E1B5-41AE-9438-DC9E0654C60E}" type="presOf" srcId="{45D41E4F-4A1E-43AA-9A3A-D7191E927A1A}" destId="{593E1EA0-5C4D-4B8D-BA1D-19E780693A14}" srcOrd="0" destOrd="0" presId="urn:microsoft.com/office/officeart/2005/8/layout/orgChart1"/>
    <dgm:cxn modelId="{3071429B-0E4D-4692-A2BD-389AC429F38D}" srcId="{3610413A-56BF-476A-BAF1-8FEDBDC25D6E}" destId="{7959505D-B4CE-4581-B055-5589E2F5FA81}" srcOrd="1" destOrd="0" parTransId="{45D41E4F-4A1E-43AA-9A3A-D7191E927A1A}" sibTransId="{327C5811-966D-4AE4-8DF5-17FED7764790}"/>
    <dgm:cxn modelId="{E3D259B2-FDF9-4ED1-B643-E383675355EC}" srcId="{3610413A-56BF-476A-BAF1-8FEDBDC25D6E}" destId="{C8C14D41-5E11-4F55-93C2-FCB0A8424058}" srcOrd="0" destOrd="0" parTransId="{D8DEE135-AC82-48AF-88EB-E00BBD678BEC}" sibTransId="{C9C0926D-A870-4830-8E84-524CD967FDBD}"/>
    <dgm:cxn modelId="{3B6158BA-8A63-4CDA-BB65-34FEF204094F}" type="presOf" srcId="{4251B6CA-9B27-4AC8-99CD-B349FFF32F21}" destId="{22891D9F-972D-49D1-A96C-4C1A083536C5}" srcOrd="1" destOrd="0" presId="urn:microsoft.com/office/officeart/2005/8/layout/orgChart1"/>
    <dgm:cxn modelId="{14DE053D-2E33-4907-AF11-2AA4A522E3C0}" type="presOf" srcId="{3610413A-56BF-476A-BAF1-8FEDBDC25D6E}" destId="{8B6C88FC-CEA0-4630-96E1-C22CD414F683}" srcOrd="1" destOrd="0" presId="urn:microsoft.com/office/officeart/2005/8/layout/orgChart1"/>
    <dgm:cxn modelId="{3D6D0359-1E94-4F4A-80C8-4BB13584178E}" type="presOf" srcId="{7959505D-B4CE-4581-B055-5589E2F5FA81}" destId="{D3CCEAC9-2E84-4CE9-8FD6-254A35359E23}" srcOrd="0" destOrd="0" presId="urn:microsoft.com/office/officeart/2005/8/layout/orgChart1"/>
    <dgm:cxn modelId="{2FB18B69-A7CC-4942-A5C2-09CB12FEA721}" srcId="{CBD2E153-4F2C-42F7-AA96-D1D6C18BA8F7}" destId="{3610413A-56BF-476A-BAF1-8FEDBDC25D6E}" srcOrd="1" destOrd="0" parTransId="{EBA9E31E-323B-4448-AE5E-03BA9B5A4119}" sibTransId="{F0892B01-4346-4E7E-A962-A528F1DB5455}"/>
    <dgm:cxn modelId="{8E45FE9D-38EC-41C8-84D5-88F912D031CD}" type="presOf" srcId="{642E8B19-E897-44E1-842F-E1F5657617E8}" destId="{E4713D52-1950-4246-9437-40614038BCA9}" srcOrd="0" destOrd="0" presId="urn:microsoft.com/office/officeart/2005/8/layout/orgChart1"/>
    <dgm:cxn modelId="{161806ED-34F7-482A-AEE2-E22F9E3983AB}" type="presOf" srcId="{EBA9E31E-323B-4448-AE5E-03BA9B5A4119}" destId="{93571F00-D3D7-4791-944B-9A9259A9554A}" srcOrd="0" destOrd="0" presId="urn:microsoft.com/office/officeart/2005/8/layout/orgChart1"/>
    <dgm:cxn modelId="{565EBC6B-B68B-4199-B275-A1590AB01A9B}" type="presOf" srcId="{3610413A-56BF-476A-BAF1-8FEDBDC25D6E}" destId="{240DC532-3558-4692-91E9-84797CC8EFEB}" srcOrd="0" destOrd="0" presId="urn:microsoft.com/office/officeart/2005/8/layout/orgChart1"/>
    <dgm:cxn modelId="{0CF15628-A12F-404F-8B4C-44129A666B1F}" srcId="{CBD2E153-4F2C-42F7-AA96-D1D6C18BA8F7}" destId="{4251B6CA-9B27-4AC8-99CD-B349FFF32F21}" srcOrd="0" destOrd="0" parTransId="{EB91D2E8-C1C0-4E20-A14D-3592DA398D7F}" sibTransId="{7F33C218-16F0-4626-B36D-370A32FE804B}"/>
    <dgm:cxn modelId="{93208B99-9307-4666-A542-DC6F59294D15}" type="presOf" srcId="{C8C14D41-5E11-4F55-93C2-FCB0A8424058}" destId="{1DC46874-6740-4895-B167-E2A06978AB69}" srcOrd="1" destOrd="0" presId="urn:microsoft.com/office/officeart/2005/8/layout/orgChart1"/>
    <dgm:cxn modelId="{2E2B6958-9AB9-4A7E-97BE-5192E2FD9F7C}" type="presOf" srcId="{EB91D2E8-C1C0-4E20-A14D-3592DA398D7F}" destId="{9DB6D825-DA9C-4626-BFAC-79862A9658E8}" srcOrd="0" destOrd="0" presId="urn:microsoft.com/office/officeart/2005/8/layout/orgChart1"/>
    <dgm:cxn modelId="{BE656070-567A-4F90-9B00-E438698C1287}" type="presOf" srcId="{7959505D-B4CE-4581-B055-5589E2F5FA81}" destId="{E30C56BB-5CA9-4787-BBA6-5C3D1B0E6B5C}" srcOrd="1" destOrd="0" presId="urn:microsoft.com/office/officeart/2005/8/layout/orgChart1"/>
    <dgm:cxn modelId="{9B2116E0-8248-44B9-BAD8-01486E3E8AAE}" type="presOf" srcId="{CBD2E153-4F2C-42F7-AA96-D1D6C18BA8F7}" destId="{CE649204-5127-4DC1-984C-4113EC2C27C0}" srcOrd="1" destOrd="0" presId="urn:microsoft.com/office/officeart/2005/8/layout/orgChart1"/>
    <dgm:cxn modelId="{6E6E8A80-FD0B-4C9C-9A9F-59D43D03098B}" type="presOf" srcId="{CBD2E153-4F2C-42F7-AA96-D1D6C18BA8F7}" destId="{E7FB7CF5-CB5D-4D91-A5EC-F0752B93D738}" srcOrd="0" destOrd="0" presId="urn:microsoft.com/office/officeart/2005/8/layout/orgChart1"/>
    <dgm:cxn modelId="{15BA3895-63E2-412C-A1F3-68F3C3C583C5}" type="presOf" srcId="{4251B6CA-9B27-4AC8-99CD-B349FFF32F21}" destId="{7C14A87A-376D-4B6B-AB8C-A71806E8BDB3}" srcOrd="0" destOrd="0" presId="urn:microsoft.com/office/officeart/2005/8/layout/orgChart1"/>
    <dgm:cxn modelId="{943579A8-3635-4C3D-B688-B886E1D79BB4}" type="presOf" srcId="{D8DEE135-AC82-48AF-88EB-E00BBD678BEC}" destId="{328E397E-DBCA-426B-96C0-1D099A18B642}" srcOrd="0" destOrd="0" presId="urn:microsoft.com/office/officeart/2005/8/layout/orgChart1"/>
    <dgm:cxn modelId="{952DECC8-886B-4435-9C61-74180C36B15C}" type="presParOf" srcId="{E4713D52-1950-4246-9437-40614038BCA9}" destId="{C341C3BB-882A-4C0F-9679-10A1E0081009}" srcOrd="0" destOrd="0" presId="urn:microsoft.com/office/officeart/2005/8/layout/orgChart1"/>
    <dgm:cxn modelId="{F2C21ED5-3CBF-46CE-96EC-A34E3C059A28}" type="presParOf" srcId="{C341C3BB-882A-4C0F-9679-10A1E0081009}" destId="{5DBBC75D-91F9-475F-92AE-C501A84A0D0A}" srcOrd="0" destOrd="0" presId="urn:microsoft.com/office/officeart/2005/8/layout/orgChart1"/>
    <dgm:cxn modelId="{319DF811-81C4-4FD2-A27A-C004126D4D22}" type="presParOf" srcId="{5DBBC75D-91F9-475F-92AE-C501A84A0D0A}" destId="{E7FB7CF5-CB5D-4D91-A5EC-F0752B93D738}" srcOrd="0" destOrd="0" presId="urn:microsoft.com/office/officeart/2005/8/layout/orgChart1"/>
    <dgm:cxn modelId="{887A877F-DB5E-498B-A5AD-263F185862A9}" type="presParOf" srcId="{5DBBC75D-91F9-475F-92AE-C501A84A0D0A}" destId="{CE649204-5127-4DC1-984C-4113EC2C27C0}" srcOrd="1" destOrd="0" presId="urn:microsoft.com/office/officeart/2005/8/layout/orgChart1"/>
    <dgm:cxn modelId="{586025D4-EF4A-4741-8176-A331C75BD421}" type="presParOf" srcId="{C341C3BB-882A-4C0F-9679-10A1E0081009}" destId="{634BABD7-5F77-4D75-943E-AA44C1346333}" srcOrd="1" destOrd="0" presId="urn:microsoft.com/office/officeart/2005/8/layout/orgChart1"/>
    <dgm:cxn modelId="{4C7B56FB-48EA-45C9-AC95-B06A3BC16173}" type="presParOf" srcId="{634BABD7-5F77-4D75-943E-AA44C1346333}" destId="{9DB6D825-DA9C-4626-BFAC-79862A9658E8}" srcOrd="0" destOrd="0" presId="urn:microsoft.com/office/officeart/2005/8/layout/orgChart1"/>
    <dgm:cxn modelId="{C2D92EA8-1667-4F80-A591-5CEB271D8566}" type="presParOf" srcId="{634BABD7-5F77-4D75-943E-AA44C1346333}" destId="{D2DC0044-B51B-40B0-AC31-CF0F48B2ECAA}" srcOrd="1" destOrd="0" presId="urn:microsoft.com/office/officeart/2005/8/layout/orgChart1"/>
    <dgm:cxn modelId="{F09FB676-ADD6-4212-8EED-ADF01253FEE9}" type="presParOf" srcId="{D2DC0044-B51B-40B0-AC31-CF0F48B2ECAA}" destId="{73AABF9E-8DF5-4422-8C84-E4FA6B4D15FD}" srcOrd="0" destOrd="0" presId="urn:microsoft.com/office/officeart/2005/8/layout/orgChart1"/>
    <dgm:cxn modelId="{D4E57A67-AA30-4464-ABBF-E708DD9B690F}" type="presParOf" srcId="{73AABF9E-8DF5-4422-8C84-E4FA6B4D15FD}" destId="{7C14A87A-376D-4B6B-AB8C-A71806E8BDB3}" srcOrd="0" destOrd="0" presId="urn:microsoft.com/office/officeart/2005/8/layout/orgChart1"/>
    <dgm:cxn modelId="{FAB4AD16-D7D8-46F7-8EDA-A3DBA69BCEB1}" type="presParOf" srcId="{73AABF9E-8DF5-4422-8C84-E4FA6B4D15FD}" destId="{22891D9F-972D-49D1-A96C-4C1A083536C5}" srcOrd="1" destOrd="0" presId="urn:microsoft.com/office/officeart/2005/8/layout/orgChart1"/>
    <dgm:cxn modelId="{400C030C-1975-4616-B440-96981954B15E}" type="presParOf" srcId="{D2DC0044-B51B-40B0-AC31-CF0F48B2ECAA}" destId="{9B1D2469-2881-4C52-B731-F083B8003781}" srcOrd="1" destOrd="0" presId="urn:microsoft.com/office/officeart/2005/8/layout/orgChart1"/>
    <dgm:cxn modelId="{F70C3BB1-DD79-4433-8127-0355016B992E}" type="presParOf" srcId="{D2DC0044-B51B-40B0-AC31-CF0F48B2ECAA}" destId="{92E2F331-B88F-4D6A-BF32-9A5CF52DAED1}" srcOrd="2" destOrd="0" presId="urn:microsoft.com/office/officeart/2005/8/layout/orgChart1"/>
    <dgm:cxn modelId="{BB6B19FD-A863-4715-8773-DDCEB6A9FC83}" type="presParOf" srcId="{634BABD7-5F77-4D75-943E-AA44C1346333}" destId="{93571F00-D3D7-4791-944B-9A9259A9554A}" srcOrd="2" destOrd="0" presId="urn:microsoft.com/office/officeart/2005/8/layout/orgChart1"/>
    <dgm:cxn modelId="{7E597A4B-9951-4E79-A5C2-75F201BD1AA3}" type="presParOf" srcId="{634BABD7-5F77-4D75-943E-AA44C1346333}" destId="{687AC336-FD7F-44C7-957E-527070944933}" srcOrd="3" destOrd="0" presId="urn:microsoft.com/office/officeart/2005/8/layout/orgChart1"/>
    <dgm:cxn modelId="{10136838-3962-443E-910B-ECDF2CEFDDB1}" type="presParOf" srcId="{687AC336-FD7F-44C7-957E-527070944933}" destId="{4AAE35E6-0C2B-4E95-9E3F-08124019D0DC}" srcOrd="0" destOrd="0" presId="urn:microsoft.com/office/officeart/2005/8/layout/orgChart1"/>
    <dgm:cxn modelId="{908CC870-685D-44BC-B11C-028F0CA27D54}" type="presParOf" srcId="{4AAE35E6-0C2B-4E95-9E3F-08124019D0DC}" destId="{240DC532-3558-4692-91E9-84797CC8EFEB}" srcOrd="0" destOrd="0" presId="urn:microsoft.com/office/officeart/2005/8/layout/orgChart1"/>
    <dgm:cxn modelId="{54B8D863-BB43-4155-89DB-5550D31BFCA9}" type="presParOf" srcId="{4AAE35E6-0C2B-4E95-9E3F-08124019D0DC}" destId="{8B6C88FC-CEA0-4630-96E1-C22CD414F683}" srcOrd="1" destOrd="0" presId="urn:microsoft.com/office/officeart/2005/8/layout/orgChart1"/>
    <dgm:cxn modelId="{79784A31-9253-41AB-88EC-A1FB32FC02B5}" type="presParOf" srcId="{687AC336-FD7F-44C7-957E-527070944933}" destId="{DF16C2CF-893B-4AB2-8133-F2BACC1696F2}" srcOrd="1" destOrd="0" presId="urn:microsoft.com/office/officeart/2005/8/layout/orgChart1"/>
    <dgm:cxn modelId="{7E813A9F-1802-4B99-987E-25706A9053D3}" type="presParOf" srcId="{DF16C2CF-893B-4AB2-8133-F2BACC1696F2}" destId="{328E397E-DBCA-426B-96C0-1D099A18B642}" srcOrd="0" destOrd="0" presId="urn:microsoft.com/office/officeart/2005/8/layout/orgChart1"/>
    <dgm:cxn modelId="{6DC6F2D9-5764-4206-ADD1-90BC7056C0C3}" type="presParOf" srcId="{DF16C2CF-893B-4AB2-8133-F2BACC1696F2}" destId="{01071178-E7DB-40C1-9134-4A39A6480261}" srcOrd="1" destOrd="0" presId="urn:microsoft.com/office/officeart/2005/8/layout/orgChart1"/>
    <dgm:cxn modelId="{AEF1D9C1-3E2A-4ECB-8C61-5463E39E90FD}" type="presParOf" srcId="{01071178-E7DB-40C1-9134-4A39A6480261}" destId="{FD58A849-97B8-4DA2-BAC4-A9CB99C7A2D5}" srcOrd="0" destOrd="0" presId="urn:microsoft.com/office/officeart/2005/8/layout/orgChart1"/>
    <dgm:cxn modelId="{4F5B819E-9359-488D-A1A2-8A2A67E0AAA4}" type="presParOf" srcId="{FD58A849-97B8-4DA2-BAC4-A9CB99C7A2D5}" destId="{C36A5448-C80D-491E-81D7-92365319A8E2}" srcOrd="0" destOrd="0" presId="urn:microsoft.com/office/officeart/2005/8/layout/orgChart1"/>
    <dgm:cxn modelId="{F440E889-6B7C-433A-9A22-9B1CF5D4B6CC}" type="presParOf" srcId="{FD58A849-97B8-4DA2-BAC4-A9CB99C7A2D5}" destId="{1DC46874-6740-4895-B167-E2A06978AB69}" srcOrd="1" destOrd="0" presId="urn:microsoft.com/office/officeart/2005/8/layout/orgChart1"/>
    <dgm:cxn modelId="{F2622613-02E6-4B75-A8F2-BAD51974F6B4}" type="presParOf" srcId="{01071178-E7DB-40C1-9134-4A39A6480261}" destId="{25AE3225-45F6-4B4A-BE6D-8DB7BD4EF94D}" srcOrd="1" destOrd="0" presId="urn:microsoft.com/office/officeart/2005/8/layout/orgChart1"/>
    <dgm:cxn modelId="{CD94CC7B-8C75-48F0-A6A1-FBB7E250A044}" type="presParOf" srcId="{01071178-E7DB-40C1-9134-4A39A6480261}" destId="{0188C734-A9D6-4FE5-B0C2-9AA374B7A545}" srcOrd="2" destOrd="0" presId="urn:microsoft.com/office/officeart/2005/8/layout/orgChart1"/>
    <dgm:cxn modelId="{882B4951-DE5F-4DDB-8BE8-527E09E7B46E}" type="presParOf" srcId="{DF16C2CF-893B-4AB2-8133-F2BACC1696F2}" destId="{593E1EA0-5C4D-4B8D-BA1D-19E780693A14}" srcOrd="2" destOrd="0" presId="urn:microsoft.com/office/officeart/2005/8/layout/orgChart1"/>
    <dgm:cxn modelId="{3A0AB2D0-8C34-4B3C-AA51-3966AA974BAB}" type="presParOf" srcId="{DF16C2CF-893B-4AB2-8133-F2BACC1696F2}" destId="{97A9FD02-933A-4DFD-91B9-DDCEC44E9B6E}" srcOrd="3" destOrd="0" presId="urn:microsoft.com/office/officeart/2005/8/layout/orgChart1"/>
    <dgm:cxn modelId="{5F0B9F83-A701-43D0-9D14-0E0445BBAA7C}" type="presParOf" srcId="{97A9FD02-933A-4DFD-91B9-DDCEC44E9B6E}" destId="{D32AF287-B7E0-469D-A646-AE0266635EE2}" srcOrd="0" destOrd="0" presId="urn:microsoft.com/office/officeart/2005/8/layout/orgChart1"/>
    <dgm:cxn modelId="{0FA78AE7-F016-4C33-BF29-3EA726AC8271}" type="presParOf" srcId="{D32AF287-B7E0-469D-A646-AE0266635EE2}" destId="{D3CCEAC9-2E84-4CE9-8FD6-254A35359E23}" srcOrd="0" destOrd="0" presId="urn:microsoft.com/office/officeart/2005/8/layout/orgChart1"/>
    <dgm:cxn modelId="{2EE9ECB9-6FC1-4E69-9AE9-7A001003F6DB}" type="presParOf" srcId="{D32AF287-B7E0-469D-A646-AE0266635EE2}" destId="{E30C56BB-5CA9-4787-BBA6-5C3D1B0E6B5C}" srcOrd="1" destOrd="0" presId="urn:microsoft.com/office/officeart/2005/8/layout/orgChart1"/>
    <dgm:cxn modelId="{2424EFAE-8AD2-4E93-9E5A-F23BCBE42518}" type="presParOf" srcId="{97A9FD02-933A-4DFD-91B9-DDCEC44E9B6E}" destId="{B0701E86-EA06-4B60-8C01-C1945B47A3A6}" srcOrd="1" destOrd="0" presId="urn:microsoft.com/office/officeart/2005/8/layout/orgChart1"/>
    <dgm:cxn modelId="{AD5600FD-93A4-4E58-AF90-D613B93EADE8}" type="presParOf" srcId="{97A9FD02-933A-4DFD-91B9-DDCEC44E9B6E}" destId="{621F41E8-0C2A-4F15-A3D2-F09406B30D7C}" srcOrd="2" destOrd="0" presId="urn:microsoft.com/office/officeart/2005/8/layout/orgChart1"/>
    <dgm:cxn modelId="{DE748344-19F3-426E-8B0A-A9C3B4C29B89}" type="presParOf" srcId="{687AC336-FD7F-44C7-957E-527070944933}" destId="{23817A66-55B8-471D-82EF-BD402C1A2FA7}" srcOrd="2" destOrd="0" presId="urn:microsoft.com/office/officeart/2005/8/layout/orgChart1"/>
    <dgm:cxn modelId="{94394303-51FE-40CD-BB7B-F419C7926819}" type="presParOf" srcId="{C341C3BB-882A-4C0F-9679-10A1E0081009}" destId="{E6BCC9B6-1B9C-4D31-ABD3-7C5A913A00A5}" srcOrd="2" destOrd="0" presId="urn:microsoft.com/office/officeart/2005/8/layout/orgChart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3614162-33CD-4859-89D8-547707E7457B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7B3879F-5BF7-415D-BA17-C09903A1EAB0}">
      <dgm:prSet phldrT="[Text]"/>
      <dgm:spPr/>
      <dgm:t>
        <a:bodyPr/>
        <a:lstStyle/>
        <a:p>
          <a:r>
            <a:rPr lang="en-US" dirty="0" smtClean="0"/>
            <a:t>Centroid  and distance r</a:t>
          </a:r>
          <a:endParaRPr lang="en-US" dirty="0"/>
        </a:p>
      </dgm:t>
    </dgm:pt>
    <dgm:pt modelId="{DA941BAF-59CA-4B7A-865A-681DC1F3A211}" type="parTrans" cxnId="{99F2B148-FE35-41E6-A9AC-1EF0508C2048}">
      <dgm:prSet/>
      <dgm:spPr/>
      <dgm:t>
        <a:bodyPr/>
        <a:lstStyle/>
        <a:p>
          <a:endParaRPr lang="en-US"/>
        </a:p>
      </dgm:t>
    </dgm:pt>
    <dgm:pt modelId="{8F879D70-E588-4941-A572-29F62DD317F6}" type="sibTrans" cxnId="{99F2B148-FE35-41E6-A9AC-1EF0508C2048}">
      <dgm:prSet/>
      <dgm:spPr/>
      <dgm:t>
        <a:bodyPr/>
        <a:lstStyle/>
        <a:p>
          <a:endParaRPr lang="en-US"/>
        </a:p>
      </dgm:t>
    </dgm:pt>
    <dgm:pt modelId="{64DE21F7-8201-43E3-9D44-1151DA8DE69D}">
      <dgm:prSet phldrT="[Text]"/>
      <dgm:spPr/>
      <dgm:t>
        <a:bodyPr/>
        <a:lstStyle/>
        <a:p>
          <a:r>
            <a:rPr lang="en-US" dirty="0" smtClean="0"/>
            <a:t>Receiver dimensions (r</a:t>
          </a:r>
          <a:r>
            <a:rPr lang="en-US" baseline="-25000" dirty="0" smtClean="0"/>
            <a:t>1</a:t>
          </a:r>
          <a:r>
            <a:rPr lang="en-US" dirty="0" smtClean="0"/>
            <a:t>,r</a:t>
          </a:r>
          <a:r>
            <a:rPr lang="en-US" baseline="-25000" dirty="0" smtClean="0"/>
            <a:t>2</a:t>
          </a:r>
          <a:r>
            <a:rPr lang="en-US" dirty="0" smtClean="0"/>
            <a:t>)</a:t>
          </a:r>
          <a:endParaRPr lang="en-US" dirty="0"/>
        </a:p>
      </dgm:t>
    </dgm:pt>
    <dgm:pt modelId="{2FF8BCFA-2414-4D8D-B0C3-E3A6D4153148}" type="parTrans" cxnId="{D94A62E2-B36F-47E1-A6F5-C79008E6AAFA}">
      <dgm:prSet/>
      <dgm:spPr/>
      <dgm:t>
        <a:bodyPr/>
        <a:lstStyle/>
        <a:p>
          <a:endParaRPr lang="en-US"/>
        </a:p>
      </dgm:t>
    </dgm:pt>
    <dgm:pt modelId="{9B6F25B3-E681-4D4D-94CC-4B2A40AF24AC}" type="sibTrans" cxnId="{D94A62E2-B36F-47E1-A6F5-C79008E6AAFA}">
      <dgm:prSet/>
      <dgm:spPr/>
      <dgm:t>
        <a:bodyPr/>
        <a:lstStyle/>
        <a:p>
          <a:endParaRPr lang="en-US"/>
        </a:p>
      </dgm:t>
    </dgm:pt>
    <dgm:pt modelId="{148C8B15-4AA5-44EA-8447-CB648C2B2C07}" type="pres">
      <dgm:prSet presAssocID="{23614162-33CD-4859-89D8-547707E745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5504CA-2770-40F2-86CD-9B03D5BAC87C}" type="pres">
      <dgm:prSet presAssocID="{A7B3879F-5BF7-415D-BA17-C09903A1EAB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ECD388-826D-435D-B9C4-ECD1C80AA2D8}" type="pres">
      <dgm:prSet presAssocID="{8F879D70-E588-4941-A572-29F62DD317F6}" presName="sibTrans" presStyleCnt="0"/>
      <dgm:spPr/>
    </dgm:pt>
    <dgm:pt modelId="{173B9E42-BCA6-43E2-9491-3D93122FADDB}" type="pres">
      <dgm:prSet presAssocID="{64DE21F7-8201-43E3-9D44-1151DA8DE69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3BAF45-47AD-4ADF-BA82-31E95B1AB7A2}" type="presOf" srcId="{64DE21F7-8201-43E3-9D44-1151DA8DE69D}" destId="{173B9E42-BCA6-43E2-9491-3D93122FADDB}" srcOrd="0" destOrd="0" presId="urn:microsoft.com/office/officeart/2005/8/layout/default"/>
    <dgm:cxn modelId="{D94A62E2-B36F-47E1-A6F5-C79008E6AAFA}" srcId="{23614162-33CD-4859-89D8-547707E7457B}" destId="{64DE21F7-8201-43E3-9D44-1151DA8DE69D}" srcOrd="1" destOrd="0" parTransId="{2FF8BCFA-2414-4D8D-B0C3-E3A6D4153148}" sibTransId="{9B6F25B3-E681-4D4D-94CC-4B2A40AF24AC}"/>
    <dgm:cxn modelId="{99F2B148-FE35-41E6-A9AC-1EF0508C2048}" srcId="{23614162-33CD-4859-89D8-547707E7457B}" destId="{A7B3879F-5BF7-415D-BA17-C09903A1EAB0}" srcOrd="0" destOrd="0" parTransId="{DA941BAF-59CA-4B7A-865A-681DC1F3A211}" sibTransId="{8F879D70-E588-4941-A572-29F62DD317F6}"/>
    <dgm:cxn modelId="{CC84DD6A-F771-42FD-A258-492ADC46E95F}" type="presOf" srcId="{A7B3879F-5BF7-415D-BA17-C09903A1EAB0}" destId="{7D5504CA-2770-40F2-86CD-9B03D5BAC87C}" srcOrd="0" destOrd="0" presId="urn:microsoft.com/office/officeart/2005/8/layout/default"/>
    <dgm:cxn modelId="{D4E72B3F-FEF6-44D1-9389-D6618D7D5F3F}" type="presOf" srcId="{23614162-33CD-4859-89D8-547707E7457B}" destId="{148C8B15-4AA5-44EA-8447-CB648C2B2C07}" srcOrd="0" destOrd="0" presId="urn:microsoft.com/office/officeart/2005/8/layout/default"/>
    <dgm:cxn modelId="{D9BC6BD2-92CB-4A2B-B488-82E1728622B3}" type="presParOf" srcId="{148C8B15-4AA5-44EA-8447-CB648C2B2C07}" destId="{7D5504CA-2770-40F2-86CD-9B03D5BAC87C}" srcOrd="0" destOrd="0" presId="urn:microsoft.com/office/officeart/2005/8/layout/default"/>
    <dgm:cxn modelId="{F6B2FD67-DEE4-457D-A618-2134B65BDB93}" type="presParOf" srcId="{148C8B15-4AA5-44EA-8447-CB648C2B2C07}" destId="{3AECD388-826D-435D-B9C4-ECD1C80AA2D8}" srcOrd="1" destOrd="0" presId="urn:microsoft.com/office/officeart/2005/8/layout/default"/>
    <dgm:cxn modelId="{23E0B192-FBAE-45AD-9721-1726C7D94653}" type="presParOf" srcId="{148C8B15-4AA5-44EA-8447-CB648C2B2C07}" destId="{173B9E42-BCA6-43E2-9491-3D93122FADDB}" srcOrd="2" destOrd="0" presId="urn:microsoft.com/office/officeart/2005/8/layout/default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0CAB83-6F6E-49B9-9371-DC0D25631432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A7EE221-44B7-4174-9634-44A44920261F}">
      <dgm:prSet phldrT="[Text]" custT="1"/>
      <dgm:spPr>
        <a:ln>
          <a:solidFill>
            <a:schemeClr val="bg1"/>
          </a:solidFill>
        </a:ln>
      </dgm:spPr>
      <dgm:t>
        <a:bodyPr/>
        <a:lstStyle/>
        <a:p>
          <a:pPr algn="ctr"/>
          <a:r>
            <a:rPr lang="en-US" sz="2400" b="1" dirty="0" smtClean="0"/>
            <a:t>Calculation is affected by ambient radiation on the target</a:t>
          </a:r>
          <a:endParaRPr lang="en-US" sz="2400" b="1" dirty="0"/>
        </a:p>
      </dgm:t>
    </dgm:pt>
    <dgm:pt modelId="{9BA9125F-F185-43CB-9685-3662B68CE54A}" type="parTrans" cxnId="{E4E8F8B4-AB02-45DB-8D4A-DAB751340A57}">
      <dgm:prSet/>
      <dgm:spPr/>
      <dgm:t>
        <a:bodyPr/>
        <a:lstStyle/>
        <a:p>
          <a:endParaRPr lang="en-US" sz="900"/>
        </a:p>
      </dgm:t>
    </dgm:pt>
    <dgm:pt modelId="{4837FFC0-E0B5-47EF-B8F7-ADD15D7787FB}" type="sibTrans" cxnId="{E4E8F8B4-AB02-45DB-8D4A-DAB751340A57}">
      <dgm:prSet/>
      <dgm:spPr/>
      <dgm:t>
        <a:bodyPr/>
        <a:lstStyle/>
        <a:p>
          <a:endParaRPr lang="en-US" sz="900"/>
        </a:p>
      </dgm:t>
    </dgm:pt>
    <dgm:pt modelId="{5F0FB057-5D38-4F22-B4DC-3D2E450B2639}" type="pres">
      <dgm:prSet presAssocID="{8B0CAB83-6F6E-49B9-9371-DC0D2563143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077791-B8DA-4E3B-B406-CF4AA0A87DEA}" type="pres">
      <dgm:prSet presAssocID="{7A7EE221-44B7-4174-9634-44A44920261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E8F8B4-AB02-45DB-8D4A-DAB751340A57}" srcId="{8B0CAB83-6F6E-49B9-9371-DC0D25631432}" destId="{7A7EE221-44B7-4174-9634-44A44920261F}" srcOrd="0" destOrd="0" parTransId="{9BA9125F-F185-43CB-9685-3662B68CE54A}" sibTransId="{4837FFC0-E0B5-47EF-B8F7-ADD15D7787FB}"/>
    <dgm:cxn modelId="{8E17E6BF-66A8-43A6-B57C-1B75C630C384}" type="presOf" srcId="{7A7EE221-44B7-4174-9634-44A44920261F}" destId="{A0077791-B8DA-4E3B-B406-CF4AA0A87DEA}" srcOrd="0" destOrd="0" presId="urn:microsoft.com/office/officeart/2005/8/layout/vList2"/>
    <dgm:cxn modelId="{4F47273E-BC42-45CE-9B29-7516C6525502}" type="presOf" srcId="{8B0CAB83-6F6E-49B9-9371-DC0D25631432}" destId="{5F0FB057-5D38-4F22-B4DC-3D2E450B2639}" srcOrd="0" destOrd="0" presId="urn:microsoft.com/office/officeart/2005/8/layout/vList2"/>
    <dgm:cxn modelId="{96A8520C-9DAC-4037-A281-F00F1759D48E}" type="presParOf" srcId="{5F0FB057-5D38-4F22-B4DC-3D2E450B2639}" destId="{A0077791-B8DA-4E3B-B406-CF4AA0A87DEA}" srcOrd="0" destOrd="0" presId="urn:microsoft.com/office/officeart/2005/8/layout/vList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3614162-33CD-4859-89D8-547707E7457B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7B3879F-5BF7-415D-BA17-C09903A1EAB0}">
      <dgm:prSet phldrT="[Text]"/>
      <dgm:spPr/>
      <dgm:t>
        <a:bodyPr/>
        <a:lstStyle/>
        <a:p>
          <a:r>
            <a:rPr lang="en-US" dirty="0" smtClean="0"/>
            <a:t>Centroid  and distance r</a:t>
          </a:r>
          <a:endParaRPr lang="en-US" dirty="0"/>
        </a:p>
      </dgm:t>
    </dgm:pt>
    <dgm:pt modelId="{DA941BAF-59CA-4B7A-865A-681DC1F3A211}" type="parTrans" cxnId="{99F2B148-FE35-41E6-A9AC-1EF0508C2048}">
      <dgm:prSet/>
      <dgm:spPr/>
      <dgm:t>
        <a:bodyPr/>
        <a:lstStyle/>
        <a:p>
          <a:endParaRPr lang="en-US"/>
        </a:p>
      </dgm:t>
    </dgm:pt>
    <dgm:pt modelId="{8F879D70-E588-4941-A572-29F62DD317F6}" type="sibTrans" cxnId="{99F2B148-FE35-41E6-A9AC-1EF0508C2048}">
      <dgm:prSet/>
      <dgm:spPr/>
      <dgm:t>
        <a:bodyPr/>
        <a:lstStyle/>
        <a:p>
          <a:endParaRPr lang="en-US"/>
        </a:p>
      </dgm:t>
    </dgm:pt>
    <dgm:pt modelId="{64DE21F7-8201-43E3-9D44-1151DA8DE69D}">
      <dgm:prSet phldrT="[Text]"/>
      <dgm:spPr/>
      <dgm:t>
        <a:bodyPr/>
        <a:lstStyle/>
        <a:p>
          <a:r>
            <a:rPr lang="en-US" dirty="0" smtClean="0"/>
            <a:t>Receiver dimensions (r</a:t>
          </a:r>
          <a:r>
            <a:rPr lang="en-US" baseline="-25000" dirty="0" smtClean="0"/>
            <a:t>1</a:t>
          </a:r>
          <a:r>
            <a:rPr lang="en-US" dirty="0" smtClean="0"/>
            <a:t>,r</a:t>
          </a:r>
          <a:r>
            <a:rPr lang="en-US" baseline="-25000" dirty="0" smtClean="0"/>
            <a:t>2</a:t>
          </a:r>
          <a:r>
            <a:rPr lang="en-US" dirty="0" smtClean="0"/>
            <a:t>)</a:t>
          </a:r>
          <a:endParaRPr lang="en-US" dirty="0"/>
        </a:p>
      </dgm:t>
    </dgm:pt>
    <dgm:pt modelId="{2FF8BCFA-2414-4D8D-B0C3-E3A6D4153148}" type="parTrans" cxnId="{D94A62E2-B36F-47E1-A6F5-C79008E6AAFA}">
      <dgm:prSet/>
      <dgm:spPr/>
      <dgm:t>
        <a:bodyPr/>
        <a:lstStyle/>
        <a:p>
          <a:endParaRPr lang="en-US"/>
        </a:p>
      </dgm:t>
    </dgm:pt>
    <dgm:pt modelId="{9B6F25B3-E681-4D4D-94CC-4B2A40AF24AC}" type="sibTrans" cxnId="{D94A62E2-B36F-47E1-A6F5-C79008E6AAFA}">
      <dgm:prSet/>
      <dgm:spPr/>
      <dgm:t>
        <a:bodyPr/>
        <a:lstStyle/>
        <a:p>
          <a:endParaRPr lang="en-US"/>
        </a:p>
      </dgm:t>
    </dgm:pt>
    <dgm:pt modelId="{148C8B15-4AA5-44EA-8447-CB648C2B2C07}" type="pres">
      <dgm:prSet presAssocID="{23614162-33CD-4859-89D8-547707E7457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5504CA-2770-40F2-86CD-9B03D5BAC87C}" type="pres">
      <dgm:prSet presAssocID="{A7B3879F-5BF7-415D-BA17-C09903A1EAB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ECD388-826D-435D-B9C4-ECD1C80AA2D8}" type="pres">
      <dgm:prSet presAssocID="{8F879D70-E588-4941-A572-29F62DD317F6}" presName="sibTrans" presStyleCnt="0"/>
      <dgm:spPr/>
    </dgm:pt>
    <dgm:pt modelId="{173B9E42-BCA6-43E2-9491-3D93122FADDB}" type="pres">
      <dgm:prSet presAssocID="{64DE21F7-8201-43E3-9D44-1151DA8DE69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125DF8D-1F48-4D65-973A-8C11E6263204}" type="presOf" srcId="{A7B3879F-5BF7-415D-BA17-C09903A1EAB0}" destId="{7D5504CA-2770-40F2-86CD-9B03D5BAC87C}" srcOrd="0" destOrd="0" presId="urn:microsoft.com/office/officeart/2005/8/layout/default"/>
    <dgm:cxn modelId="{D94A62E2-B36F-47E1-A6F5-C79008E6AAFA}" srcId="{23614162-33CD-4859-89D8-547707E7457B}" destId="{64DE21F7-8201-43E3-9D44-1151DA8DE69D}" srcOrd="1" destOrd="0" parTransId="{2FF8BCFA-2414-4D8D-B0C3-E3A6D4153148}" sibTransId="{9B6F25B3-E681-4D4D-94CC-4B2A40AF24AC}"/>
    <dgm:cxn modelId="{99F2B148-FE35-41E6-A9AC-1EF0508C2048}" srcId="{23614162-33CD-4859-89D8-547707E7457B}" destId="{A7B3879F-5BF7-415D-BA17-C09903A1EAB0}" srcOrd="0" destOrd="0" parTransId="{DA941BAF-59CA-4B7A-865A-681DC1F3A211}" sibTransId="{8F879D70-E588-4941-A572-29F62DD317F6}"/>
    <dgm:cxn modelId="{82ADF031-0C8F-4065-8D6E-EA1B9374F8C2}" type="presOf" srcId="{23614162-33CD-4859-89D8-547707E7457B}" destId="{148C8B15-4AA5-44EA-8447-CB648C2B2C07}" srcOrd="0" destOrd="0" presId="urn:microsoft.com/office/officeart/2005/8/layout/default"/>
    <dgm:cxn modelId="{98973F46-1DBF-4FE4-B7BA-2D6ADA84B385}" type="presOf" srcId="{64DE21F7-8201-43E3-9D44-1151DA8DE69D}" destId="{173B9E42-BCA6-43E2-9491-3D93122FADDB}" srcOrd="0" destOrd="0" presId="urn:microsoft.com/office/officeart/2005/8/layout/default"/>
    <dgm:cxn modelId="{0D715E66-4830-481B-8C57-0E471C219851}" type="presParOf" srcId="{148C8B15-4AA5-44EA-8447-CB648C2B2C07}" destId="{7D5504CA-2770-40F2-86CD-9B03D5BAC87C}" srcOrd="0" destOrd="0" presId="urn:microsoft.com/office/officeart/2005/8/layout/default"/>
    <dgm:cxn modelId="{C637C9AF-BED5-48CE-84C8-37C29D39D9A8}" type="presParOf" srcId="{148C8B15-4AA5-44EA-8447-CB648C2B2C07}" destId="{3AECD388-826D-435D-B9C4-ECD1C80AA2D8}" srcOrd="1" destOrd="0" presId="urn:microsoft.com/office/officeart/2005/8/layout/default"/>
    <dgm:cxn modelId="{C5105BEC-5BE9-4C8F-9399-AA4BCD457645}" type="presParOf" srcId="{148C8B15-4AA5-44EA-8447-CB648C2B2C07}" destId="{173B9E42-BCA6-43E2-9491-3D93122FADDB}" srcOrd="2" destOrd="0" presId="urn:microsoft.com/office/officeart/2005/8/layout/default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3ABEB42-7D57-4BD2-9518-CE18C997CC3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5E48890-D744-49C8-BBD6-74642DD76C81}">
      <dgm:prSet custT="1"/>
      <dgm:spPr/>
      <dgm:t>
        <a:bodyPr/>
        <a:lstStyle/>
        <a:p>
          <a:pPr rtl="0"/>
          <a:r>
            <a:rPr lang="en-US" sz="1800" dirty="0" smtClean="0"/>
            <a:t>r</a:t>
          </a:r>
          <a:r>
            <a:rPr lang="en-US" sz="1800" baseline="-25000" dirty="0" smtClean="0"/>
            <a:t>1</a:t>
          </a:r>
          <a:r>
            <a:rPr lang="en-US" sz="1800" dirty="0" smtClean="0"/>
            <a:t>=70=28.5cm </a:t>
          </a:r>
          <a:r>
            <a:rPr lang="en-US" sz="1800" dirty="0" smtClean="0">
              <a:sym typeface="Wingdings"/>
            </a:rPr>
            <a:t></a:t>
          </a:r>
          <a:r>
            <a:rPr lang="en-US" sz="1800" dirty="0" smtClean="0"/>
            <a:t>  60%</a:t>
          </a:r>
          <a:endParaRPr lang="en-US" sz="1800" dirty="0"/>
        </a:p>
      </dgm:t>
    </dgm:pt>
    <dgm:pt modelId="{FAC32671-4B6F-4D93-9D79-B1A7B563ED2B}" type="parTrans" cxnId="{4259A0B5-FE64-45E4-846B-8CFE4EA5E09B}">
      <dgm:prSet/>
      <dgm:spPr/>
      <dgm:t>
        <a:bodyPr/>
        <a:lstStyle/>
        <a:p>
          <a:endParaRPr lang="en-US" sz="1600"/>
        </a:p>
      </dgm:t>
    </dgm:pt>
    <dgm:pt modelId="{5E480E3E-44B9-49A8-9B5A-3E79B5F2291E}" type="sibTrans" cxnId="{4259A0B5-FE64-45E4-846B-8CFE4EA5E09B}">
      <dgm:prSet/>
      <dgm:spPr/>
      <dgm:t>
        <a:bodyPr/>
        <a:lstStyle/>
        <a:p>
          <a:endParaRPr lang="en-US" sz="1600"/>
        </a:p>
      </dgm:t>
    </dgm:pt>
    <dgm:pt modelId="{DBB618E8-9AD5-4033-B504-656E22902F20}">
      <dgm:prSet custT="1"/>
      <dgm:spPr/>
      <dgm:t>
        <a:bodyPr/>
        <a:lstStyle/>
        <a:p>
          <a:pPr rtl="0"/>
          <a:r>
            <a:rPr lang="en-US" sz="1800" dirty="0" smtClean="0"/>
            <a:t>r</a:t>
          </a:r>
          <a:r>
            <a:rPr lang="en-US" sz="1800" baseline="-25000" dirty="0" smtClean="0"/>
            <a:t>2</a:t>
          </a:r>
          <a:r>
            <a:rPr lang="en-US" sz="1800" dirty="0" smtClean="0"/>
            <a:t>=120=49.0cm </a:t>
          </a:r>
          <a:r>
            <a:rPr lang="en-US" sz="1800" dirty="0" smtClean="0">
              <a:sym typeface="Wingdings"/>
            </a:rPr>
            <a:t></a:t>
          </a:r>
          <a:r>
            <a:rPr lang="en-US" sz="1800" dirty="0" smtClean="0"/>
            <a:t> 90%</a:t>
          </a:r>
          <a:endParaRPr lang="en-US" sz="1800" dirty="0"/>
        </a:p>
      </dgm:t>
    </dgm:pt>
    <dgm:pt modelId="{A54FE41D-60C2-4215-96A5-A408D6675A44}" type="parTrans" cxnId="{8A768D53-F1E2-42F9-9DAC-4CBE081C2220}">
      <dgm:prSet/>
      <dgm:spPr/>
      <dgm:t>
        <a:bodyPr/>
        <a:lstStyle/>
        <a:p>
          <a:endParaRPr lang="en-US" sz="1600"/>
        </a:p>
      </dgm:t>
    </dgm:pt>
    <dgm:pt modelId="{872DD16D-9F0A-478B-8E46-ACB2CBEC7B5C}" type="sibTrans" cxnId="{8A768D53-F1E2-42F9-9DAC-4CBE081C2220}">
      <dgm:prSet/>
      <dgm:spPr/>
      <dgm:t>
        <a:bodyPr/>
        <a:lstStyle/>
        <a:p>
          <a:endParaRPr lang="en-US" sz="1600"/>
        </a:p>
      </dgm:t>
    </dgm:pt>
    <dgm:pt modelId="{AB43A835-0F9A-4EB7-8405-7EDCDA2672BD}" type="pres">
      <dgm:prSet presAssocID="{F3ABEB42-7D57-4BD2-9518-CE18C997CC3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0BCB08-E5B5-467D-BEDB-CA92BB3B3FE7}" type="pres">
      <dgm:prSet presAssocID="{15E48890-D744-49C8-BBD6-74642DD76C8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372660-4A0A-424F-B3F0-12FDD8CC1B26}" type="pres">
      <dgm:prSet presAssocID="{5E480E3E-44B9-49A8-9B5A-3E79B5F2291E}" presName="spacer" presStyleCnt="0"/>
      <dgm:spPr/>
      <dgm:t>
        <a:bodyPr/>
        <a:lstStyle/>
        <a:p>
          <a:endParaRPr lang="en-US"/>
        </a:p>
      </dgm:t>
    </dgm:pt>
    <dgm:pt modelId="{6CD8B638-3F4F-4505-A65B-84A443FF1729}" type="pres">
      <dgm:prSet presAssocID="{DBB618E8-9AD5-4033-B504-656E22902F2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59A0B5-FE64-45E4-846B-8CFE4EA5E09B}" srcId="{F3ABEB42-7D57-4BD2-9518-CE18C997CC38}" destId="{15E48890-D744-49C8-BBD6-74642DD76C81}" srcOrd="0" destOrd="0" parTransId="{FAC32671-4B6F-4D93-9D79-B1A7B563ED2B}" sibTransId="{5E480E3E-44B9-49A8-9B5A-3E79B5F2291E}"/>
    <dgm:cxn modelId="{8A768D53-F1E2-42F9-9DAC-4CBE081C2220}" srcId="{F3ABEB42-7D57-4BD2-9518-CE18C997CC38}" destId="{DBB618E8-9AD5-4033-B504-656E22902F20}" srcOrd="1" destOrd="0" parTransId="{A54FE41D-60C2-4215-96A5-A408D6675A44}" sibTransId="{872DD16D-9F0A-478B-8E46-ACB2CBEC7B5C}"/>
    <dgm:cxn modelId="{3E412E03-5E6E-4DDA-BA05-8D1342F353CD}" type="presOf" srcId="{15E48890-D744-49C8-BBD6-74642DD76C81}" destId="{4B0BCB08-E5B5-467D-BEDB-CA92BB3B3FE7}" srcOrd="0" destOrd="0" presId="urn:microsoft.com/office/officeart/2005/8/layout/vList2"/>
    <dgm:cxn modelId="{F6FCA35C-8D9A-4C28-A08D-2152A5CBAC38}" type="presOf" srcId="{F3ABEB42-7D57-4BD2-9518-CE18C997CC38}" destId="{AB43A835-0F9A-4EB7-8405-7EDCDA2672BD}" srcOrd="0" destOrd="0" presId="urn:microsoft.com/office/officeart/2005/8/layout/vList2"/>
    <dgm:cxn modelId="{742D7D54-3B71-485D-9C7C-0F9A612422A4}" type="presOf" srcId="{DBB618E8-9AD5-4033-B504-656E22902F20}" destId="{6CD8B638-3F4F-4505-A65B-84A443FF1729}" srcOrd="0" destOrd="0" presId="urn:microsoft.com/office/officeart/2005/8/layout/vList2"/>
    <dgm:cxn modelId="{09750497-52BF-4D81-B015-3EEA1D0CDF7D}" type="presParOf" srcId="{AB43A835-0F9A-4EB7-8405-7EDCDA2672BD}" destId="{4B0BCB08-E5B5-467D-BEDB-CA92BB3B3FE7}" srcOrd="0" destOrd="0" presId="urn:microsoft.com/office/officeart/2005/8/layout/vList2"/>
    <dgm:cxn modelId="{E50DF5F8-D846-4B56-B958-AE6CFB592457}" type="presParOf" srcId="{AB43A835-0F9A-4EB7-8405-7EDCDA2672BD}" destId="{71372660-4A0A-424F-B3F0-12FDD8CC1B26}" srcOrd="1" destOrd="0" presId="urn:microsoft.com/office/officeart/2005/8/layout/vList2"/>
    <dgm:cxn modelId="{A0805809-A550-4C91-A273-72ABA259C015}" type="presParOf" srcId="{AB43A835-0F9A-4EB7-8405-7EDCDA2672BD}" destId="{6CD8B638-3F4F-4505-A65B-84A443FF1729}" srcOrd="2" destOrd="0" presId="urn:microsoft.com/office/officeart/2005/8/layout/vList2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148388C-DE3A-4070-AB5C-50931C2F3F9B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47800C4-78C4-4E34-97AC-AC4D95AD6439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0" dirty="0" smtClean="0"/>
            <a:t>Preliminary Experimental Characterization</a:t>
          </a:r>
          <a:endParaRPr lang="en-US" sz="1600" b="0" dirty="0"/>
        </a:p>
      </dgm:t>
    </dgm:pt>
    <dgm:pt modelId="{F638A2D1-AEF4-445D-B86A-3788F9DC3055}" type="parTrans" cxnId="{525BC38B-6BDB-4277-9B53-97A408BD0106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600" b="1"/>
        </a:p>
      </dgm:t>
    </dgm:pt>
    <dgm:pt modelId="{3B4B3DAC-639F-42EB-87A8-3766D1662924}" type="sibTrans" cxnId="{525BC38B-6BDB-4277-9B53-97A408BD0106}">
      <dgm:prSet/>
      <dgm:spPr/>
      <dgm:t>
        <a:bodyPr/>
        <a:lstStyle/>
        <a:p>
          <a:endParaRPr lang="en-US" sz="1600" b="1"/>
        </a:p>
      </dgm:t>
    </dgm:pt>
    <dgm:pt modelId="{06954542-E8C6-4044-834D-7D496C8D69E5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0" dirty="0" smtClean="0"/>
            <a:t>Concentrated Solar Flux Measurement System </a:t>
          </a:r>
          <a:endParaRPr lang="en-US" sz="1600" b="0" dirty="0"/>
        </a:p>
      </dgm:t>
    </dgm:pt>
    <dgm:pt modelId="{C7864992-D076-409C-908C-3B55CAA1BF27}" type="parTrans" cxnId="{94805416-48F2-4AC3-96DF-B783632FB093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600" b="1"/>
        </a:p>
      </dgm:t>
    </dgm:pt>
    <dgm:pt modelId="{BD25FAE0-7711-4975-A37D-12B5F82CAC42}" type="sibTrans" cxnId="{94805416-48F2-4AC3-96DF-B783632FB093}">
      <dgm:prSet/>
      <dgm:spPr/>
      <dgm:t>
        <a:bodyPr/>
        <a:lstStyle/>
        <a:p>
          <a:endParaRPr lang="en-US" sz="1600" b="1"/>
        </a:p>
      </dgm:t>
    </dgm:pt>
    <dgm:pt modelId="{DDD95A1C-DFFA-460F-B68C-D5FEB6DAC24D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0" dirty="0" smtClean="0"/>
            <a:t>Beam Down Performance Overview</a:t>
          </a:r>
          <a:endParaRPr lang="en-US" sz="1600" b="0" dirty="0"/>
        </a:p>
      </dgm:t>
    </dgm:pt>
    <dgm:pt modelId="{F43312AB-71FB-495F-940B-F3994838094E}" type="parTrans" cxnId="{6476DFD4-56CC-4951-8470-D210FF1806A5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600" b="1"/>
        </a:p>
      </dgm:t>
    </dgm:pt>
    <dgm:pt modelId="{80A753D8-3B8F-4736-832C-01544547E61D}" type="sibTrans" cxnId="{6476DFD4-56CC-4951-8470-D210FF1806A5}">
      <dgm:prSet/>
      <dgm:spPr/>
      <dgm:t>
        <a:bodyPr/>
        <a:lstStyle/>
        <a:p>
          <a:endParaRPr lang="en-US" sz="1600" b="1"/>
        </a:p>
      </dgm:t>
    </dgm:pt>
    <dgm:pt modelId="{5FBDAA05-CE55-414A-B412-B9B8A89C485F}">
      <dgm:prSet phldrT="[Text]" custT="1"/>
      <dgm:spPr/>
      <dgm:t>
        <a:bodyPr/>
        <a:lstStyle/>
        <a:p>
          <a:r>
            <a:rPr lang="en-US" sz="1600" b="1" i="0" dirty="0" smtClean="0"/>
            <a:t>Beam-Down</a:t>
          </a:r>
          <a:br>
            <a:rPr lang="en-US" sz="1600" b="1" i="0" dirty="0" smtClean="0"/>
          </a:br>
          <a:r>
            <a:rPr lang="en-US" sz="1600" b="1" i="0" dirty="0" smtClean="0"/>
            <a:t/>
          </a:r>
          <a:br>
            <a:rPr lang="en-US" sz="1600" b="1" i="0" dirty="0" smtClean="0"/>
          </a:br>
          <a:r>
            <a:rPr lang="en-US" sz="1200" b="1" i="0" dirty="0" smtClean="0"/>
            <a:t>Experimental Characterization &amp; Modeling</a:t>
          </a:r>
          <a:endParaRPr lang="en-US" sz="1600" b="1" i="0" dirty="0"/>
        </a:p>
      </dgm:t>
    </dgm:pt>
    <dgm:pt modelId="{93CB0AD8-37C0-44A7-9FFE-8059B455050B}" type="parTrans" cxnId="{F6E8E87B-5453-4143-BAE4-6156BC992D83}">
      <dgm:prSet/>
      <dgm:spPr/>
      <dgm:t>
        <a:bodyPr/>
        <a:lstStyle/>
        <a:p>
          <a:endParaRPr lang="en-US"/>
        </a:p>
      </dgm:t>
    </dgm:pt>
    <dgm:pt modelId="{27040BB8-4464-4F67-87C1-BE389D196C9B}" type="sibTrans" cxnId="{F6E8E87B-5453-4143-BAE4-6156BC992D83}">
      <dgm:prSet/>
      <dgm:spPr/>
      <dgm:t>
        <a:bodyPr/>
        <a:lstStyle/>
        <a:p>
          <a:endParaRPr lang="en-US"/>
        </a:p>
      </dgm:t>
    </dgm:pt>
    <dgm:pt modelId="{FE142BD4-965F-423D-8307-5E1B76DDF8E4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1" dirty="0" smtClean="0"/>
            <a:t/>
          </a:r>
          <a:br>
            <a:rPr lang="en-US" sz="1600" b="1" dirty="0" smtClean="0"/>
          </a:br>
          <a:r>
            <a:rPr lang="en-US" sz="1600" b="1" dirty="0" smtClean="0"/>
            <a:t>Measurement System Inadequacies</a:t>
          </a:r>
        </a:p>
        <a:p>
          <a:endParaRPr lang="en-US" sz="1600" b="1" dirty="0" smtClean="0"/>
        </a:p>
        <a:p>
          <a:r>
            <a:rPr lang="en-US" sz="1600" b="1" dirty="0" smtClean="0"/>
            <a:t>Concentration Quality</a:t>
          </a:r>
          <a:br>
            <a:rPr lang="en-US" sz="1600" b="1" dirty="0" smtClean="0"/>
          </a:br>
          <a:endParaRPr lang="en-US" sz="1600" b="1" dirty="0"/>
        </a:p>
      </dgm:t>
    </dgm:pt>
    <dgm:pt modelId="{6528C099-D5BC-4433-8BEB-D1774BA7108D}" type="parTrans" cxnId="{8592703B-0109-4B0B-8C4D-242EB7105873}">
      <dgm:prSet/>
      <dgm:spPr/>
      <dgm:t>
        <a:bodyPr/>
        <a:lstStyle/>
        <a:p>
          <a:endParaRPr lang="en-US"/>
        </a:p>
      </dgm:t>
    </dgm:pt>
    <dgm:pt modelId="{AE59D979-9B41-400C-9D03-2877EC4E8A96}" type="sibTrans" cxnId="{8592703B-0109-4B0B-8C4D-242EB7105873}">
      <dgm:prSet/>
      <dgm:spPr/>
      <dgm:t>
        <a:bodyPr/>
        <a:lstStyle/>
        <a:p>
          <a:endParaRPr lang="en-US"/>
        </a:p>
      </dgm:t>
    </dgm:pt>
    <dgm:pt modelId="{6C986B02-2E87-47F5-92B8-B916D61219F5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0" dirty="0" smtClean="0"/>
            <a:t>Geometrical-Optics Model and Error Analysis</a:t>
          </a:r>
          <a:endParaRPr lang="en-US" sz="1600" b="0" dirty="0"/>
        </a:p>
      </dgm:t>
    </dgm:pt>
    <dgm:pt modelId="{EF23B4F1-5758-47C7-A162-F822822AECF8}" type="parTrans" cxnId="{8F0C6A6C-0DF4-410A-BF33-1646D3E7472C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2DA5F090-0CC9-415D-A65A-FF8872BB8866}" type="sibTrans" cxnId="{8F0C6A6C-0DF4-410A-BF33-1646D3E7472C}">
      <dgm:prSet/>
      <dgm:spPr/>
      <dgm:t>
        <a:bodyPr/>
        <a:lstStyle/>
        <a:p>
          <a:endParaRPr lang="en-US"/>
        </a:p>
      </dgm:t>
    </dgm:pt>
    <dgm:pt modelId="{6F59ECA5-B90D-4664-94D8-53397AE99E14}" type="pres">
      <dgm:prSet presAssocID="{D148388C-DE3A-4070-AB5C-50931C2F3F9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D88EC2C-5F09-4C1C-BADE-F8AC1AA10B53}" type="pres">
      <dgm:prSet presAssocID="{5FBDAA05-CE55-414A-B412-B9B8A89C485F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2FCC769-0BF7-49EF-8832-E529DDB71845}" type="pres">
      <dgm:prSet presAssocID="{5FBDAA05-CE55-414A-B412-B9B8A89C485F}" presName="rootComposite1" presStyleCnt="0"/>
      <dgm:spPr/>
      <dgm:t>
        <a:bodyPr/>
        <a:lstStyle/>
        <a:p>
          <a:endParaRPr lang="en-US"/>
        </a:p>
      </dgm:t>
    </dgm:pt>
    <dgm:pt modelId="{00A2B02E-D6C2-43D0-B51A-E90ED8257F56}" type="pres">
      <dgm:prSet presAssocID="{5FBDAA05-CE55-414A-B412-B9B8A89C485F}" presName="rootText1" presStyleLbl="node0" presStyleIdx="0" presStyleCnt="1" custScaleX="13448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F1AF97-BF14-479A-B97B-47E8E266901C}" type="pres">
      <dgm:prSet presAssocID="{5FBDAA05-CE55-414A-B412-B9B8A89C485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AF9452D-5968-4E27-AC73-989F08F2D235}" type="pres">
      <dgm:prSet presAssocID="{5FBDAA05-CE55-414A-B412-B9B8A89C485F}" presName="hierChild2" presStyleCnt="0"/>
      <dgm:spPr/>
      <dgm:t>
        <a:bodyPr/>
        <a:lstStyle/>
        <a:p>
          <a:endParaRPr lang="en-US"/>
        </a:p>
      </dgm:t>
    </dgm:pt>
    <dgm:pt modelId="{EB3355F5-F76E-4C7B-A3C6-BE1A60F0FA9A}" type="pres">
      <dgm:prSet presAssocID="{F638A2D1-AEF4-445D-B86A-3788F9DC3055}" presName="Name37" presStyleLbl="parChTrans1D2" presStyleIdx="0" presStyleCnt="4"/>
      <dgm:spPr/>
      <dgm:t>
        <a:bodyPr/>
        <a:lstStyle/>
        <a:p>
          <a:endParaRPr lang="en-US"/>
        </a:p>
      </dgm:t>
    </dgm:pt>
    <dgm:pt modelId="{8619D729-82AB-4E2B-94C3-CA040DE401CC}" type="pres">
      <dgm:prSet presAssocID="{A47800C4-78C4-4E34-97AC-AC4D95AD643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FBE39C5-251B-4D59-863B-6CDC5AB5D520}" type="pres">
      <dgm:prSet presAssocID="{A47800C4-78C4-4E34-97AC-AC4D95AD6439}" presName="rootComposite" presStyleCnt="0"/>
      <dgm:spPr/>
      <dgm:t>
        <a:bodyPr/>
        <a:lstStyle/>
        <a:p>
          <a:endParaRPr lang="en-US"/>
        </a:p>
      </dgm:t>
    </dgm:pt>
    <dgm:pt modelId="{8D36E2FA-0918-45B5-AAFB-E5376A453DC5}" type="pres">
      <dgm:prSet presAssocID="{A47800C4-78C4-4E34-97AC-AC4D95AD6439}" presName="rootText" presStyleLbl="node2" presStyleIdx="0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6EF563-F5F6-4522-BC3E-D4812AFD5EC1}" type="pres">
      <dgm:prSet presAssocID="{A47800C4-78C4-4E34-97AC-AC4D95AD6439}" presName="rootConnector" presStyleLbl="node2" presStyleIdx="0" presStyleCnt="4"/>
      <dgm:spPr/>
      <dgm:t>
        <a:bodyPr/>
        <a:lstStyle/>
        <a:p>
          <a:endParaRPr lang="en-US"/>
        </a:p>
      </dgm:t>
    </dgm:pt>
    <dgm:pt modelId="{A769208D-7A08-41B6-92EA-DA86150F6412}" type="pres">
      <dgm:prSet presAssocID="{A47800C4-78C4-4E34-97AC-AC4D95AD6439}" presName="hierChild4" presStyleCnt="0"/>
      <dgm:spPr/>
      <dgm:t>
        <a:bodyPr/>
        <a:lstStyle/>
        <a:p>
          <a:endParaRPr lang="en-US"/>
        </a:p>
      </dgm:t>
    </dgm:pt>
    <dgm:pt modelId="{477F155B-7620-4CA2-B408-6F7C01903DB5}" type="pres">
      <dgm:prSet presAssocID="{6528C099-D5BC-4433-8BEB-D1774BA7108D}" presName="Name37" presStyleLbl="parChTrans1D3" presStyleIdx="0" presStyleCnt="1"/>
      <dgm:spPr/>
      <dgm:t>
        <a:bodyPr/>
        <a:lstStyle/>
        <a:p>
          <a:endParaRPr lang="en-US"/>
        </a:p>
      </dgm:t>
    </dgm:pt>
    <dgm:pt modelId="{D2DB6064-5734-4198-AAEE-1BD02FB6B870}" type="pres">
      <dgm:prSet presAssocID="{FE142BD4-965F-423D-8307-5E1B76DDF8E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D0FE944-B5CC-482D-9532-80FCF4079D4F}" type="pres">
      <dgm:prSet presAssocID="{FE142BD4-965F-423D-8307-5E1B76DDF8E4}" presName="rootComposite" presStyleCnt="0"/>
      <dgm:spPr/>
      <dgm:t>
        <a:bodyPr/>
        <a:lstStyle/>
        <a:p>
          <a:endParaRPr lang="en-US"/>
        </a:p>
      </dgm:t>
    </dgm:pt>
    <dgm:pt modelId="{E7DE1A34-46DF-4C68-B884-030A588AC48D}" type="pres">
      <dgm:prSet presAssocID="{FE142BD4-965F-423D-8307-5E1B76DDF8E4}" presName="rootText" presStyleLbl="node3" presStyleIdx="0" presStyleCnt="1" custScaleY="1906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75E7B9-CD0F-4748-BB0A-B0E9260F4403}" type="pres">
      <dgm:prSet presAssocID="{FE142BD4-965F-423D-8307-5E1B76DDF8E4}" presName="rootConnector" presStyleLbl="node3" presStyleIdx="0" presStyleCnt="1"/>
      <dgm:spPr/>
      <dgm:t>
        <a:bodyPr/>
        <a:lstStyle/>
        <a:p>
          <a:endParaRPr lang="en-US"/>
        </a:p>
      </dgm:t>
    </dgm:pt>
    <dgm:pt modelId="{8C52534E-28CE-4FEC-BD9D-92A0E4F74FC5}" type="pres">
      <dgm:prSet presAssocID="{FE142BD4-965F-423D-8307-5E1B76DDF8E4}" presName="hierChild4" presStyleCnt="0"/>
      <dgm:spPr/>
      <dgm:t>
        <a:bodyPr/>
        <a:lstStyle/>
        <a:p>
          <a:endParaRPr lang="en-US"/>
        </a:p>
      </dgm:t>
    </dgm:pt>
    <dgm:pt modelId="{EDFFF578-02D8-4BFA-A501-7F6AEDB9D41E}" type="pres">
      <dgm:prSet presAssocID="{FE142BD4-965F-423D-8307-5E1B76DDF8E4}" presName="hierChild5" presStyleCnt="0"/>
      <dgm:spPr/>
      <dgm:t>
        <a:bodyPr/>
        <a:lstStyle/>
        <a:p>
          <a:endParaRPr lang="en-US"/>
        </a:p>
      </dgm:t>
    </dgm:pt>
    <dgm:pt modelId="{5F1164DE-50DF-44CD-AF2D-D3E22389F45A}" type="pres">
      <dgm:prSet presAssocID="{A47800C4-78C4-4E34-97AC-AC4D95AD6439}" presName="hierChild5" presStyleCnt="0"/>
      <dgm:spPr/>
      <dgm:t>
        <a:bodyPr/>
        <a:lstStyle/>
        <a:p>
          <a:endParaRPr lang="en-US"/>
        </a:p>
      </dgm:t>
    </dgm:pt>
    <dgm:pt modelId="{E56687B2-EB7F-40AA-87BE-1CBF5BDD15B3}" type="pres">
      <dgm:prSet presAssocID="{C7864992-D076-409C-908C-3B55CAA1BF27}" presName="Name37" presStyleLbl="parChTrans1D2" presStyleIdx="1" presStyleCnt="4"/>
      <dgm:spPr/>
      <dgm:t>
        <a:bodyPr/>
        <a:lstStyle/>
        <a:p>
          <a:endParaRPr lang="en-US"/>
        </a:p>
      </dgm:t>
    </dgm:pt>
    <dgm:pt modelId="{781B12A5-C247-4703-AE46-DED8498E51F8}" type="pres">
      <dgm:prSet presAssocID="{06954542-E8C6-4044-834D-7D496C8D69E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2D905B6-A961-4262-BDF8-72D1309CB998}" type="pres">
      <dgm:prSet presAssocID="{06954542-E8C6-4044-834D-7D496C8D69E5}" presName="rootComposite" presStyleCnt="0"/>
      <dgm:spPr/>
      <dgm:t>
        <a:bodyPr/>
        <a:lstStyle/>
        <a:p>
          <a:endParaRPr lang="en-US"/>
        </a:p>
      </dgm:t>
    </dgm:pt>
    <dgm:pt modelId="{65418843-C7DA-49C8-85E5-A53F4B6FF846}" type="pres">
      <dgm:prSet presAssocID="{06954542-E8C6-4044-834D-7D496C8D69E5}" presName="rootText" presStyleLbl="node2" presStyleIdx="1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DC6679-26E0-48F8-A94B-D6FDE9CDF820}" type="pres">
      <dgm:prSet presAssocID="{06954542-E8C6-4044-834D-7D496C8D69E5}" presName="rootConnector" presStyleLbl="node2" presStyleIdx="1" presStyleCnt="4"/>
      <dgm:spPr/>
      <dgm:t>
        <a:bodyPr/>
        <a:lstStyle/>
        <a:p>
          <a:endParaRPr lang="en-US"/>
        </a:p>
      </dgm:t>
    </dgm:pt>
    <dgm:pt modelId="{83C49691-0B33-4044-A1AD-1BBF0303F5D9}" type="pres">
      <dgm:prSet presAssocID="{06954542-E8C6-4044-834D-7D496C8D69E5}" presName="hierChild4" presStyleCnt="0"/>
      <dgm:spPr/>
      <dgm:t>
        <a:bodyPr/>
        <a:lstStyle/>
        <a:p>
          <a:endParaRPr lang="en-US"/>
        </a:p>
      </dgm:t>
    </dgm:pt>
    <dgm:pt modelId="{9F60DB63-4074-4AFE-B72B-F822EF3BA86F}" type="pres">
      <dgm:prSet presAssocID="{06954542-E8C6-4044-834D-7D496C8D69E5}" presName="hierChild5" presStyleCnt="0"/>
      <dgm:spPr/>
      <dgm:t>
        <a:bodyPr/>
        <a:lstStyle/>
        <a:p>
          <a:endParaRPr lang="en-US"/>
        </a:p>
      </dgm:t>
    </dgm:pt>
    <dgm:pt modelId="{4686C845-7A1C-457C-889A-846AA766A7C1}" type="pres">
      <dgm:prSet presAssocID="{EF23B4F1-5758-47C7-A162-F822822AECF8}" presName="Name37" presStyleLbl="parChTrans1D2" presStyleIdx="2" presStyleCnt="4"/>
      <dgm:spPr/>
      <dgm:t>
        <a:bodyPr/>
        <a:lstStyle/>
        <a:p>
          <a:endParaRPr lang="en-US"/>
        </a:p>
      </dgm:t>
    </dgm:pt>
    <dgm:pt modelId="{49F4844F-F50B-4C8A-B982-366EAE16FE71}" type="pres">
      <dgm:prSet presAssocID="{6C986B02-2E87-47F5-92B8-B916D61219F5}" presName="hierRoot2" presStyleCnt="0">
        <dgm:presLayoutVars>
          <dgm:hierBranch val="init"/>
        </dgm:presLayoutVars>
      </dgm:prSet>
      <dgm:spPr/>
    </dgm:pt>
    <dgm:pt modelId="{6D430EFB-95C6-4509-AE28-32CDEB793DA3}" type="pres">
      <dgm:prSet presAssocID="{6C986B02-2E87-47F5-92B8-B916D61219F5}" presName="rootComposite" presStyleCnt="0"/>
      <dgm:spPr/>
    </dgm:pt>
    <dgm:pt modelId="{4F18576D-981F-4DC0-84A7-31A4E6C739AF}" type="pres">
      <dgm:prSet presAssocID="{6C986B02-2E87-47F5-92B8-B916D61219F5}" presName="rootText" presStyleLbl="node2" presStyleIdx="2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A86B31-9CB8-474F-87CB-D01684FF9433}" type="pres">
      <dgm:prSet presAssocID="{6C986B02-2E87-47F5-92B8-B916D61219F5}" presName="rootConnector" presStyleLbl="node2" presStyleIdx="2" presStyleCnt="4"/>
      <dgm:spPr/>
      <dgm:t>
        <a:bodyPr/>
        <a:lstStyle/>
        <a:p>
          <a:endParaRPr lang="en-US"/>
        </a:p>
      </dgm:t>
    </dgm:pt>
    <dgm:pt modelId="{E8D199DC-90E2-4BEF-88DC-DD978B6703C8}" type="pres">
      <dgm:prSet presAssocID="{6C986B02-2E87-47F5-92B8-B916D61219F5}" presName="hierChild4" presStyleCnt="0"/>
      <dgm:spPr/>
    </dgm:pt>
    <dgm:pt modelId="{3C53C3C1-FD20-485D-87B5-C2D2D61B0CAF}" type="pres">
      <dgm:prSet presAssocID="{6C986B02-2E87-47F5-92B8-B916D61219F5}" presName="hierChild5" presStyleCnt="0"/>
      <dgm:spPr/>
    </dgm:pt>
    <dgm:pt modelId="{6C7CD690-D0B3-4818-8051-5466A7D298F2}" type="pres">
      <dgm:prSet presAssocID="{F43312AB-71FB-495F-940B-F3994838094E}" presName="Name37" presStyleLbl="parChTrans1D2" presStyleIdx="3" presStyleCnt="4"/>
      <dgm:spPr/>
      <dgm:t>
        <a:bodyPr/>
        <a:lstStyle/>
        <a:p>
          <a:endParaRPr lang="en-US"/>
        </a:p>
      </dgm:t>
    </dgm:pt>
    <dgm:pt modelId="{7656B238-FA3B-416D-8ED3-778C0F9F6E8F}" type="pres">
      <dgm:prSet presAssocID="{DDD95A1C-DFFA-460F-B68C-D5FEB6DAC24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75F1C7A-BCE3-4EA5-9D4C-7508992E45FC}" type="pres">
      <dgm:prSet presAssocID="{DDD95A1C-DFFA-460F-B68C-D5FEB6DAC24D}" presName="rootComposite" presStyleCnt="0"/>
      <dgm:spPr/>
      <dgm:t>
        <a:bodyPr/>
        <a:lstStyle/>
        <a:p>
          <a:endParaRPr lang="en-US"/>
        </a:p>
      </dgm:t>
    </dgm:pt>
    <dgm:pt modelId="{60890B5A-964B-44A4-B8C2-D89D4CB21F20}" type="pres">
      <dgm:prSet presAssocID="{DDD95A1C-DFFA-460F-B68C-D5FEB6DAC24D}" presName="rootText" presStyleLbl="node2" presStyleIdx="3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8911BC-B2F1-4CEE-B44C-E68CFEC919D2}" type="pres">
      <dgm:prSet presAssocID="{DDD95A1C-DFFA-460F-B68C-D5FEB6DAC24D}" presName="rootConnector" presStyleLbl="node2" presStyleIdx="3" presStyleCnt="4"/>
      <dgm:spPr/>
      <dgm:t>
        <a:bodyPr/>
        <a:lstStyle/>
        <a:p>
          <a:endParaRPr lang="en-US"/>
        </a:p>
      </dgm:t>
    </dgm:pt>
    <dgm:pt modelId="{1D607512-D91D-4B33-BB05-C8EF8A486933}" type="pres">
      <dgm:prSet presAssocID="{DDD95A1C-DFFA-460F-B68C-D5FEB6DAC24D}" presName="hierChild4" presStyleCnt="0"/>
      <dgm:spPr/>
      <dgm:t>
        <a:bodyPr/>
        <a:lstStyle/>
        <a:p>
          <a:endParaRPr lang="en-US"/>
        </a:p>
      </dgm:t>
    </dgm:pt>
    <dgm:pt modelId="{44C43680-6F04-49F1-B074-2275482D1E49}" type="pres">
      <dgm:prSet presAssocID="{DDD95A1C-DFFA-460F-B68C-D5FEB6DAC24D}" presName="hierChild5" presStyleCnt="0"/>
      <dgm:spPr/>
      <dgm:t>
        <a:bodyPr/>
        <a:lstStyle/>
        <a:p>
          <a:endParaRPr lang="en-US"/>
        </a:p>
      </dgm:t>
    </dgm:pt>
    <dgm:pt modelId="{663DEDC4-8B7E-4E18-849A-B8AE92D401E3}" type="pres">
      <dgm:prSet presAssocID="{5FBDAA05-CE55-414A-B412-B9B8A89C485F}" presName="hierChild3" presStyleCnt="0"/>
      <dgm:spPr/>
      <dgm:t>
        <a:bodyPr/>
        <a:lstStyle/>
        <a:p>
          <a:endParaRPr lang="en-US"/>
        </a:p>
      </dgm:t>
    </dgm:pt>
  </dgm:ptLst>
  <dgm:cxnLst>
    <dgm:cxn modelId="{986AFCED-B960-43B4-B087-31E8763169B1}" type="presOf" srcId="{F638A2D1-AEF4-445D-B86A-3788F9DC3055}" destId="{EB3355F5-F76E-4C7B-A3C6-BE1A60F0FA9A}" srcOrd="0" destOrd="0" presId="urn:microsoft.com/office/officeart/2005/8/layout/orgChart1"/>
    <dgm:cxn modelId="{0633627A-B85D-4187-A1C4-CD2E828CC206}" type="presOf" srcId="{6C986B02-2E87-47F5-92B8-B916D61219F5}" destId="{4F18576D-981F-4DC0-84A7-31A4E6C739AF}" srcOrd="0" destOrd="0" presId="urn:microsoft.com/office/officeart/2005/8/layout/orgChart1"/>
    <dgm:cxn modelId="{441B688E-F82C-40AD-8BC3-447337982DAA}" type="presOf" srcId="{EF23B4F1-5758-47C7-A162-F822822AECF8}" destId="{4686C845-7A1C-457C-889A-846AA766A7C1}" srcOrd="0" destOrd="0" presId="urn:microsoft.com/office/officeart/2005/8/layout/orgChart1"/>
    <dgm:cxn modelId="{3554CD6E-DD8F-49FF-B0D3-C57013DA6FE5}" type="presOf" srcId="{6C986B02-2E87-47F5-92B8-B916D61219F5}" destId="{6BA86B31-9CB8-474F-87CB-D01684FF9433}" srcOrd="1" destOrd="0" presId="urn:microsoft.com/office/officeart/2005/8/layout/orgChart1"/>
    <dgm:cxn modelId="{94805416-48F2-4AC3-96DF-B783632FB093}" srcId="{5FBDAA05-CE55-414A-B412-B9B8A89C485F}" destId="{06954542-E8C6-4044-834D-7D496C8D69E5}" srcOrd="1" destOrd="0" parTransId="{C7864992-D076-409C-908C-3B55CAA1BF27}" sibTransId="{BD25FAE0-7711-4975-A37D-12B5F82CAC42}"/>
    <dgm:cxn modelId="{8592703B-0109-4B0B-8C4D-242EB7105873}" srcId="{A47800C4-78C4-4E34-97AC-AC4D95AD6439}" destId="{FE142BD4-965F-423D-8307-5E1B76DDF8E4}" srcOrd="0" destOrd="0" parTransId="{6528C099-D5BC-4433-8BEB-D1774BA7108D}" sibTransId="{AE59D979-9B41-400C-9D03-2877EC4E8A96}"/>
    <dgm:cxn modelId="{A87842E0-AFD0-4D39-A3D9-CB57BEF7BBDB}" type="presOf" srcId="{DDD95A1C-DFFA-460F-B68C-D5FEB6DAC24D}" destId="{60890B5A-964B-44A4-B8C2-D89D4CB21F20}" srcOrd="0" destOrd="0" presId="urn:microsoft.com/office/officeart/2005/8/layout/orgChart1"/>
    <dgm:cxn modelId="{8F33D3E4-03F3-42AB-9D2D-F3F9D274F490}" type="presOf" srcId="{FE142BD4-965F-423D-8307-5E1B76DDF8E4}" destId="{E7DE1A34-46DF-4C68-B884-030A588AC48D}" srcOrd="0" destOrd="0" presId="urn:microsoft.com/office/officeart/2005/8/layout/orgChart1"/>
    <dgm:cxn modelId="{8F0C6A6C-0DF4-410A-BF33-1646D3E7472C}" srcId="{5FBDAA05-CE55-414A-B412-B9B8A89C485F}" destId="{6C986B02-2E87-47F5-92B8-B916D61219F5}" srcOrd="2" destOrd="0" parTransId="{EF23B4F1-5758-47C7-A162-F822822AECF8}" sibTransId="{2DA5F090-0CC9-415D-A65A-FF8872BB8866}"/>
    <dgm:cxn modelId="{ACA14CE7-546C-45EE-9CD8-AC8375701D66}" type="presOf" srcId="{F43312AB-71FB-495F-940B-F3994838094E}" destId="{6C7CD690-D0B3-4818-8051-5466A7D298F2}" srcOrd="0" destOrd="0" presId="urn:microsoft.com/office/officeart/2005/8/layout/orgChart1"/>
    <dgm:cxn modelId="{BD778D64-F261-42E9-8C0A-9722AE6A89D3}" type="presOf" srcId="{6528C099-D5BC-4433-8BEB-D1774BA7108D}" destId="{477F155B-7620-4CA2-B408-6F7C01903DB5}" srcOrd="0" destOrd="0" presId="urn:microsoft.com/office/officeart/2005/8/layout/orgChart1"/>
    <dgm:cxn modelId="{D8E50471-461D-4CAF-A48D-99F0B747D380}" type="presOf" srcId="{06954542-E8C6-4044-834D-7D496C8D69E5}" destId="{65418843-C7DA-49C8-85E5-A53F4B6FF846}" srcOrd="0" destOrd="0" presId="urn:microsoft.com/office/officeart/2005/8/layout/orgChart1"/>
    <dgm:cxn modelId="{A46AE5AB-BE1E-4219-83B0-6C4811F3679A}" type="presOf" srcId="{C7864992-D076-409C-908C-3B55CAA1BF27}" destId="{E56687B2-EB7F-40AA-87BE-1CBF5BDD15B3}" srcOrd="0" destOrd="0" presId="urn:microsoft.com/office/officeart/2005/8/layout/orgChart1"/>
    <dgm:cxn modelId="{3D9B5EC3-A65E-4E21-8623-E341F97946F1}" type="presOf" srcId="{A47800C4-78C4-4E34-97AC-AC4D95AD6439}" destId="{D86EF563-F5F6-4522-BC3E-D4812AFD5EC1}" srcOrd="1" destOrd="0" presId="urn:microsoft.com/office/officeart/2005/8/layout/orgChart1"/>
    <dgm:cxn modelId="{ED269557-F057-42C3-B104-523E66693368}" type="presOf" srcId="{A47800C4-78C4-4E34-97AC-AC4D95AD6439}" destId="{8D36E2FA-0918-45B5-AAFB-E5376A453DC5}" srcOrd="0" destOrd="0" presId="urn:microsoft.com/office/officeart/2005/8/layout/orgChart1"/>
    <dgm:cxn modelId="{D09F9381-94D5-47B6-88CC-DEEA416DE332}" type="presOf" srcId="{DDD95A1C-DFFA-460F-B68C-D5FEB6DAC24D}" destId="{498911BC-B2F1-4CEE-B44C-E68CFEC919D2}" srcOrd="1" destOrd="0" presId="urn:microsoft.com/office/officeart/2005/8/layout/orgChart1"/>
    <dgm:cxn modelId="{DC969CD7-A4A4-4F1F-9D02-77364BAAFABD}" type="presOf" srcId="{5FBDAA05-CE55-414A-B412-B9B8A89C485F}" destId="{00A2B02E-D6C2-43D0-B51A-E90ED8257F56}" srcOrd="0" destOrd="0" presId="urn:microsoft.com/office/officeart/2005/8/layout/orgChart1"/>
    <dgm:cxn modelId="{CDE47C6E-4651-4968-BCAA-D82B44FCCC7D}" type="presOf" srcId="{06954542-E8C6-4044-834D-7D496C8D69E5}" destId="{84DC6679-26E0-48F8-A94B-D6FDE9CDF820}" srcOrd="1" destOrd="0" presId="urn:microsoft.com/office/officeart/2005/8/layout/orgChart1"/>
    <dgm:cxn modelId="{6476DFD4-56CC-4951-8470-D210FF1806A5}" srcId="{5FBDAA05-CE55-414A-B412-B9B8A89C485F}" destId="{DDD95A1C-DFFA-460F-B68C-D5FEB6DAC24D}" srcOrd="3" destOrd="0" parTransId="{F43312AB-71FB-495F-940B-F3994838094E}" sibTransId="{80A753D8-3B8F-4736-832C-01544547E61D}"/>
    <dgm:cxn modelId="{061389AA-F8D0-43B6-B86B-51C8758BD8AC}" type="presOf" srcId="{D148388C-DE3A-4070-AB5C-50931C2F3F9B}" destId="{6F59ECA5-B90D-4664-94D8-53397AE99E14}" srcOrd="0" destOrd="0" presId="urn:microsoft.com/office/officeart/2005/8/layout/orgChart1"/>
    <dgm:cxn modelId="{AB0DA5F4-5696-48DD-9278-F9FB4B08976B}" type="presOf" srcId="{FE142BD4-965F-423D-8307-5E1B76DDF8E4}" destId="{C275E7B9-CD0F-4748-BB0A-B0E9260F4403}" srcOrd="1" destOrd="0" presId="urn:microsoft.com/office/officeart/2005/8/layout/orgChart1"/>
    <dgm:cxn modelId="{CD20543E-13E4-4668-A0EA-9B374469CBEE}" type="presOf" srcId="{5FBDAA05-CE55-414A-B412-B9B8A89C485F}" destId="{E7F1AF97-BF14-479A-B97B-47E8E266901C}" srcOrd="1" destOrd="0" presId="urn:microsoft.com/office/officeart/2005/8/layout/orgChart1"/>
    <dgm:cxn modelId="{F6E8E87B-5453-4143-BAE4-6156BC992D83}" srcId="{D148388C-DE3A-4070-AB5C-50931C2F3F9B}" destId="{5FBDAA05-CE55-414A-B412-B9B8A89C485F}" srcOrd="0" destOrd="0" parTransId="{93CB0AD8-37C0-44A7-9FFE-8059B455050B}" sibTransId="{27040BB8-4464-4F67-87C1-BE389D196C9B}"/>
    <dgm:cxn modelId="{525BC38B-6BDB-4277-9B53-97A408BD0106}" srcId="{5FBDAA05-CE55-414A-B412-B9B8A89C485F}" destId="{A47800C4-78C4-4E34-97AC-AC4D95AD6439}" srcOrd="0" destOrd="0" parTransId="{F638A2D1-AEF4-445D-B86A-3788F9DC3055}" sibTransId="{3B4B3DAC-639F-42EB-87A8-3766D1662924}"/>
    <dgm:cxn modelId="{A5243402-EB06-41B3-951F-0869499C34C1}" type="presParOf" srcId="{6F59ECA5-B90D-4664-94D8-53397AE99E14}" destId="{7D88EC2C-5F09-4C1C-BADE-F8AC1AA10B53}" srcOrd="0" destOrd="0" presId="urn:microsoft.com/office/officeart/2005/8/layout/orgChart1"/>
    <dgm:cxn modelId="{B4B87A11-CAC1-43B6-8F65-4585BD7C8C85}" type="presParOf" srcId="{7D88EC2C-5F09-4C1C-BADE-F8AC1AA10B53}" destId="{42FCC769-0BF7-49EF-8832-E529DDB71845}" srcOrd="0" destOrd="0" presId="urn:microsoft.com/office/officeart/2005/8/layout/orgChart1"/>
    <dgm:cxn modelId="{F5BC8365-B668-4379-BC74-555BAB2CB2F4}" type="presParOf" srcId="{42FCC769-0BF7-49EF-8832-E529DDB71845}" destId="{00A2B02E-D6C2-43D0-B51A-E90ED8257F56}" srcOrd="0" destOrd="0" presId="urn:microsoft.com/office/officeart/2005/8/layout/orgChart1"/>
    <dgm:cxn modelId="{54F652AA-A42B-45B5-B058-ECE4DEA09C0A}" type="presParOf" srcId="{42FCC769-0BF7-49EF-8832-E529DDB71845}" destId="{E7F1AF97-BF14-479A-B97B-47E8E266901C}" srcOrd="1" destOrd="0" presId="urn:microsoft.com/office/officeart/2005/8/layout/orgChart1"/>
    <dgm:cxn modelId="{0092F9D5-A731-42EA-8DB3-AC4C05944D22}" type="presParOf" srcId="{7D88EC2C-5F09-4C1C-BADE-F8AC1AA10B53}" destId="{AAF9452D-5968-4E27-AC73-989F08F2D235}" srcOrd="1" destOrd="0" presId="urn:microsoft.com/office/officeart/2005/8/layout/orgChart1"/>
    <dgm:cxn modelId="{256DE928-1C71-4F77-9B9D-8CA51154946C}" type="presParOf" srcId="{AAF9452D-5968-4E27-AC73-989F08F2D235}" destId="{EB3355F5-F76E-4C7B-A3C6-BE1A60F0FA9A}" srcOrd="0" destOrd="0" presId="urn:microsoft.com/office/officeart/2005/8/layout/orgChart1"/>
    <dgm:cxn modelId="{7ACC73DE-5A1D-4254-8A0B-134EEE74BF9E}" type="presParOf" srcId="{AAF9452D-5968-4E27-AC73-989F08F2D235}" destId="{8619D729-82AB-4E2B-94C3-CA040DE401CC}" srcOrd="1" destOrd="0" presId="urn:microsoft.com/office/officeart/2005/8/layout/orgChart1"/>
    <dgm:cxn modelId="{9B8BFDBA-58BC-46AF-B44B-F3EAEF51084C}" type="presParOf" srcId="{8619D729-82AB-4E2B-94C3-CA040DE401CC}" destId="{7FBE39C5-251B-4D59-863B-6CDC5AB5D520}" srcOrd="0" destOrd="0" presId="urn:microsoft.com/office/officeart/2005/8/layout/orgChart1"/>
    <dgm:cxn modelId="{CF3A2A02-3701-4EA3-9063-A6473D2E77AF}" type="presParOf" srcId="{7FBE39C5-251B-4D59-863B-6CDC5AB5D520}" destId="{8D36E2FA-0918-45B5-AAFB-E5376A453DC5}" srcOrd="0" destOrd="0" presId="urn:microsoft.com/office/officeart/2005/8/layout/orgChart1"/>
    <dgm:cxn modelId="{6C65D557-6279-466C-8986-6DD5DCE6FE94}" type="presParOf" srcId="{7FBE39C5-251B-4D59-863B-6CDC5AB5D520}" destId="{D86EF563-F5F6-4522-BC3E-D4812AFD5EC1}" srcOrd="1" destOrd="0" presId="urn:microsoft.com/office/officeart/2005/8/layout/orgChart1"/>
    <dgm:cxn modelId="{9EE3DE11-5C70-4CDC-92DA-F47217F76717}" type="presParOf" srcId="{8619D729-82AB-4E2B-94C3-CA040DE401CC}" destId="{A769208D-7A08-41B6-92EA-DA86150F6412}" srcOrd="1" destOrd="0" presId="urn:microsoft.com/office/officeart/2005/8/layout/orgChart1"/>
    <dgm:cxn modelId="{64E489D8-DE3E-4B98-9AF3-D85ED7535FFB}" type="presParOf" srcId="{A769208D-7A08-41B6-92EA-DA86150F6412}" destId="{477F155B-7620-4CA2-B408-6F7C01903DB5}" srcOrd="0" destOrd="0" presId="urn:microsoft.com/office/officeart/2005/8/layout/orgChart1"/>
    <dgm:cxn modelId="{765ED028-BD18-4E59-ABF0-82695873F528}" type="presParOf" srcId="{A769208D-7A08-41B6-92EA-DA86150F6412}" destId="{D2DB6064-5734-4198-AAEE-1BD02FB6B870}" srcOrd="1" destOrd="0" presId="urn:microsoft.com/office/officeart/2005/8/layout/orgChart1"/>
    <dgm:cxn modelId="{B8A0A867-2B13-4B7A-947E-7D6C60017DBE}" type="presParOf" srcId="{D2DB6064-5734-4198-AAEE-1BD02FB6B870}" destId="{1D0FE944-B5CC-482D-9532-80FCF4079D4F}" srcOrd="0" destOrd="0" presId="urn:microsoft.com/office/officeart/2005/8/layout/orgChart1"/>
    <dgm:cxn modelId="{B178F6F0-E9EF-48BD-9D67-4A1D15E785D2}" type="presParOf" srcId="{1D0FE944-B5CC-482D-9532-80FCF4079D4F}" destId="{E7DE1A34-46DF-4C68-B884-030A588AC48D}" srcOrd="0" destOrd="0" presId="urn:microsoft.com/office/officeart/2005/8/layout/orgChart1"/>
    <dgm:cxn modelId="{2DA0CECE-7B73-404C-8C0E-FF77389932D9}" type="presParOf" srcId="{1D0FE944-B5CC-482D-9532-80FCF4079D4F}" destId="{C275E7B9-CD0F-4748-BB0A-B0E9260F4403}" srcOrd="1" destOrd="0" presId="urn:microsoft.com/office/officeart/2005/8/layout/orgChart1"/>
    <dgm:cxn modelId="{BFEB1DAA-6CC9-4954-84E9-336E9CBCE09B}" type="presParOf" srcId="{D2DB6064-5734-4198-AAEE-1BD02FB6B870}" destId="{8C52534E-28CE-4FEC-BD9D-92A0E4F74FC5}" srcOrd="1" destOrd="0" presId="urn:microsoft.com/office/officeart/2005/8/layout/orgChart1"/>
    <dgm:cxn modelId="{A25026B2-4EFE-4E48-AFE1-BD41290F955A}" type="presParOf" srcId="{D2DB6064-5734-4198-AAEE-1BD02FB6B870}" destId="{EDFFF578-02D8-4BFA-A501-7F6AEDB9D41E}" srcOrd="2" destOrd="0" presId="urn:microsoft.com/office/officeart/2005/8/layout/orgChart1"/>
    <dgm:cxn modelId="{5B18306B-5E2D-4D6B-8B83-6F20E463356F}" type="presParOf" srcId="{8619D729-82AB-4E2B-94C3-CA040DE401CC}" destId="{5F1164DE-50DF-44CD-AF2D-D3E22389F45A}" srcOrd="2" destOrd="0" presId="urn:microsoft.com/office/officeart/2005/8/layout/orgChart1"/>
    <dgm:cxn modelId="{0E75830F-50E3-43CA-9E41-4F92B619C6E2}" type="presParOf" srcId="{AAF9452D-5968-4E27-AC73-989F08F2D235}" destId="{E56687B2-EB7F-40AA-87BE-1CBF5BDD15B3}" srcOrd="2" destOrd="0" presId="urn:microsoft.com/office/officeart/2005/8/layout/orgChart1"/>
    <dgm:cxn modelId="{704097B3-1073-4E15-87D8-4D0F173A0B07}" type="presParOf" srcId="{AAF9452D-5968-4E27-AC73-989F08F2D235}" destId="{781B12A5-C247-4703-AE46-DED8498E51F8}" srcOrd="3" destOrd="0" presId="urn:microsoft.com/office/officeart/2005/8/layout/orgChart1"/>
    <dgm:cxn modelId="{DEAB9F25-87EA-4C3B-81E1-8CCC9B4411BB}" type="presParOf" srcId="{781B12A5-C247-4703-AE46-DED8498E51F8}" destId="{52D905B6-A961-4262-BDF8-72D1309CB998}" srcOrd="0" destOrd="0" presId="urn:microsoft.com/office/officeart/2005/8/layout/orgChart1"/>
    <dgm:cxn modelId="{D708D3F7-A708-4BB2-8615-C82C8EAE0FA0}" type="presParOf" srcId="{52D905B6-A961-4262-BDF8-72D1309CB998}" destId="{65418843-C7DA-49C8-85E5-A53F4B6FF846}" srcOrd="0" destOrd="0" presId="urn:microsoft.com/office/officeart/2005/8/layout/orgChart1"/>
    <dgm:cxn modelId="{1357E25E-4F94-418A-A4C1-DBD8122FF1CF}" type="presParOf" srcId="{52D905B6-A961-4262-BDF8-72D1309CB998}" destId="{84DC6679-26E0-48F8-A94B-D6FDE9CDF820}" srcOrd="1" destOrd="0" presId="urn:microsoft.com/office/officeart/2005/8/layout/orgChart1"/>
    <dgm:cxn modelId="{056F0AE2-320D-482D-AF8A-4CD48A4717A6}" type="presParOf" srcId="{781B12A5-C247-4703-AE46-DED8498E51F8}" destId="{83C49691-0B33-4044-A1AD-1BBF0303F5D9}" srcOrd="1" destOrd="0" presId="urn:microsoft.com/office/officeart/2005/8/layout/orgChart1"/>
    <dgm:cxn modelId="{82C3847F-D660-454E-8000-26ABC08F3201}" type="presParOf" srcId="{781B12A5-C247-4703-AE46-DED8498E51F8}" destId="{9F60DB63-4074-4AFE-B72B-F822EF3BA86F}" srcOrd="2" destOrd="0" presId="urn:microsoft.com/office/officeart/2005/8/layout/orgChart1"/>
    <dgm:cxn modelId="{ED251BB8-13D0-40DC-B59D-07520817F2A6}" type="presParOf" srcId="{AAF9452D-5968-4E27-AC73-989F08F2D235}" destId="{4686C845-7A1C-457C-889A-846AA766A7C1}" srcOrd="4" destOrd="0" presId="urn:microsoft.com/office/officeart/2005/8/layout/orgChart1"/>
    <dgm:cxn modelId="{6D629FDD-05BE-44DE-AA95-C5D9576EC2F4}" type="presParOf" srcId="{AAF9452D-5968-4E27-AC73-989F08F2D235}" destId="{49F4844F-F50B-4C8A-B982-366EAE16FE71}" srcOrd="5" destOrd="0" presId="urn:microsoft.com/office/officeart/2005/8/layout/orgChart1"/>
    <dgm:cxn modelId="{E94EB964-8933-40BF-A3F4-F130C8F5628E}" type="presParOf" srcId="{49F4844F-F50B-4C8A-B982-366EAE16FE71}" destId="{6D430EFB-95C6-4509-AE28-32CDEB793DA3}" srcOrd="0" destOrd="0" presId="urn:microsoft.com/office/officeart/2005/8/layout/orgChart1"/>
    <dgm:cxn modelId="{A53CDDCF-1AA9-47A2-9404-D22FB33A28C0}" type="presParOf" srcId="{6D430EFB-95C6-4509-AE28-32CDEB793DA3}" destId="{4F18576D-981F-4DC0-84A7-31A4E6C739AF}" srcOrd="0" destOrd="0" presId="urn:microsoft.com/office/officeart/2005/8/layout/orgChart1"/>
    <dgm:cxn modelId="{C075A392-1C1B-4189-BFAE-06630B370439}" type="presParOf" srcId="{6D430EFB-95C6-4509-AE28-32CDEB793DA3}" destId="{6BA86B31-9CB8-474F-87CB-D01684FF9433}" srcOrd="1" destOrd="0" presId="urn:microsoft.com/office/officeart/2005/8/layout/orgChart1"/>
    <dgm:cxn modelId="{F7923B03-DAEE-4E76-8F94-4640A6F272F0}" type="presParOf" srcId="{49F4844F-F50B-4C8A-B982-366EAE16FE71}" destId="{E8D199DC-90E2-4BEF-88DC-DD978B6703C8}" srcOrd="1" destOrd="0" presId="urn:microsoft.com/office/officeart/2005/8/layout/orgChart1"/>
    <dgm:cxn modelId="{CDA5FEC3-FB0C-4280-BA78-EB9FD898DA5E}" type="presParOf" srcId="{49F4844F-F50B-4C8A-B982-366EAE16FE71}" destId="{3C53C3C1-FD20-485D-87B5-C2D2D61B0CAF}" srcOrd="2" destOrd="0" presId="urn:microsoft.com/office/officeart/2005/8/layout/orgChart1"/>
    <dgm:cxn modelId="{46B1861B-1419-440A-985D-278F465CE20C}" type="presParOf" srcId="{AAF9452D-5968-4E27-AC73-989F08F2D235}" destId="{6C7CD690-D0B3-4818-8051-5466A7D298F2}" srcOrd="6" destOrd="0" presId="urn:microsoft.com/office/officeart/2005/8/layout/orgChart1"/>
    <dgm:cxn modelId="{1E111783-5D86-4275-9FDE-EDF8555E61DA}" type="presParOf" srcId="{AAF9452D-5968-4E27-AC73-989F08F2D235}" destId="{7656B238-FA3B-416D-8ED3-778C0F9F6E8F}" srcOrd="7" destOrd="0" presId="urn:microsoft.com/office/officeart/2005/8/layout/orgChart1"/>
    <dgm:cxn modelId="{FAB12EDF-7FC7-47EE-814A-56618BC349A0}" type="presParOf" srcId="{7656B238-FA3B-416D-8ED3-778C0F9F6E8F}" destId="{775F1C7A-BCE3-4EA5-9D4C-7508992E45FC}" srcOrd="0" destOrd="0" presId="urn:microsoft.com/office/officeart/2005/8/layout/orgChart1"/>
    <dgm:cxn modelId="{816787F8-8A6B-4369-9FCC-EC04D5C50A80}" type="presParOf" srcId="{775F1C7A-BCE3-4EA5-9D4C-7508992E45FC}" destId="{60890B5A-964B-44A4-B8C2-D89D4CB21F20}" srcOrd="0" destOrd="0" presId="urn:microsoft.com/office/officeart/2005/8/layout/orgChart1"/>
    <dgm:cxn modelId="{DA315EAE-F62E-4CC4-85ED-2DCC4F2E7DBA}" type="presParOf" srcId="{775F1C7A-BCE3-4EA5-9D4C-7508992E45FC}" destId="{498911BC-B2F1-4CEE-B44C-E68CFEC919D2}" srcOrd="1" destOrd="0" presId="urn:microsoft.com/office/officeart/2005/8/layout/orgChart1"/>
    <dgm:cxn modelId="{C65F9310-7FAE-44FD-9616-C03F864766A3}" type="presParOf" srcId="{7656B238-FA3B-416D-8ED3-778C0F9F6E8F}" destId="{1D607512-D91D-4B33-BB05-C8EF8A486933}" srcOrd="1" destOrd="0" presId="urn:microsoft.com/office/officeart/2005/8/layout/orgChart1"/>
    <dgm:cxn modelId="{05D2A717-5DD3-403E-8834-526BA8E8B75E}" type="presParOf" srcId="{7656B238-FA3B-416D-8ED3-778C0F9F6E8F}" destId="{44C43680-6F04-49F1-B074-2275482D1E49}" srcOrd="2" destOrd="0" presId="urn:microsoft.com/office/officeart/2005/8/layout/orgChart1"/>
    <dgm:cxn modelId="{555E7179-4430-4D7B-8D83-EE72BC3A785B}" type="presParOf" srcId="{7D88EC2C-5F09-4C1C-BADE-F8AC1AA10B53}" destId="{663DEDC4-8B7E-4E18-849A-B8AE92D401E3}" srcOrd="2" destOrd="0" presId="urn:microsoft.com/office/officeart/2005/8/layout/orgChart1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148388C-DE3A-4070-AB5C-50931C2F3F9B}" type="doc">
      <dgm:prSet loTypeId="urn:microsoft.com/office/officeart/2005/8/layout/orgChart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47800C4-78C4-4E34-97AC-AC4D95AD6439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0" dirty="0" smtClean="0"/>
            <a:t>Preliminary Experimental Characterization</a:t>
          </a:r>
          <a:endParaRPr lang="en-US" sz="1600" b="0" dirty="0"/>
        </a:p>
      </dgm:t>
    </dgm:pt>
    <dgm:pt modelId="{F638A2D1-AEF4-445D-B86A-3788F9DC3055}" type="parTrans" cxnId="{525BC38B-6BDB-4277-9B53-97A408BD0106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600" b="1"/>
        </a:p>
      </dgm:t>
    </dgm:pt>
    <dgm:pt modelId="{3B4B3DAC-639F-42EB-87A8-3766D1662924}" type="sibTrans" cxnId="{525BC38B-6BDB-4277-9B53-97A408BD0106}">
      <dgm:prSet/>
      <dgm:spPr/>
      <dgm:t>
        <a:bodyPr/>
        <a:lstStyle/>
        <a:p>
          <a:endParaRPr lang="en-US" sz="1600" b="1"/>
        </a:p>
      </dgm:t>
    </dgm:pt>
    <dgm:pt modelId="{06954542-E8C6-4044-834D-7D496C8D69E5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C00000"/>
        </a:solidFill>
      </dgm:spPr>
      <dgm:t>
        <a:bodyPr/>
        <a:lstStyle/>
        <a:p>
          <a:r>
            <a:rPr lang="en-US" sz="1600" b="0" dirty="0" smtClean="0"/>
            <a:t>Concentrated Solar Flux Measurement System </a:t>
          </a:r>
          <a:endParaRPr lang="en-US" sz="1600" b="0" dirty="0"/>
        </a:p>
      </dgm:t>
    </dgm:pt>
    <dgm:pt modelId="{C7864992-D076-409C-908C-3B55CAA1BF27}" type="parTrans" cxnId="{94805416-48F2-4AC3-96DF-B783632FB093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600" b="1"/>
        </a:p>
      </dgm:t>
    </dgm:pt>
    <dgm:pt modelId="{BD25FAE0-7711-4975-A37D-12B5F82CAC42}" type="sibTrans" cxnId="{94805416-48F2-4AC3-96DF-B783632FB093}">
      <dgm:prSet/>
      <dgm:spPr/>
      <dgm:t>
        <a:bodyPr/>
        <a:lstStyle/>
        <a:p>
          <a:endParaRPr lang="en-US" sz="1600" b="1"/>
        </a:p>
      </dgm:t>
    </dgm:pt>
    <dgm:pt modelId="{DDD95A1C-DFFA-460F-B68C-D5FEB6DAC24D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0" dirty="0" smtClean="0"/>
            <a:t>Beam Down Performance Overview</a:t>
          </a:r>
          <a:endParaRPr lang="en-US" sz="1600" b="0" dirty="0"/>
        </a:p>
      </dgm:t>
    </dgm:pt>
    <dgm:pt modelId="{F43312AB-71FB-495F-940B-F3994838094E}" type="parTrans" cxnId="{6476DFD4-56CC-4951-8470-D210FF1806A5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600" b="1"/>
        </a:p>
      </dgm:t>
    </dgm:pt>
    <dgm:pt modelId="{80A753D8-3B8F-4736-832C-01544547E61D}" type="sibTrans" cxnId="{6476DFD4-56CC-4951-8470-D210FF1806A5}">
      <dgm:prSet/>
      <dgm:spPr/>
      <dgm:t>
        <a:bodyPr/>
        <a:lstStyle/>
        <a:p>
          <a:endParaRPr lang="en-US" sz="1600" b="1"/>
        </a:p>
      </dgm:t>
    </dgm:pt>
    <dgm:pt modelId="{5FBDAA05-CE55-414A-B412-B9B8A89C485F}">
      <dgm:prSet phldrT="[Text]" custT="1"/>
      <dgm:spPr/>
      <dgm:t>
        <a:bodyPr/>
        <a:lstStyle/>
        <a:p>
          <a:r>
            <a:rPr lang="en-US" sz="1600" b="1" i="0" dirty="0" smtClean="0"/>
            <a:t>Beam-Down</a:t>
          </a:r>
          <a:br>
            <a:rPr lang="en-US" sz="1600" b="1" i="0" dirty="0" smtClean="0"/>
          </a:br>
          <a:r>
            <a:rPr lang="en-US" sz="1600" b="1" i="0" dirty="0" smtClean="0"/>
            <a:t/>
          </a:r>
          <a:br>
            <a:rPr lang="en-US" sz="1600" b="1" i="0" dirty="0" smtClean="0"/>
          </a:br>
          <a:r>
            <a:rPr lang="en-US" sz="1200" b="1" i="0" dirty="0" smtClean="0"/>
            <a:t>Experimental Characterization &amp; Modeling</a:t>
          </a:r>
          <a:endParaRPr lang="en-US" sz="1600" b="1" i="0" dirty="0"/>
        </a:p>
      </dgm:t>
    </dgm:pt>
    <dgm:pt modelId="{93CB0AD8-37C0-44A7-9FFE-8059B455050B}" type="parTrans" cxnId="{F6E8E87B-5453-4143-BAE4-6156BC992D83}">
      <dgm:prSet/>
      <dgm:spPr/>
      <dgm:t>
        <a:bodyPr/>
        <a:lstStyle/>
        <a:p>
          <a:endParaRPr lang="en-US"/>
        </a:p>
      </dgm:t>
    </dgm:pt>
    <dgm:pt modelId="{27040BB8-4464-4F67-87C1-BE389D196C9B}" type="sibTrans" cxnId="{F6E8E87B-5453-4143-BAE4-6156BC992D83}">
      <dgm:prSet/>
      <dgm:spPr/>
      <dgm:t>
        <a:bodyPr/>
        <a:lstStyle/>
        <a:p>
          <a:endParaRPr lang="en-US"/>
        </a:p>
      </dgm:t>
    </dgm:pt>
    <dgm:pt modelId="{FE142BD4-965F-423D-8307-5E1B76DDF8E4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1" dirty="0" smtClean="0"/>
            <a:t/>
          </a:r>
          <a:br>
            <a:rPr lang="en-US" sz="1600" b="1" dirty="0" smtClean="0"/>
          </a:br>
          <a:r>
            <a:rPr lang="en-US" sz="1600" b="1" dirty="0" smtClean="0"/>
            <a:t>Measurement System Inadequacies</a:t>
          </a:r>
        </a:p>
        <a:p>
          <a:endParaRPr lang="en-US" sz="1600" b="1" dirty="0" smtClean="0"/>
        </a:p>
        <a:p>
          <a:r>
            <a:rPr lang="en-US" sz="1600" b="1" dirty="0" smtClean="0"/>
            <a:t>Concentration Quality</a:t>
          </a:r>
          <a:br>
            <a:rPr lang="en-US" sz="1600" b="1" dirty="0" smtClean="0"/>
          </a:br>
          <a:endParaRPr lang="en-US" sz="1600" b="1" dirty="0"/>
        </a:p>
      </dgm:t>
    </dgm:pt>
    <dgm:pt modelId="{6528C099-D5BC-4433-8BEB-D1774BA7108D}" type="parTrans" cxnId="{8592703B-0109-4B0B-8C4D-242EB7105873}">
      <dgm:prSet/>
      <dgm:spPr/>
      <dgm:t>
        <a:bodyPr/>
        <a:lstStyle/>
        <a:p>
          <a:endParaRPr lang="en-US"/>
        </a:p>
      </dgm:t>
    </dgm:pt>
    <dgm:pt modelId="{AE59D979-9B41-400C-9D03-2877EC4E8A96}" type="sibTrans" cxnId="{8592703B-0109-4B0B-8C4D-242EB7105873}">
      <dgm:prSet/>
      <dgm:spPr/>
      <dgm:t>
        <a:bodyPr/>
        <a:lstStyle/>
        <a:p>
          <a:endParaRPr lang="en-US"/>
        </a:p>
      </dgm:t>
    </dgm:pt>
    <dgm:pt modelId="{6C986B02-2E87-47F5-92B8-B916D61219F5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1600" b="0" dirty="0" smtClean="0"/>
            <a:t>Geometrical-Optics Model and Error Analysis</a:t>
          </a:r>
          <a:endParaRPr lang="en-US" sz="1600" b="0" dirty="0"/>
        </a:p>
      </dgm:t>
    </dgm:pt>
    <dgm:pt modelId="{EF23B4F1-5758-47C7-A162-F822822AECF8}" type="parTrans" cxnId="{8F0C6A6C-0DF4-410A-BF33-1646D3E7472C}">
      <dgm:prSet>
        <dgm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2DA5F090-0CC9-415D-A65A-FF8872BB8866}" type="sibTrans" cxnId="{8F0C6A6C-0DF4-410A-BF33-1646D3E7472C}">
      <dgm:prSet/>
      <dgm:spPr/>
      <dgm:t>
        <a:bodyPr/>
        <a:lstStyle/>
        <a:p>
          <a:endParaRPr lang="en-US"/>
        </a:p>
      </dgm:t>
    </dgm:pt>
    <dgm:pt modelId="{6F59ECA5-B90D-4664-94D8-53397AE99E14}" type="pres">
      <dgm:prSet presAssocID="{D148388C-DE3A-4070-AB5C-50931C2F3F9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D88EC2C-5F09-4C1C-BADE-F8AC1AA10B53}" type="pres">
      <dgm:prSet presAssocID="{5FBDAA05-CE55-414A-B412-B9B8A89C485F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2FCC769-0BF7-49EF-8832-E529DDB71845}" type="pres">
      <dgm:prSet presAssocID="{5FBDAA05-CE55-414A-B412-B9B8A89C485F}" presName="rootComposite1" presStyleCnt="0"/>
      <dgm:spPr/>
      <dgm:t>
        <a:bodyPr/>
        <a:lstStyle/>
        <a:p>
          <a:endParaRPr lang="en-US"/>
        </a:p>
      </dgm:t>
    </dgm:pt>
    <dgm:pt modelId="{00A2B02E-D6C2-43D0-B51A-E90ED8257F56}" type="pres">
      <dgm:prSet presAssocID="{5FBDAA05-CE55-414A-B412-B9B8A89C485F}" presName="rootText1" presStyleLbl="node0" presStyleIdx="0" presStyleCnt="1" custScaleX="13448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7F1AF97-BF14-479A-B97B-47E8E266901C}" type="pres">
      <dgm:prSet presAssocID="{5FBDAA05-CE55-414A-B412-B9B8A89C485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AF9452D-5968-4E27-AC73-989F08F2D235}" type="pres">
      <dgm:prSet presAssocID="{5FBDAA05-CE55-414A-B412-B9B8A89C485F}" presName="hierChild2" presStyleCnt="0"/>
      <dgm:spPr/>
      <dgm:t>
        <a:bodyPr/>
        <a:lstStyle/>
        <a:p>
          <a:endParaRPr lang="en-US"/>
        </a:p>
      </dgm:t>
    </dgm:pt>
    <dgm:pt modelId="{EB3355F5-F76E-4C7B-A3C6-BE1A60F0FA9A}" type="pres">
      <dgm:prSet presAssocID="{F638A2D1-AEF4-445D-B86A-3788F9DC3055}" presName="Name37" presStyleLbl="parChTrans1D2" presStyleIdx="0" presStyleCnt="4"/>
      <dgm:spPr/>
      <dgm:t>
        <a:bodyPr/>
        <a:lstStyle/>
        <a:p>
          <a:endParaRPr lang="en-US"/>
        </a:p>
      </dgm:t>
    </dgm:pt>
    <dgm:pt modelId="{8619D729-82AB-4E2B-94C3-CA040DE401CC}" type="pres">
      <dgm:prSet presAssocID="{A47800C4-78C4-4E34-97AC-AC4D95AD643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FBE39C5-251B-4D59-863B-6CDC5AB5D520}" type="pres">
      <dgm:prSet presAssocID="{A47800C4-78C4-4E34-97AC-AC4D95AD6439}" presName="rootComposite" presStyleCnt="0"/>
      <dgm:spPr/>
      <dgm:t>
        <a:bodyPr/>
        <a:lstStyle/>
        <a:p>
          <a:endParaRPr lang="en-US"/>
        </a:p>
      </dgm:t>
    </dgm:pt>
    <dgm:pt modelId="{8D36E2FA-0918-45B5-AAFB-E5376A453DC5}" type="pres">
      <dgm:prSet presAssocID="{A47800C4-78C4-4E34-97AC-AC4D95AD6439}" presName="rootText" presStyleLbl="node2" presStyleIdx="0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6EF563-F5F6-4522-BC3E-D4812AFD5EC1}" type="pres">
      <dgm:prSet presAssocID="{A47800C4-78C4-4E34-97AC-AC4D95AD6439}" presName="rootConnector" presStyleLbl="node2" presStyleIdx="0" presStyleCnt="4"/>
      <dgm:spPr/>
      <dgm:t>
        <a:bodyPr/>
        <a:lstStyle/>
        <a:p>
          <a:endParaRPr lang="en-US"/>
        </a:p>
      </dgm:t>
    </dgm:pt>
    <dgm:pt modelId="{A769208D-7A08-41B6-92EA-DA86150F6412}" type="pres">
      <dgm:prSet presAssocID="{A47800C4-78C4-4E34-97AC-AC4D95AD6439}" presName="hierChild4" presStyleCnt="0"/>
      <dgm:spPr/>
      <dgm:t>
        <a:bodyPr/>
        <a:lstStyle/>
        <a:p>
          <a:endParaRPr lang="en-US"/>
        </a:p>
      </dgm:t>
    </dgm:pt>
    <dgm:pt modelId="{477F155B-7620-4CA2-B408-6F7C01903DB5}" type="pres">
      <dgm:prSet presAssocID="{6528C099-D5BC-4433-8BEB-D1774BA7108D}" presName="Name37" presStyleLbl="parChTrans1D3" presStyleIdx="0" presStyleCnt="1"/>
      <dgm:spPr/>
      <dgm:t>
        <a:bodyPr/>
        <a:lstStyle/>
        <a:p>
          <a:endParaRPr lang="en-US"/>
        </a:p>
      </dgm:t>
    </dgm:pt>
    <dgm:pt modelId="{D2DB6064-5734-4198-AAEE-1BD02FB6B870}" type="pres">
      <dgm:prSet presAssocID="{FE142BD4-965F-423D-8307-5E1B76DDF8E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D0FE944-B5CC-482D-9532-80FCF4079D4F}" type="pres">
      <dgm:prSet presAssocID="{FE142BD4-965F-423D-8307-5E1B76DDF8E4}" presName="rootComposite" presStyleCnt="0"/>
      <dgm:spPr/>
      <dgm:t>
        <a:bodyPr/>
        <a:lstStyle/>
        <a:p>
          <a:endParaRPr lang="en-US"/>
        </a:p>
      </dgm:t>
    </dgm:pt>
    <dgm:pt modelId="{E7DE1A34-46DF-4C68-B884-030A588AC48D}" type="pres">
      <dgm:prSet presAssocID="{FE142BD4-965F-423D-8307-5E1B76DDF8E4}" presName="rootText" presStyleLbl="node3" presStyleIdx="0" presStyleCnt="1" custScaleY="1906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75E7B9-CD0F-4748-BB0A-B0E9260F4403}" type="pres">
      <dgm:prSet presAssocID="{FE142BD4-965F-423D-8307-5E1B76DDF8E4}" presName="rootConnector" presStyleLbl="node3" presStyleIdx="0" presStyleCnt="1"/>
      <dgm:spPr/>
      <dgm:t>
        <a:bodyPr/>
        <a:lstStyle/>
        <a:p>
          <a:endParaRPr lang="en-US"/>
        </a:p>
      </dgm:t>
    </dgm:pt>
    <dgm:pt modelId="{8C52534E-28CE-4FEC-BD9D-92A0E4F74FC5}" type="pres">
      <dgm:prSet presAssocID="{FE142BD4-965F-423D-8307-5E1B76DDF8E4}" presName="hierChild4" presStyleCnt="0"/>
      <dgm:spPr/>
      <dgm:t>
        <a:bodyPr/>
        <a:lstStyle/>
        <a:p>
          <a:endParaRPr lang="en-US"/>
        </a:p>
      </dgm:t>
    </dgm:pt>
    <dgm:pt modelId="{EDFFF578-02D8-4BFA-A501-7F6AEDB9D41E}" type="pres">
      <dgm:prSet presAssocID="{FE142BD4-965F-423D-8307-5E1B76DDF8E4}" presName="hierChild5" presStyleCnt="0"/>
      <dgm:spPr/>
      <dgm:t>
        <a:bodyPr/>
        <a:lstStyle/>
        <a:p>
          <a:endParaRPr lang="en-US"/>
        </a:p>
      </dgm:t>
    </dgm:pt>
    <dgm:pt modelId="{5F1164DE-50DF-44CD-AF2D-D3E22389F45A}" type="pres">
      <dgm:prSet presAssocID="{A47800C4-78C4-4E34-97AC-AC4D95AD6439}" presName="hierChild5" presStyleCnt="0"/>
      <dgm:spPr/>
      <dgm:t>
        <a:bodyPr/>
        <a:lstStyle/>
        <a:p>
          <a:endParaRPr lang="en-US"/>
        </a:p>
      </dgm:t>
    </dgm:pt>
    <dgm:pt modelId="{E56687B2-EB7F-40AA-87BE-1CBF5BDD15B3}" type="pres">
      <dgm:prSet presAssocID="{C7864992-D076-409C-908C-3B55CAA1BF27}" presName="Name37" presStyleLbl="parChTrans1D2" presStyleIdx="1" presStyleCnt="4"/>
      <dgm:spPr/>
      <dgm:t>
        <a:bodyPr/>
        <a:lstStyle/>
        <a:p>
          <a:endParaRPr lang="en-US"/>
        </a:p>
      </dgm:t>
    </dgm:pt>
    <dgm:pt modelId="{781B12A5-C247-4703-AE46-DED8498E51F8}" type="pres">
      <dgm:prSet presAssocID="{06954542-E8C6-4044-834D-7D496C8D69E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2D905B6-A961-4262-BDF8-72D1309CB998}" type="pres">
      <dgm:prSet presAssocID="{06954542-E8C6-4044-834D-7D496C8D69E5}" presName="rootComposite" presStyleCnt="0"/>
      <dgm:spPr/>
      <dgm:t>
        <a:bodyPr/>
        <a:lstStyle/>
        <a:p>
          <a:endParaRPr lang="en-US"/>
        </a:p>
      </dgm:t>
    </dgm:pt>
    <dgm:pt modelId="{65418843-C7DA-49C8-85E5-A53F4B6FF846}" type="pres">
      <dgm:prSet presAssocID="{06954542-E8C6-4044-834D-7D496C8D69E5}" presName="rootText" presStyleLbl="node2" presStyleIdx="1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4DC6679-26E0-48F8-A94B-D6FDE9CDF820}" type="pres">
      <dgm:prSet presAssocID="{06954542-E8C6-4044-834D-7D496C8D69E5}" presName="rootConnector" presStyleLbl="node2" presStyleIdx="1" presStyleCnt="4"/>
      <dgm:spPr/>
      <dgm:t>
        <a:bodyPr/>
        <a:lstStyle/>
        <a:p>
          <a:endParaRPr lang="en-US"/>
        </a:p>
      </dgm:t>
    </dgm:pt>
    <dgm:pt modelId="{83C49691-0B33-4044-A1AD-1BBF0303F5D9}" type="pres">
      <dgm:prSet presAssocID="{06954542-E8C6-4044-834D-7D496C8D69E5}" presName="hierChild4" presStyleCnt="0"/>
      <dgm:spPr/>
      <dgm:t>
        <a:bodyPr/>
        <a:lstStyle/>
        <a:p>
          <a:endParaRPr lang="en-US"/>
        </a:p>
      </dgm:t>
    </dgm:pt>
    <dgm:pt modelId="{9F60DB63-4074-4AFE-B72B-F822EF3BA86F}" type="pres">
      <dgm:prSet presAssocID="{06954542-E8C6-4044-834D-7D496C8D69E5}" presName="hierChild5" presStyleCnt="0"/>
      <dgm:spPr/>
      <dgm:t>
        <a:bodyPr/>
        <a:lstStyle/>
        <a:p>
          <a:endParaRPr lang="en-US"/>
        </a:p>
      </dgm:t>
    </dgm:pt>
    <dgm:pt modelId="{4686C845-7A1C-457C-889A-846AA766A7C1}" type="pres">
      <dgm:prSet presAssocID="{EF23B4F1-5758-47C7-A162-F822822AECF8}" presName="Name37" presStyleLbl="parChTrans1D2" presStyleIdx="2" presStyleCnt="4"/>
      <dgm:spPr/>
      <dgm:t>
        <a:bodyPr/>
        <a:lstStyle/>
        <a:p>
          <a:endParaRPr lang="en-US"/>
        </a:p>
      </dgm:t>
    </dgm:pt>
    <dgm:pt modelId="{49F4844F-F50B-4C8A-B982-366EAE16FE71}" type="pres">
      <dgm:prSet presAssocID="{6C986B02-2E87-47F5-92B8-B916D61219F5}" presName="hierRoot2" presStyleCnt="0">
        <dgm:presLayoutVars>
          <dgm:hierBranch val="init"/>
        </dgm:presLayoutVars>
      </dgm:prSet>
      <dgm:spPr/>
    </dgm:pt>
    <dgm:pt modelId="{6D430EFB-95C6-4509-AE28-32CDEB793DA3}" type="pres">
      <dgm:prSet presAssocID="{6C986B02-2E87-47F5-92B8-B916D61219F5}" presName="rootComposite" presStyleCnt="0"/>
      <dgm:spPr/>
    </dgm:pt>
    <dgm:pt modelId="{4F18576D-981F-4DC0-84A7-31A4E6C739AF}" type="pres">
      <dgm:prSet presAssocID="{6C986B02-2E87-47F5-92B8-B916D61219F5}" presName="rootText" presStyleLbl="node2" presStyleIdx="2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A86B31-9CB8-474F-87CB-D01684FF9433}" type="pres">
      <dgm:prSet presAssocID="{6C986B02-2E87-47F5-92B8-B916D61219F5}" presName="rootConnector" presStyleLbl="node2" presStyleIdx="2" presStyleCnt="4"/>
      <dgm:spPr/>
      <dgm:t>
        <a:bodyPr/>
        <a:lstStyle/>
        <a:p>
          <a:endParaRPr lang="en-US"/>
        </a:p>
      </dgm:t>
    </dgm:pt>
    <dgm:pt modelId="{E8D199DC-90E2-4BEF-88DC-DD978B6703C8}" type="pres">
      <dgm:prSet presAssocID="{6C986B02-2E87-47F5-92B8-B916D61219F5}" presName="hierChild4" presStyleCnt="0"/>
      <dgm:spPr/>
    </dgm:pt>
    <dgm:pt modelId="{3C53C3C1-FD20-485D-87B5-C2D2D61B0CAF}" type="pres">
      <dgm:prSet presAssocID="{6C986B02-2E87-47F5-92B8-B916D61219F5}" presName="hierChild5" presStyleCnt="0"/>
      <dgm:spPr/>
    </dgm:pt>
    <dgm:pt modelId="{6C7CD690-D0B3-4818-8051-5466A7D298F2}" type="pres">
      <dgm:prSet presAssocID="{F43312AB-71FB-495F-940B-F3994838094E}" presName="Name37" presStyleLbl="parChTrans1D2" presStyleIdx="3" presStyleCnt="4"/>
      <dgm:spPr/>
      <dgm:t>
        <a:bodyPr/>
        <a:lstStyle/>
        <a:p>
          <a:endParaRPr lang="en-US"/>
        </a:p>
      </dgm:t>
    </dgm:pt>
    <dgm:pt modelId="{7656B238-FA3B-416D-8ED3-778C0F9F6E8F}" type="pres">
      <dgm:prSet presAssocID="{DDD95A1C-DFFA-460F-B68C-D5FEB6DAC24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75F1C7A-BCE3-4EA5-9D4C-7508992E45FC}" type="pres">
      <dgm:prSet presAssocID="{DDD95A1C-DFFA-460F-B68C-D5FEB6DAC24D}" presName="rootComposite" presStyleCnt="0"/>
      <dgm:spPr/>
      <dgm:t>
        <a:bodyPr/>
        <a:lstStyle/>
        <a:p>
          <a:endParaRPr lang="en-US"/>
        </a:p>
      </dgm:t>
    </dgm:pt>
    <dgm:pt modelId="{60890B5A-964B-44A4-B8C2-D89D4CB21F20}" type="pres">
      <dgm:prSet presAssocID="{DDD95A1C-DFFA-460F-B68C-D5FEB6DAC24D}" presName="rootText" presStyleLbl="node2" presStyleIdx="3" presStyleCnt="4" custScaleY="12336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8911BC-B2F1-4CEE-B44C-E68CFEC919D2}" type="pres">
      <dgm:prSet presAssocID="{DDD95A1C-DFFA-460F-B68C-D5FEB6DAC24D}" presName="rootConnector" presStyleLbl="node2" presStyleIdx="3" presStyleCnt="4"/>
      <dgm:spPr/>
      <dgm:t>
        <a:bodyPr/>
        <a:lstStyle/>
        <a:p>
          <a:endParaRPr lang="en-US"/>
        </a:p>
      </dgm:t>
    </dgm:pt>
    <dgm:pt modelId="{1D607512-D91D-4B33-BB05-C8EF8A486933}" type="pres">
      <dgm:prSet presAssocID="{DDD95A1C-DFFA-460F-B68C-D5FEB6DAC24D}" presName="hierChild4" presStyleCnt="0"/>
      <dgm:spPr/>
      <dgm:t>
        <a:bodyPr/>
        <a:lstStyle/>
        <a:p>
          <a:endParaRPr lang="en-US"/>
        </a:p>
      </dgm:t>
    </dgm:pt>
    <dgm:pt modelId="{44C43680-6F04-49F1-B074-2275482D1E49}" type="pres">
      <dgm:prSet presAssocID="{DDD95A1C-DFFA-460F-B68C-D5FEB6DAC24D}" presName="hierChild5" presStyleCnt="0"/>
      <dgm:spPr/>
      <dgm:t>
        <a:bodyPr/>
        <a:lstStyle/>
        <a:p>
          <a:endParaRPr lang="en-US"/>
        </a:p>
      </dgm:t>
    </dgm:pt>
    <dgm:pt modelId="{663DEDC4-8B7E-4E18-849A-B8AE92D401E3}" type="pres">
      <dgm:prSet presAssocID="{5FBDAA05-CE55-414A-B412-B9B8A89C485F}" presName="hierChild3" presStyleCnt="0"/>
      <dgm:spPr/>
      <dgm:t>
        <a:bodyPr/>
        <a:lstStyle/>
        <a:p>
          <a:endParaRPr lang="en-US"/>
        </a:p>
      </dgm:t>
    </dgm:pt>
  </dgm:ptLst>
  <dgm:cxnLst>
    <dgm:cxn modelId="{9DAA00EC-A5BE-4D66-A7CB-95B64DA9B5FF}" type="presOf" srcId="{6C986B02-2E87-47F5-92B8-B916D61219F5}" destId="{6BA86B31-9CB8-474F-87CB-D01684FF9433}" srcOrd="1" destOrd="0" presId="urn:microsoft.com/office/officeart/2005/8/layout/orgChart1"/>
    <dgm:cxn modelId="{5C7B6A40-DF5C-48D0-821A-98A1F08A7DD1}" type="presOf" srcId="{DDD95A1C-DFFA-460F-B68C-D5FEB6DAC24D}" destId="{60890B5A-964B-44A4-B8C2-D89D4CB21F20}" srcOrd="0" destOrd="0" presId="urn:microsoft.com/office/officeart/2005/8/layout/orgChart1"/>
    <dgm:cxn modelId="{282333EC-2156-44A9-9B76-B675A7EED5F0}" type="presOf" srcId="{FE142BD4-965F-423D-8307-5E1B76DDF8E4}" destId="{E7DE1A34-46DF-4C68-B884-030A588AC48D}" srcOrd="0" destOrd="0" presId="urn:microsoft.com/office/officeart/2005/8/layout/orgChart1"/>
    <dgm:cxn modelId="{0AE9A39B-D48B-45FE-9EB2-8D77D4CDECCC}" type="presOf" srcId="{6C986B02-2E87-47F5-92B8-B916D61219F5}" destId="{4F18576D-981F-4DC0-84A7-31A4E6C739AF}" srcOrd="0" destOrd="0" presId="urn:microsoft.com/office/officeart/2005/8/layout/orgChart1"/>
    <dgm:cxn modelId="{94805416-48F2-4AC3-96DF-B783632FB093}" srcId="{5FBDAA05-CE55-414A-B412-B9B8A89C485F}" destId="{06954542-E8C6-4044-834D-7D496C8D69E5}" srcOrd="1" destOrd="0" parTransId="{C7864992-D076-409C-908C-3B55CAA1BF27}" sibTransId="{BD25FAE0-7711-4975-A37D-12B5F82CAC42}"/>
    <dgm:cxn modelId="{3918F802-50B1-4F2A-8375-F2CDEB3E90F5}" type="presOf" srcId="{5FBDAA05-CE55-414A-B412-B9B8A89C485F}" destId="{E7F1AF97-BF14-479A-B97B-47E8E266901C}" srcOrd="1" destOrd="0" presId="urn:microsoft.com/office/officeart/2005/8/layout/orgChart1"/>
    <dgm:cxn modelId="{0E43E0D6-FC0C-4A04-985D-42BD01F16E14}" type="presOf" srcId="{F638A2D1-AEF4-445D-B86A-3788F9DC3055}" destId="{EB3355F5-F76E-4C7B-A3C6-BE1A60F0FA9A}" srcOrd="0" destOrd="0" presId="urn:microsoft.com/office/officeart/2005/8/layout/orgChart1"/>
    <dgm:cxn modelId="{8592703B-0109-4B0B-8C4D-242EB7105873}" srcId="{A47800C4-78C4-4E34-97AC-AC4D95AD6439}" destId="{FE142BD4-965F-423D-8307-5E1B76DDF8E4}" srcOrd="0" destOrd="0" parTransId="{6528C099-D5BC-4433-8BEB-D1774BA7108D}" sibTransId="{AE59D979-9B41-400C-9D03-2877EC4E8A96}"/>
    <dgm:cxn modelId="{C8986B72-87F6-4E29-A65D-ADDF9BA7A114}" type="presOf" srcId="{EF23B4F1-5758-47C7-A162-F822822AECF8}" destId="{4686C845-7A1C-457C-889A-846AA766A7C1}" srcOrd="0" destOrd="0" presId="urn:microsoft.com/office/officeart/2005/8/layout/orgChart1"/>
    <dgm:cxn modelId="{B4044206-1049-4D24-A6FD-E9ABABA34D55}" type="presOf" srcId="{DDD95A1C-DFFA-460F-B68C-D5FEB6DAC24D}" destId="{498911BC-B2F1-4CEE-B44C-E68CFEC919D2}" srcOrd="1" destOrd="0" presId="urn:microsoft.com/office/officeart/2005/8/layout/orgChart1"/>
    <dgm:cxn modelId="{8F0C6A6C-0DF4-410A-BF33-1646D3E7472C}" srcId="{5FBDAA05-CE55-414A-B412-B9B8A89C485F}" destId="{6C986B02-2E87-47F5-92B8-B916D61219F5}" srcOrd="2" destOrd="0" parTransId="{EF23B4F1-5758-47C7-A162-F822822AECF8}" sibTransId="{2DA5F090-0CC9-415D-A65A-FF8872BB8866}"/>
    <dgm:cxn modelId="{63D0F664-0B37-443E-A6DB-8803358EF1AF}" type="presOf" srcId="{D148388C-DE3A-4070-AB5C-50931C2F3F9B}" destId="{6F59ECA5-B90D-4664-94D8-53397AE99E14}" srcOrd="0" destOrd="0" presId="urn:microsoft.com/office/officeart/2005/8/layout/orgChart1"/>
    <dgm:cxn modelId="{66280928-842F-4D1A-AA75-385D49C82E1D}" type="presOf" srcId="{F43312AB-71FB-495F-940B-F3994838094E}" destId="{6C7CD690-D0B3-4818-8051-5466A7D298F2}" srcOrd="0" destOrd="0" presId="urn:microsoft.com/office/officeart/2005/8/layout/orgChart1"/>
    <dgm:cxn modelId="{E6B5CBB0-10DE-490B-A68C-69E30BF2EA8F}" type="presOf" srcId="{FE142BD4-965F-423D-8307-5E1B76DDF8E4}" destId="{C275E7B9-CD0F-4748-BB0A-B0E9260F4403}" srcOrd="1" destOrd="0" presId="urn:microsoft.com/office/officeart/2005/8/layout/orgChart1"/>
    <dgm:cxn modelId="{82AAFE7C-FF1D-45EF-AC26-93F7AEDF7C5A}" type="presOf" srcId="{6528C099-D5BC-4433-8BEB-D1774BA7108D}" destId="{477F155B-7620-4CA2-B408-6F7C01903DB5}" srcOrd="0" destOrd="0" presId="urn:microsoft.com/office/officeart/2005/8/layout/orgChart1"/>
    <dgm:cxn modelId="{BD28B30C-51BB-4BF0-B3DE-D0BCDFD28D44}" type="presOf" srcId="{A47800C4-78C4-4E34-97AC-AC4D95AD6439}" destId="{D86EF563-F5F6-4522-BC3E-D4812AFD5EC1}" srcOrd="1" destOrd="0" presId="urn:microsoft.com/office/officeart/2005/8/layout/orgChart1"/>
    <dgm:cxn modelId="{DB468664-8A31-4B34-9CEC-9227F39D2544}" type="presOf" srcId="{A47800C4-78C4-4E34-97AC-AC4D95AD6439}" destId="{8D36E2FA-0918-45B5-AAFB-E5376A453DC5}" srcOrd="0" destOrd="0" presId="urn:microsoft.com/office/officeart/2005/8/layout/orgChart1"/>
    <dgm:cxn modelId="{59C0B845-072D-4B71-A2BB-E8CD50EC6251}" type="presOf" srcId="{06954542-E8C6-4044-834D-7D496C8D69E5}" destId="{65418843-C7DA-49C8-85E5-A53F4B6FF846}" srcOrd="0" destOrd="0" presId="urn:microsoft.com/office/officeart/2005/8/layout/orgChart1"/>
    <dgm:cxn modelId="{C00E766E-5AB7-4A22-8BC1-62176EE04477}" type="presOf" srcId="{5FBDAA05-CE55-414A-B412-B9B8A89C485F}" destId="{00A2B02E-D6C2-43D0-B51A-E90ED8257F56}" srcOrd="0" destOrd="0" presId="urn:microsoft.com/office/officeart/2005/8/layout/orgChart1"/>
    <dgm:cxn modelId="{9241B6E0-24A7-47A9-A0DA-73F312845AC7}" type="presOf" srcId="{C7864992-D076-409C-908C-3B55CAA1BF27}" destId="{E56687B2-EB7F-40AA-87BE-1CBF5BDD15B3}" srcOrd="0" destOrd="0" presId="urn:microsoft.com/office/officeart/2005/8/layout/orgChart1"/>
    <dgm:cxn modelId="{7513524E-79CE-4B5A-989D-D185F764F1E8}" type="presOf" srcId="{06954542-E8C6-4044-834D-7D496C8D69E5}" destId="{84DC6679-26E0-48F8-A94B-D6FDE9CDF820}" srcOrd="1" destOrd="0" presId="urn:microsoft.com/office/officeart/2005/8/layout/orgChart1"/>
    <dgm:cxn modelId="{6476DFD4-56CC-4951-8470-D210FF1806A5}" srcId="{5FBDAA05-CE55-414A-B412-B9B8A89C485F}" destId="{DDD95A1C-DFFA-460F-B68C-D5FEB6DAC24D}" srcOrd="3" destOrd="0" parTransId="{F43312AB-71FB-495F-940B-F3994838094E}" sibTransId="{80A753D8-3B8F-4736-832C-01544547E61D}"/>
    <dgm:cxn modelId="{F6E8E87B-5453-4143-BAE4-6156BC992D83}" srcId="{D148388C-DE3A-4070-AB5C-50931C2F3F9B}" destId="{5FBDAA05-CE55-414A-B412-B9B8A89C485F}" srcOrd="0" destOrd="0" parTransId="{93CB0AD8-37C0-44A7-9FFE-8059B455050B}" sibTransId="{27040BB8-4464-4F67-87C1-BE389D196C9B}"/>
    <dgm:cxn modelId="{525BC38B-6BDB-4277-9B53-97A408BD0106}" srcId="{5FBDAA05-CE55-414A-B412-B9B8A89C485F}" destId="{A47800C4-78C4-4E34-97AC-AC4D95AD6439}" srcOrd="0" destOrd="0" parTransId="{F638A2D1-AEF4-445D-B86A-3788F9DC3055}" sibTransId="{3B4B3DAC-639F-42EB-87A8-3766D1662924}"/>
    <dgm:cxn modelId="{67B99629-6EB1-4AFE-BC6E-FED215BE851F}" type="presParOf" srcId="{6F59ECA5-B90D-4664-94D8-53397AE99E14}" destId="{7D88EC2C-5F09-4C1C-BADE-F8AC1AA10B53}" srcOrd="0" destOrd="0" presId="urn:microsoft.com/office/officeart/2005/8/layout/orgChart1"/>
    <dgm:cxn modelId="{7A2A6608-C299-4A3E-BB53-23A3BAADBA6C}" type="presParOf" srcId="{7D88EC2C-5F09-4C1C-BADE-F8AC1AA10B53}" destId="{42FCC769-0BF7-49EF-8832-E529DDB71845}" srcOrd="0" destOrd="0" presId="urn:microsoft.com/office/officeart/2005/8/layout/orgChart1"/>
    <dgm:cxn modelId="{766626D6-1C66-4A65-8B5A-C96B9CB2FBA6}" type="presParOf" srcId="{42FCC769-0BF7-49EF-8832-E529DDB71845}" destId="{00A2B02E-D6C2-43D0-B51A-E90ED8257F56}" srcOrd="0" destOrd="0" presId="urn:microsoft.com/office/officeart/2005/8/layout/orgChart1"/>
    <dgm:cxn modelId="{4BFDB5D9-E86E-45C2-A767-69A9B4414852}" type="presParOf" srcId="{42FCC769-0BF7-49EF-8832-E529DDB71845}" destId="{E7F1AF97-BF14-479A-B97B-47E8E266901C}" srcOrd="1" destOrd="0" presId="urn:microsoft.com/office/officeart/2005/8/layout/orgChart1"/>
    <dgm:cxn modelId="{D590B27D-DA98-4EE7-AE1D-69A4C0355E2C}" type="presParOf" srcId="{7D88EC2C-5F09-4C1C-BADE-F8AC1AA10B53}" destId="{AAF9452D-5968-4E27-AC73-989F08F2D235}" srcOrd="1" destOrd="0" presId="urn:microsoft.com/office/officeart/2005/8/layout/orgChart1"/>
    <dgm:cxn modelId="{F8197910-656F-4DEC-8E86-E01F851C632E}" type="presParOf" srcId="{AAF9452D-5968-4E27-AC73-989F08F2D235}" destId="{EB3355F5-F76E-4C7B-A3C6-BE1A60F0FA9A}" srcOrd="0" destOrd="0" presId="urn:microsoft.com/office/officeart/2005/8/layout/orgChart1"/>
    <dgm:cxn modelId="{CA8EC1B5-D1F9-4752-8441-312967A1CFBF}" type="presParOf" srcId="{AAF9452D-5968-4E27-AC73-989F08F2D235}" destId="{8619D729-82AB-4E2B-94C3-CA040DE401CC}" srcOrd="1" destOrd="0" presId="urn:microsoft.com/office/officeart/2005/8/layout/orgChart1"/>
    <dgm:cxn modelId="{2DE8A736-822F-4099-81DD-A9EF5EBAE772}" type="presParOf" srcId="{8619D729-82AB-4E2B-94C3-CA040DE401CC}" destId="{7FBE39C5-251B-4D59-863B-6CDC5AB5D520}" srcOrd="0" destOrd="0" presId="urn:microsoft.com/office/officeart/2005/8/layout/orgChart1"/>
    <dgm:cxn modelId="{121CCCFE-D163-4E4B-8794-40B31CF8A7B5}" type="presParOf" srcId="{7FBE39C5-251B-4D59-863B-6CDC5AB5D520}" destId="{8D36E2FA-0918-45B5-AAFB-E5376A453DC5}" srcOrd="0" destOrd="0" presId="urn:microsoft.com/office/officeart/2005/8/layout/orgChart1"/>
    <dgm:cxn modelId="{0B5F1056-E22E-4D14-B625-BF4331A82DF1}" type="presParOf" srcId="{7FBE39C5-251B-4D59-863B-6CDC5AB5D520}" destId="{D86EF563-F5F6-4522-BC3E-D4812AFD5EC1}" srcOrd="1" destOrd="0" presId="urn:microsoft.com/office/officeart/2005/8/layout/orgChart1"/>
    <dgm:cxn modelId="{8F312E88-3E7E-43EC-B8E5-EF4ADD972C2C}" type="presParOf" srcId="{8619D729-82AB-4E2B-94C3-CA040DE401CC}" destId="{A769208D-7A08-41B6-92EA-DA86150F6412}" srcOrd="1" destOrd="0" presId="urn:microsoft.com/office/officeart/2005/8/layout/orgChart1"/>
    <dgm:cxn modelId="{603BE24B-6904-4A66-9BAD-A9274C3E68E2}" type="presParOf" srcId="{A769208D-7A08-41B6-92EA-DA86150F6412}" destId="{477F155B-7620-4CA2-B408-6F7C01903DB5}" srcOrd="0" destOrd="0" presId="urn:microsoft.com/office/officeart/2005/8/layout/orgChart1"/>
    <dgm:cxn modelId="{8A608E01-2B72-4B9E-9317-13CD2856D84F}" type="presParOf" srcId="{A769208D-7A08-41B6-92EA-DA86150F6412}" destId="{D2DB6064-5734-4198-AAEE-1BD02FB6B870}" srcOrd="1" destOrd="0" presId="urn:microsoft.com/office/officeart/2005/8/layout/orgChart1"/>
    <dgm:cxn modelId="{EC7CF043-654C-4377-8DDB-B8E056B436BE}" type="presParOf" srcId="{D2DB6064-5734-4198-AAEE-1BD02FB6B870}" destId="{1D0FE944-B5CC-482D-9532-80FCF4079D4F}" srcOrd="0" destOrd="0" presId="urn:microsoft.com/office/officeart/2005/8/layout/orgChart1"/>
    <dgm:cxn modelId="{4B0384DD-9D59-4B04-8BD2-2C756C844664}" type="presParOf" srcId="{1D0FE944-B5CC-482D-9532-80FCF4079D4F}" destId="{E7DE1A34-46DF-4C68-B884-030A588AC48D}" srcOrd="0" destOrd="0" presId="urn:microsoft.com/office/officeart/2005/8/layout/orgChart1"/>
    <dgm:cxn modelId="{5C84C0D5-A8D0-42B7-AEEC-1CF490528822}" type="presParOf" srcId="{1D0FE944-B5CC-482D-9532-80FCF4079D4F}" destId="{C275E7B9-CD0F-4748-BB0A-B0E9260F4403}" srcOrd="1" destOrd="0" presId="urn:microsoft.com/office/officeart/2005/8/layout/orgChart1"/>
    <dgm:cxn modelId="{105FA4BC-2B5A-4877-B6D1-C128199E9BA9}" type="presParOf" srcId="{D2DB6064-5734-4198-AAEE-1BD02FB6B870}" destId="{8C52534E-28CE-4FEC-BD9D-92A0E4F74FC5}" srcOrd="1" destOrd="0" presId="urn:microsoft.com/office/officeart/2005/8/layout/orgChart1"/>
    <dgm:cxn modelId="{73A94319-0F60-4519-902A-9A60C03171C4}" type="presParOf" srcId="{D2DB6064-5734-4198-AAEE-1BD02FB6B870}" destId="{EDFFF578-02D8-4BFA-A501-7F6AEDB9D41E}" srcOrd="2" destOrd="0" presId="urn:microsoft.com/office/officeart/2005/8/layout/orgChart1"/>
    <dgm:cxn modelId="{64009E99-144D-4867-98F0-13A699BDAAF5}" type="presParOf" srcId="{8619D729-82AB-4E2B-94C3-CA040DE401CC}" destId="{5F1164DE-50DF-44CD-AF2D-D3E22389F45A}" srcOrd="2" destOrd="0" presId="urn:microsoft.com/office/officeart/2005/8/layout/orgChart1"/>
    <dgm:cxn modelId="{7153A3DD-D4CB-4DB4-95C8-A2EB0351A5A7}" type="presParOf" srcId="{AAF9452D-5968-4E27-AC73-989F08F2D235}" destId="{E56687B2-EB7F-40AA-87BE-1CBF5BDD15B3}" srcOrd="2" destOrd="0" presId="urn:microsoft.com/office/officeart/2005/8/layout/orgChart1"/>
    <dgm:cxn modelId="{C813B1E0-A6EB-4F9E-A394-43AB6738BC69}" type="presParOf" srcId="{AAF9452D-5968-4E27-AC73-989F08F2D235}" destId="{781B12A5-C247-4703-AE46-DED8498E51F8}" srcOrd="3" destOrd="0" presId="urn:microsoft.com/office/officeart/2005/8/layout/orgChart1"/>
    <dgm:cxn modelId="{79769D9D-25AB-434B-9E1E-10BEB3F3B625}" type="presParOf" srcId="{781B12A5-C247-4703-AE46-DED8498E51F8}" destId="{52D905B6-A961-4262-BDF8-72D1309CB998}" srcOrd="0" destOrd="0" presId="urn:microsoft.com/office/officeart/2005/8/layout/orgChart1"/>
    <dgm:cxn modelId="{65E15747-6DE3-4140-ACE8-32A2629289B1}" type="presParOf" srcId="{52D905B6-A961-4262-BDF8-72D1309CB998}" destId="{65418843-C7DA-49C8-85E5-A53F4B6FF846}" srcOrd="0" destOrd="0" presId="urn:microsoft.com/office/officeart/2005/8/layout/orgChart1"/>
    <dgm:cxn modelId="{31A26268-6880-46BC-8A19-C99C520C2879}" type="presParOf" srcId="{52D905B6-A961-4262-BDF8-72D1309CB998}" destId="{84DC6679-26E0-48F8-A94B-D6FDE9CDF820}" srcOrd="1" destOrd="0" presId="urn:microsoft.com/office/officeart/2005/8/layout/orgChart1"/>
    <dgm:cxn modelId="{0E8514BD-34EA-4D90-82C4-45038E178049}" type="presParOf" srcId="{781B12A5-C247-4703-AE46-DED8498E51F8}" destId="{83C49691-0B33-4044-A1AD-1BBF0303F5D9}" srcOrd="1" destOrd="0" presId="urn:microsoft.com/office/officeart/2005/8/layout/orgChart1"/>
    <dgm:cxn modelId="{09C86977-A853-4FB1-87A4-50ED16287D05}" type="presParOf" srcId="{781B12A5-C247-4703-AE46-DED8498E51F8}" destId="{9F60DB63-4074-4AFE-B72B-F822EF3BA86F}" srcOrd="2" destOrd="0" presId="urn:microsoft.com/office/officeart/2005/8/layout/orgChart1"/>
    <dgm:cxn modelId="{1677BB19-4533-4BDB-B9BF-C773C6D3B09E}" type="presParOf" srcId="{AAF9452D-5968-4E27-AC73-989F08F2D235}" destId="{4686C845-7A1C-457C-889A-846AA766A7C1}" srcOrd="4" destOrd="0" presId="urn:microsoft.com/office/officeart/2005/8/layout/orgChart1"/>
    <dgm:cxn modelId="{B5B78985-9338-4FAD-8753-D170FA7F867F}" type="presParOf" srcId="{AAF9452D-5968-4E27-AC73-989F08F2D235}" destId="{49F4844F-F50B-4C8A-B982-366EAE16FE71}" srcOrd="5" destOrd="0" presId="urn:microsoft.com/office/officeart/2005/8/layout/orgChart1"/>
    <dgm:cxn modelId="{E6A78CE7-2791-4A28-B8E1-5987CA3EB4A0}" type="presParOf" srcId="{49F4844F-F50B-4C8A-B982-366EAE16FE71}" destId="{6D430EFB-95C6-4509-AE28-32CDEB793DA3}" srcOrd="0" destOrd="0" presId="urn:microsoft.com/office/officeart/2005/8/layout/orgChart1"/>
    <dgm:cxn modelId="{DF665E48-A30F-4B57-8C75-9D5EDFB9EEC5}" type="presParOf" srcId="{6D430EFB-95C6-4509-AE28-32CDEB793DA3}" destId="{4F18576D-981F-4DC0-84A7-31A4E6C739AF}" srcOrd="0" destOrd="0" presId="urn:microsoft.com/office/officeart/2005/8/layout/orgChart1"/>
    <dgm:cxn modelId="{60057617-06B1-47D9-A459-ABF90F7C654C}" type="presParOf" srcId="{6D430EFB-95C6-4509-AE28-32CDEB793DA3}" destId="{6BA86B31-9CB8-474F-87CB-D01684FF9433}" srcOrd="1" destOrd="0" presId="urn:microsoft.com/office/officeart/2005/8/layout/orgChart1"/>
    <dgm:cxn modelId="{2D45173E-1F5E-42F1-B3BC-91CFB4E1D3BE}" type="presParOf" srcId="{49F4844F-F50B-4C8A-B982-366EAE16FE71}" destId="{E8D199DC-90E2-4BEF-88DC-DD978B6703C8}" srcOrd="1" destOrd="0" presId="urn:microsoft.com/office/officeart/2005/8/layout/orgChart1"/>
    <dgm:cxn modelId="{232F0B75-6118-4851-8F64-581362DC2C76}" type="presParOf" srcId="{49F4844F-F50B-4C8A-B982-366EAE16FE71}" destId="{3C53C3C1-FD20-485D-87B5-C2D2D61B0CAF}" srcOrd="2" destOrd="0" presId="urn:microsoft.com/office/officeart/2005/8/layout/orgChart1"/>
    <dgm:cxn modelId="{EFCD058C-C317-414D-A72F-C22ED5D7102A}" type="presParOf" srcId="{AAF9452D-5968-4E27-AC73-989F08F2D235}" destId="{6C7CD690-D0B3-4818-8051-5466A7D298F2}" srcOrd="6" destOrd="0" presId="urn:microsoft.com/office/officeart/2005/8/layout/orgChart1"/>
    <dgm:cxn modelId="{1DD5435E-C629-4E3A-B2A5-ED6DE0790DD5}" type="presParOf" srcId="{AAF9452D-5968-4E27-AC73-989F08F2D235}" destId="{7656B238-FA3B-416D-8ED3-778C0F9F6E8F}" srcOrd="7" destOrd="0" presId="urn:microsoft.com/office/officeart/2005/8/layout/orgChart1"/>
    <dgm:cxn modelId="{02B1B6DA-1527-410C-BACE-DDF19DF98E0E}" type="presParOf" srcId="{7656B238-FA3B-416D-8ED3-778C0F9F6E8F}" destId="{775F1C7A-BCE3-4EA5-9D4C-7508992E45FC}" srcOrd="0" destOrd="0" presId="urn:microsoft.com/office/officeart/2005/8/layout/orgChart1"/>
    <dgm:cxn modelId="{F10F90EB-7FA5-4908-8A6F-EA392EC9FE2F}" type="presParOf" srcId="{775F1C7A-BCE3-4EA5-9D4C-7508992E45FC}" destId="{60890B5A-964B-44A4-B8C2-D89D4CB21F20}" srcOrd="0" destOrd="0" presId="urn:microsoft.com/office/officeart/2005/8/layout/orgChart1"/>
    <dgm:cxn modelId="{7E48D845-A04A-411E-9415-C2E3DB36569E}" type="presParOf" srcId="{775F1C7A-BCE3-4EA5-9D4C-7508992E45FC}" destId="{498911BC-B2F1-4CEE-B44C-E68CFEC919D2}" srcOrd="1" destOrd="0" presId="urn:microsoft.com/office/officeart/2005/8/layout/orgChart1"/>
    <dgm:cxn modelId="{56E34B48-1132-46E5-9F2C-D42950739359}" type="presParOf" srcId="{7656B238-FA3B-416D-8ED3-778C0F9F6E8F}" destId="{1D607512-D91D-4B33-BB05-C8EF8A486933}" srcOrd="1" destOrd="0" presId="urn:microsoft.com/office/officeart/2005/8/layout/orgChart1"/>
    <dgm:cxn modelId="{A11DEBDA-267D-4B4D-8EC0-D49BEF4E6C66}" type="presParOf" srcId="{7656B238-FA3B-416D-8ED3-778C0F9F6E8F}" destId="{44C43680-6F04-49F1-B074-2275482D1E49}" srcOrd="2" destOrd="0" presId="urn:microsoft.com/office/officeart/2005/8/layout/orgChart1"/>
    <dgm:cxn modelId="{4D1DF383-4F45-4DE3-BEB4-DEB53887C191}" type="presParOf" srcId="{7D88EC2C-5F09-4C1C-BADE-F8AC1AA10B53}" destId="{663DEDC4-8B7E-4E18-849A-B8AE92D401E3}" srcOrd="2" destOrd="0" presId="urn:microsoft.com/office/officeart/2005/8/layout/orgChar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004" cy="458527"/>
          </a:xfrm>
          <a:prstGeom prst="rect">
            <a:avLst/>
          </a:prstGeom>
        </p:spPr>
        <p:txBody>
          <a:bodyPr vert="horz" lIns="84600" tIns="42300" rIns="84600" bIns="42300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463" y="1"/>
            <a:ext cx="2972004" cy="458527"/>
          </a:xfrm>
          <a:prstGeom prst="rect">
            <a:avLst/>
          </a:prstGeom>
        </p:spPr>
        <p:txBody>
          <a:bodyPr vert="horz" lIns="84600" tIns="42300" rIns="84600" bIns="42300" rtlCol="0"/>
          <a:lstStyle>
            <a:lvl1pPr algn="r">
              <a:defRPr sz="1100"/>
            </a:lvl1pPr>
          </a:lstStyle>
          <a:p>
            <a:fld id="{2438C431-6470-4C14-8AA9-EF99F5FC7943}" type="datetimeFigureOut">
              <a:rPr lang="en-US" smtClean="0"/>
              <a:t>4/25/2011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20562"/>
            <a:ext cx="2972004" cy="458527"/>
          </a:xfrm>
          <a:prstGeom prst="rect">
            <a:avLst/>
          </a:prstGeom>
        </p:spPr>
        <p:txBody>
          <a:bodyPr vert="horz" lIns="84600" tIns="42300" rIns="84600" bIns="42300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463" y="8720562"/>
            <a:ext cx="2972004" cy="458527"/>
          </a:xfrm>
          <a:prstGeom prst="rect">
            <a:avLst/>
          </a:prstGeom>
        </p:spPr>
        <p:txBody>
          <a:bodyPr vert="horz" lIns="84600" tIns="42300" rIns="84600" bIns="42300" rtlCol="0" anchor="b"/>
          <a:lstStyle>
            <a:lvl1pPr algn="r">
              <a:defRPr sz="1100"/>
            </a:lvl1pPr>
          </a:lstStyle>
          <a:p>
            <a:fld id="{4C179B68-57DC-4030-9919-98843A466BB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026"/>
          </a:xfrm>
          <a:prstGeom prst="rect">
            <a:avLst/>
          </a:prstGeom>
        </p:spPr>
        <p:txBody>
          <a:bodyPr vert="horz" lIns="91639" tIns="45820" rIns="91639" bIns="458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9026"/>
          </a:xfrm>
          <a:prstGeom prst="rect">
            <a:avLst/>
          </a:prstGeom>
        </p:spPr>
        <p:txBody>
          <a:bodyPr vert="horz" lIns="91639" tIns="45820" rIns="91639" bIns="45820" rtlCol="0"/>
          <a:lstStyle>
            <a:lvl1pPr algn="r">
              <a:defRPr sz="1200"/>
            </a:lvl1pPr>
          </a:lstStyle>
          <a:p>
            <a:fld id="{1D4D1AF5-8217-4E74-87DE-01862921BC52}" type="datetimeFigureOut">
              <a:rPr lang="en-US" smtClean="0"/>
              <a:pPr/>
              <a:t>4/25/2011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35063" y="688975"/>
            <a:ext cx="4587875" cy="3441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39" tIns="45820" rIns="91639" bIns="458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60744"/>
            <a:ext cx="5486400" cy="4131231"/>
          </a:xfrm>
          <a:prstGeom prst="rect">
            <a:avLst/>
          </a:prstGeom>
        </p:spPr>
        <p:txBody>
          <a:bodyPr vert="horz" lIns="91639" tIns="45820" rIns="91639" bIns="458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19894"/>
            <a:ext cx="2971800" cy="459026"/>
          </a:xfrm>
          <a:prstGeom prst="rect">
            <a:avLst/>
          </a:prstGeom>
        </p:spPr>
        <p:txBody>
          <a:bodyPr vert="horz" lIns="91639" tIns="45820" rIns="91639" bIns="458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19894"/>
            <a:ext cx="2971800" cy="459026"/>
          </a:xfrm>
          <a:prstGeom prst="rect">
            <a:avLst/>
          </a:prstGeom>
        </p:spPr>
        <p:txBody>
          <a:bodyPr vert="horz" lIns="91639" tIns="45820" rIns="91639" bIns="45820" rtlCol="0" anchor="b"/>
          <a:lstStyle>
            <a:lvl1pPr algn="r">
              <a:defRPr sz="1200"/>
            </a:lvl1pPr>
          </a:lstStyle>
          <a:p>
            <a:fld id="{15EA5785-9C69-4163-9FAD-DD58E446EF3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Higher efficiency of power towers due</a:t>
            </a:r>
            <a:r>
              <a:rPr lang="en-US" baseline="0" dirty="0" smtClean="0"/>
              <a:t> to point focus</a:t>
            </a:r>
          </a:p>
          <a:p>
            <a:r>
              <a:rPr lang="en-US" baseline="0" dirty="0" smtClean="0"/>
              <a:t>The beam down is a point focus </a:t>
            </a:r>
            <a:r>
              <a:rPr lang="en-US" baseline="0" dirty="0" err="1" smtClean="0"/>
              <a:t>technlogy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1) Affected by ambient since we concentrate one heliostat</a:t>
            </a:r>
            <a:r>
              <a:rPr lang="en-US" baseline="0" dirty="0" smtClean="0"/>
              <a:t> at a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1) Affected by ambient since we concentrate one heliostat</a:t>
            </a:r>
            <a:r>
              <a:rPr lang="en-US" baseline="0" dirty="0" smtClean="0"/>
              <a:t> at a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100" dirty="0" smtClean="0"/>
              <a:t>0) Design Phase!</a:t>
            </a:r>
          </a:p>
          <a:p>
            <a:r>
              <a:rPr lang="en-US" sz="1100" dirty="0" smtClean="0"/>
              <a:t>1)Physically this can be the aperture of the main high temperature receiver, the radius of this aperture is r1.  </a:t>
            </a:r>
          </a:p>
          <a:p>
            <a:r>
              <a:rPr lang="en-US" sz="1100" dirty="0" smtClean="0"/>
              <a:t>2) The region between the two circles (r1&lt;r&lt;r2)  for preheating</a:t>
            </a:r>
          </a:p>
          <a:p>
            <a:r>
              <a:rPr lang="en-US" sz="1100" dirty="0" smtClean="0"/>
              <a:t>3) We have chosen a trapezoidal profile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100" dirty="0" smtClean="0"/>
              <a:t>We can see from the figure that by choosing a radius r1=70, for all the shown records more than 60% of the </a:t>
            </a:r>
          </a:p>
          <a:p>
            <a:r>
              <a:rPr lang="en-US" sz="1100" dirty="0" smtClean="0"/>
              <a:t>total power will be intercepted in the inner receiver, and that more than 90% of the power will be intercepted </a:t>
            </a:r>
          </a:p>
          <a:p>
            <a:r>
              <a:rPr lang="en-US" sz="1100" dirty="0" smtClean="0"/>
              <a:t>by the whole receiver.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46003">
              <a:defRPr/>
            </a:pPr>
            <a:r>
              <a:rPr lang="en-US" dirty="0" smtClean="0"/>
              <a:t>One of the important aspects of this test is the ability to spot irregularities in the heliostat field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46003">
              <a:defRPr/>
            </a:pPr>
            <a:r>
              <a:rPr lang="en-US" dirty="0" smtClean="0"/>
              <a:t>One of the important aspects of this test is the ability to spot irregularities in the heliostat field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1)Ground Level receiver</a:t>
            </a:r>
          </a:p>
          <a:p>
            <a:r>
              <a:rPr lang="en-US" dirty="0" smtClean="0"/>
              <a:t>2)All radiation coming from one direction cavity receiver</a:t>
            </a:r>
          </a:p>
          <a:p>
            <a:endParaRPr lang="en-US" dirty="0" smtClean="0"/>
          </a:p>
          <a:p>
            <a:r>
              <a:rPr lang="en-US" dirty="0" smtClean="0"/>
              <a:t>#) mainly extra reflection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1)Ground Level receiver</a:t>
            </a:r>
          </a:p>
          <a:p>
            <a:r>
              <a:rPr lang="en-US" dirty="0" smtClean="0"/>
              <a:t>2)All radiation coming from one direction cavity receiver</a:t>
            </a:r>
          </a:p>
          <a:p>
            <a:endParaRPr lang="en-US" dirty="0" smtClean="0"/>
          </a:p>
          <a:p>
            <a:r>
              <a:rPr lang="en-US" dirty="0" smtClean="0"/>
              <a:t>#) mainly extra reflection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1)Ground Level receiver</a:t>
            </a:r>
          </a:p>
          <a:p>
            <a:r>
              <a:rPr lang="en-US" dirty="0" smtClean="0"/>
              <a:t>2)All radiation coming from one direction cavity receiver</a:t>
            </a:r>
          </a:p>
          <a:p>
            <a:endParaRPr lang="en-US" dirty="0" smtClean="0"/>
          </a:p>
          <a:p>
            <a:r>
              <a:rPr lang="en-US" dirty="0" smtClean="0"/>
              <a:t>#) mainly extra reflection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1)Ground Level receiver</a:t>
            </a:r>
          </a:p>
          <a:p>
            <a:r>
              <a:rPr lang="en-US" dirty="0" smtClean="0"/>
              <a:t>2)All radiation coming from one direction cavity receiver</a:t>
            </a:r>
          </a:p>
          <a:p>
            <a:endParaRPr lang="en-US" dirty="0" smtClean="0"/>
          </a:p>
          <a:p>
            <a:r>
              <a:rPr lang="en-US" dirty="0" smtClean="0"/>
              <a:t>#) mainly extra reflection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Optical Test</a:t>
            </a:r>
          </a:p>
          <a:p>
            <a:r>
              <a:rPr lang="en-US" dirty="0" smtClean="0"/>
              <a:t>CCD camera </a:t>
            </a:r>
          </a:p>
          <a:p>
            <a:r>
              <a:rPr lang="en-US" dirty="0" smtClean="0"/>
              <a:t>White ceramic tiles for the target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Optical Test</a:t>
            </a:r>
          </a:p>
          <a:p>
            <a:r>
              <a:rPr lang="en-US" dirty="0" smtClean="0"/>
              <a:t>CCD camera </a:t>
            </a:r>
          </a:p>
          <a:p>
            <a:r>
              <a:rPr lang="en-US" dirty="0" smtClean="0"/>
              <a:t>White ceramic tiles for the target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)Centering</a:t>
            </a:r>
            <a:r>
              <a:rPr lang="en-US" baseline="0" dirty="0" smtClean="0"/>
              <a:t> is most probably related to misalignment of the feedback sensor and CR mirror</a:t>
            </a:r>
          </a:p>
          <a:p>
            <a:r>
              <a:rPr lang="en-US" baseline="0" dirty="0" smtClean="0"/>
              <a:t>)Concentration is more serious as it indicates aberrations or canting errors or deformed mirror surfaces</a:t>
            </a:r>
            <a:endParaRPr lang="en-US" dirty="0" smtClean="0"/>
          </a:p>
          <a:p>
            <a:r>
              <a:rPr lang="en-US" dirty="0" smtClean="0"/>
              <a:t>)We are in the process of designing</a:t>
            </a:r>
            <a:r>
              <a:rPr lang="en-US" baseline="0" dirty="0" smtClean="0"/>
              <a:t> a receiver so total energy of the whole flux map is important rather than just that of the aperture.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100" dirty="0" smtClean="0"/>
              <a:t>-1) 600 maps</a:t>
            </a:r>
          </a:p>
          <a:p>
            <a:r>
              <a:rPr lang="en-US" sz="1100" dirty="0" smtClean="0"/>
              <a:t>0) Design Phase!</a:t>
            </a:r>
          </a:p>
          <a:p>
            <a:r>
              <a:rPr lang="en-US" sz="1100" dirty="0" smtClean="0"/>
              <a:t>1)Physically this can be the aperture of the main high temperature receiver, the radius of this aperture is r1.  </a:t>
            </a:r>
          </a:p>
          <a:p>
            <a:r>
              <a:rPr lang="en-US" sz="1100" dirty="0" smtClean="0"/>
              <a:t>2) The region between the two circles (r1&lt;r&lt;r2)  for preheating</a:t>
            </a:r>
          </a:p>
          <a:p>
            <a:r>
              <a:rPr lang="en-US" sz="1100" dirty="0" smtClean="0"/>
              <a:t>3) We have chosen a trapezoidal profile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A5785-9C69-4163-9FAD-DD58E446EF3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_B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0826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250825" y="5918200"/>
            <a:ext cx="8642350" cy="669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63500" dir="3187806" algn="ctr" rotWithShape="0">
              <a:schemeClr val="tx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en-US" sz="10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© November 2009 </a:t>
            </a:r>
            <a:r>
              <a:rPr lang="en-US" sz="1000" dirty="0" err="1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Masdar</a:t>
            </a:r>
            <a:r>
              <a:rPr lang="en-US" sz="10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 Institute of Science and Technology. </a:t>
            </a:r>
          </a:p>
          <a:p>
            <a:pPr>
              <a:defRPr/>
            </a:pPr>
            <a:r>
              <a:rPr lang="en-US" sz="1000" dirty="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All rights reserved.</a:t>
            </a:r>
          </a:p>
        </p:txBody>
      </p:sp>
      <p:pic>
        <p:nvPicPr>
          <p:cNvPr id="6" name="Picture 10" descr="MI_Final 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0388" y="5975350"/>
            <a:ext cx="4319587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9100" y="1851025"/>
            <a:ext cx="8281988" cy="487363"/>
          </a:xfrm>
        </p:spPr>
        <p:txBody>
          <a:bodyPr lIns="0" rIns="0">
            <a:spAutoFit/>
          </a:bodyPr>
          <a:lstStyle>
            <a:lvl1pPr marL="0" indent="0">
              <a:buFont typeface="Wingdings 2" pitchFamily="-112" charset="2"/>
              <a:buNone/>
              <a:defRPr b="1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276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9100" y="604838"/>
            <a:ext cx="8275638" cy="796372"/>
          </a:xfrm>
        </p:spPr>
        <p:txBody>
          <a:bodyPr lIns="0" rIns="0" anchor="t"/>
          <a:lstStyle>
            <a:lvl1pPr>
              <a:lnSpc>
                <a:spcPct val="95000"/>
              </a:lnSpc>
              <a:spcBef>
                <a:spcPct val="40000"/>
              </a:spcBef>
              <a:defRPr sz="5400">
                <a:solidFill>
                  <a:srgbClr val="001831"/>
                </a:solidFill>
              </a:defRPr>
            </a:lvl1pPr>
          </a:lstStyle>
          <a:p>
            <a:r>
              <a:rPr lang="en-GB" dirty="0"/>
              <a:t>Click to edit Master </a:t>
            </a:r>
            <a:r>
              <a:rPr lang="en-GB" dirty="0" smtClean="0"/>
              <a:t>title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43761FFE-4605-48D5-A14B-64466EB6B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9142412" cy="972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5943600" y="6381750"/>
            <a:ext cx="29527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2" descr="Description: cid:3360751750_269020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9002" y="6392377"/>
            <a:ext cx="1391548" cy="406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66725" y="1320800"/>
            <a:ext cx="8208963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65125" marR="0" indent="-3651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 typeface="Wingdings 2" pitchFamily="-112" charset="2"/>
              <a:buChar char=""/>
              <a:tabLst/>
              <a:defRPr/>
            </a:lvl1pPr>
            <a:lvl2pPr marL="712788" marR="0" indent="-346075" algn="l" defTabSz="914400" rtl="0" eaLnBrk="0" fontAlgn="base" latinLnBrk="0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 typeface="Wingdings" pitchFamily="-112" charset="2"/>
              <a:buChar char="§"/>
              <a:tabLst/>
              <a:defRPr/>
            </a:lvl2pPr>
            <a:lvl3pPr marL="1077913" marR="0" indent="-363538" algn="l" defTabSz="914400" rtl="0" eaLnBrk="0" fontAlgn="base" latinLnBrk="0" hangingPunct="0">
              <a:lnSpc>
                <a:spcPct val="75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lvl3pPr>
          </a:lstStyle>
          <a:p>
            <a:pPr lvl="0"/>
            <a:endParaRPr lang="en-US" noProof="0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284163"/>
            <a:ext cx="82089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[insert presentation title into header and footer]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143CD14D-6338-4A22-A606-B60179D5A2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725" y="1320800"/>
            <a:ext cx="4027488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320800"/>
            <a:ext cx="4029075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[insert presentation title into header and footer]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3DD58FD7-6FB4-4C16-899B-4FAB57A79E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24370"/>
            <a:ext cx="5111750" cy="470179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2400" i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609600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[insert presentation title into header and footer]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5C2F2591-BA57-4C87-98BA-78FF08E70B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466725" y="284163"/>
            <a:ext cx="82089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000" tIns="0" rIns="72000" bIns="0" anchor="ctr">
            <a:spAutoFit/>
          </a:bodyPr>
          <a:lstStyle/>
          <a:p>
            <a:pPr>
              <a:defRPr/>
            </a:pPr>
            <a:r>
              <a:rPr lang="en-GB" sz="4000" b="1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Click to edit Master title style</a:t>
            </a:r>
            <a:endParaRPr lang="en-US" sz="40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307777"/>
          </a:xfrm>
        </p:spPr>
        <p:txBody>
          <a:bodyPr anchor="b"/>
          <a:lstStyle>
            <a:lvl1pPr algn="l">
              <a:defRPr sz="2000" b="1"/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10175"/>
            <a:ext cx="5486400" cy="32173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[insert presentation title into header and footer]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DBEB3649-35AC-4CE8-877E-61675B63D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[insert presentation title into header and footer]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</a:t>
            </a:r>
            <a:fld id="{75A423CC-44DD-4E96-B088-EE0F5E771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BG_PP"/>
          <p:cNvPicPr>
            <a:picLocks noChangeAspect="1" noChangeArrowheads="1"/>
          </p:cNvPicPr>
          <p:nvPr/>
        </p:nvPicPr>
        <p:blipFill>
          <a:blip r:embed="rId9" cstate="print">
            <a:lum contrast="-12000"/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0" y="1003300"/>
            <a:ext cx="9144000" cy="0"/>
          </a:xfrm>
          <a:prstGeom prst="line">
            <a:avLst/>
          </a:prstGeom>
          <a:noFill/>
          <a:ln w="38100">
            <a:solidFill>
              <a:srgbClr val="8EB7CE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052" name="Picture 10" descr="MI_Final logo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27775" y="6451600"/>
            <a:ext cx="2347913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0" y="6345238"/>
            <a:ext cx="9144000" cy="0"/>
          </a:xfrm>
          <a:prstGeom prst="line">
            <a:avLst/>
          </a:prstGeom>
          <a:noFill/>
          <a:ln w="38100">
            <a:solidFill>
              <a:srgbClr val="8EB7CE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5" y="1320800"/>
            <a:ext cx="8208963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05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284163"/>
            <a:ext cx="82089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6725" y="64516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r>
              <a:rPr lang="en-GB" dirty="0" smtClean="0"/>
              <a:t>[insert presentation title into header and footer]</a:t>
            </a:r>
            <a:endParaRPr lang="en-GB" dirty="0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19500" y="64516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E60CF58C-A568-4549-ABEA-B5B6991D8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183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1831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1831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1831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1831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65125" indent="-365125" algn="l" rtl="0" eaLnBrk="0" fontAlgn="base" hangingPunct="0">
        <a:spcBef>
          <a:spcPct val="40000"/>
        </a:spcBef>
        <a:spcAft>
          <a:spcPct val="0"/>
        </a:spcAft>
        <a:buFont typeface="Wingdings 2" pitchFamily="18" charset="2"/>
        <a:buChar char=""/>
        <a:defRPr sz="3200">
          <a:solidFill>
            <a:schemeClr val="tx2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12788" indent="-346075" algn="l" rtl="0" eaLnBrk="0" fontAlgn="base" hangingPunct="0">
        <a:lnSpc>
          <a:spcPct val="75000"/>
        </a:lnSpc>
        <a:spcBef>
          <a:spcPct val="4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2"/>
          </a:solidFill>
          <a:latin typeface="+mn-lt"/>
          <a:ea typeface="+mj-ea"/>
        </a:defRPr>
      </a:lvl2pPr>
      <a:lvl3pPr marL="1077913" indent="-363538" algn="l" rtl="0" eaLnBrk="0" fontAlgn="base" hangingPunct="0">
        <a:lnSpc>
          <a:spcPct val="75000"/>
        </a:lnSpc>
        <a:spcBef>
          <a:spcPct val="40000"/>
        </a:spcBef>
        <a:spcAft>
          <a:spcPct val="0"/>
        </a:spcAft>
        <a:buChar char="–"/>
        <a:defRPr sz="2400">
          <a:solidFill>
            <a:schemeClr val="tx2"/>
          </a:solidFill>
          <a:latin typeface="+mn-lt"/>
          <a:ea typeface="+mj-ea"/>
        </a:defRPr>
      </a:lvl3pPr>
      <a:lvl4pPr marL="1979613" indent="-3651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  <a:ea typeface="+mj-ea"/>
          <a:cs typeface="+mj-cs"/>
        </a:defRPr>
      </a:lvl4pPr>
      <a:lvl5pPr marL="2487613" indent="-3286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626464"/>
          </a:solidFill>
          <a:latin typeface="+mn-lt"/>
          <a:ea typeface="+mj-ea"/>
        </a:defRPr>
      </a:lvl5pPr>
      <a:lvl6pPr marL="2944813" indent="-32861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26464"/>
          </a:solidFill>
          <a:latin typeface="+mn-lt"/>
          <a:ea typeface="+mj-ea"/>
        </a:defRPr>
      </a:lvl6pPr>
      <a:lvl7pPr marL="3402013" indent="-32861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26464"/>
          </a:solidFill>
          <a:latin typeface="+mn-lt"/>
          <a:ea typeface="+mj-ea"/>
        </a:defRPr>
      </a:lvl7pPr>
      <a:lvl8pPr marL="3859213" indent="-32861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26464"/>
          </a:solidFill>
          <a:latin typeface="+mn-lt"/>
          <a:ea typeface="+mj-ea"/>
        </a:defRPr>
      </a:lvl8pPr>
      <a:lvl9pPr marL="4316413" indent="-328613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626464"/>
          </a:solidFill>
          <a:latin typeface="+mn-lt"/>
          <a:ea typeface="+mj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MIST\Projects\Thesis\movies\target_intercept_09-03-2011.mpeg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MIST\Projects\Thesis\movies\B8.wmv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asdar.ae/en/home/index.aspx" TargetMode="External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10" Type="http://schemas.openxmlformats.org/officeDocument/2006/relationships/image" Target="../media/image4.png"/><Relationship Id="rId4" Type="http://schemas.openxmlformats.org/officeDocument/2006/relationships/image" Target="../media/image88.jpeg"/><Relationship Id="rId9" Type="http://schemas.openxmlformats.org/officeDocument/2006/relationships/image" Target="../media/image92.gi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STORAGE </a:t>
            </a:r>
            <a:br>
              <a:rPr lang="en-US" dirty="0" smtClean="0"/>
            </a:br>
            <a:r>
              <a:rPr lang="en-US" dirty="0" smtClean="0"/>
              <a:t>FOR CSP</a:t>
            </a:r>
            <a:endParaRPr lang="en-US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76200" y="1607403"/>
            <a:ext cx="89154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Masdar Institute of Science and </a:t>
            </a:r>
            <a:r>
              <a:rPr lang="en-US" sz="2000" b="1" dirty="0" err="1" smtClean="0">
                <a:solidFill>
                  <a:schemeClr val="tx2"/>
                </a:solidFill>
              </a:rPr>
              <a:t>Tehcnology</a:t>
            </a:r>
            <a:endParaRPr lang="en-US" sz="2000" b="1" dirty="0" smtClean="0">
              <a:solidFill>
                <a:schemeClr val="tx2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Laboratory for Energy and </a:t>
            </a:r>
            <a:r>
              <a:rPr lang="en-US" sz="2000" b="1" dirty="0" err="1" smtClean="0">
                <a:solidFill>
                  <a:schemeClr val="tx2"/>
                </a:solidFill>
              </a:rPr>
              <a:t>Nano</a:t>
            </a:r>
            <a:r>
              <a:rPr lang="en-US" sz="2000" b="1" dirty="0" smtClean="0">
                <a:solidFill>
                  <a:schemeClr val="tx2"/>
                </a:solidFill>
              </a:rPr>
              <a:t>-Science (LENS)</a:t>
            </a:r>
          </a:p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Solar Energy Group </a:t>
            </a:r>
          </a:p>
          <a:p>
            <a:pPr algn="ctr"/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00183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130635" y="3352800"/>
            <a:ext cx="8706984" cy="1683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/>
              <a:t>The Beam-Down Solar Thermal Concentrator</a:t>
            </a:r>
            <a:br>
              <a:rPr lang="en-US" sz="2400" b="1" dirty="0" smtClean="0"/>
            </a:br>
            <a:r>
              <a:rPr lang="en-US" sz="2400" b="1" dirty="0" smtClean="0"/>
              <a:t>Experimental Characterization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/>
              <a:t>and Modeling</a:t>
            </a:r>
          </a:p>
          <a:p>
            <a:pPr algn="ctr">
              <a:lnSpc>
                <a:spcPct val="150000"/>
              </a:lnSpc>
            </a:pPr>
            <a:endParaRPr lang="en-US" sz="2400" b="1" dirty="0" smtClean="0"/>
          </a:p>
          <a:p>
            <a:pPr algn="ctr">
              <a:lnSpc>
                <a:spcPct val="150000"/>
              </a:lnSpc>
            </a:pPr>
            <a:r>
              <a:rPr lang="en-US" sz="2000" dirty="0" smtClean="0"/>
              <a:t>Marwan Mokhtar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800" b="1" dirty="0" smtClean="0"/>
          </a:p>
          <a:p>
            <a:pPr algn="ctr">
              <a:lnSpc>
                <a:spcPct val="150000"/>
              </a:lnSpc>
            </a:pPr>
            <a:r>
              <a:rPr lang="en-US" sz="2800" b="1" dirty="0" smtClean="0"/>
              <a:t> 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430887"/>
          </a:xfrm>
        </p:spPr>
        <p:txBody>
          <a:bodyPr/>
          <a:lstStyle/>
          <a:p>
            <a:r>
              <a:rPr lang="en-US" sz="2800" dirty="0" smtClean="0"/>
              <a:t>Brief on the Measurement System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618" y="2312603"/>
            <a:ext cx="5352148" cy="269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 l="41071" t="27429" r="22500" b="16571"/>
          <a:stretch>
            <a:fillRect/>
          </a:stretch>
        </p:blipFill>
        <p:spPr bwMode="auto">
          <a:xfrm>
            <a:off x="304802" y="1824531"/>
            <a:ext cx="3599540" cy="345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Straight Arrow Connector 12"/>
          <p:cNvCxnSpPr>
            <a:stCxn id="7170" idx="3"/>
          </p:cNvCxnSpPr>
          <p:nvPr/>
        </p:nvCxnSpPr>
        <p:spPr>
          <a:xfrm>
            <a:off x="3904342" y="3553723"/>
            <a:ext cx="2656115" cy="10908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-232224" y="5479143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+mj-lt"/>
              </a:rPr>
              <a:t>Lambertian</a:t>
            </a:r>
            <a:r>
              <a:rPr lang="en-US" sz="1200" b="1" dirty="0" smtClean="0">
                <a:latin typeface="+mj-lt"/>
              </a:rPr>
              <a:t> Target and Embedded Heat Flux Sensors</a:t>
            </a:r>
            <a:endParaRPr lang="en-US" sz="12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1231106"/>
          </a:xfrm>
        </p:spPr>
        <p:txBody>
          <a:bodyPr/>
          <a:lstStyle/>
          <a:p>
            <a:r>
              <a:rPr lang="en-US" dirty="0" smtClean="0"/>
              <a:t>Heliostat Field Performance Test 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1258" y="1524000"/>
            <a:ext cx="512354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§"/>
            </a:pPr>
            <a:r>
              <a:rPr lang="en-US" sz="2000" b="1" dirty="0" smtClean="0"/>
              <a:t>Optical performance characterization of individual heliostats</a:t>
            </a:r>
          </a:p>
          <a:p>
            <a:pPr lvl="0">
              <a:buFont typeface="Wingdings" pitchFamily="2" charset="2"/>
              <a:buChar char="§"/>
            </a:pPr>
            <a:endParaRPr lang="en-US" sz="2000" b="1" dirty="0" smtClean="0"/>
          </a:p>
          <a:p>
            <a:pPr lvl="0">
              <a:buFont typeface="Wingdings" pitchFamily="2" charset="2"/>
              <a:buChar char="§"/>
            </a:pPr>
            <a:r>
              <a:rPr lang="en-US" sz="2000" b="1" dirty="0" smtClean="0"/>
              <a:t>Identify problems in the design or/and implementation</a:t>
            </a:r>
          </a:p>
          <a:p>
            <a:pPr lvl="0">
              <a:buFont typeface="Wingdings" pitchFamily="2" charset="2"/>
              <a:buChar char="§"/>
            </a:pPr>
            <a:endParaRPr lang="en-US" sz="2000" b="1" dirty="0" smtClean="0"/>
          </a:p>
          <a:p>
            <a:pPr lvl="0">
              <a:buFont typeface="Wingdings" pitchFamily="2" charset="2"/>
              <a:buChar char="§"/>
            </a:pPr>
            <a:endParaRPr lang="en-US" sz="2000" b="1" dirty="0" smtClean="0"/>
          </a:p>
          <a:p>
            <a:pPr lvl="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smtClean="0"/>
              <a:t>6 days of testing</a:t>
            </a:r>
          </a:p>
          <a:p>
            <a:pPr lvl="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smtClean="0"/>
              <a:t>33 heliostats</a:t>
            </a:r>
          </a:p>
          <a:p>
            <a:pPr lvl="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smtClean="0"/>
              <a:t>5 data points per heliostat per day</a:t>
            </a:r>
          </a:p>
          <a:p>
            <a:pPr lvl="0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smtClean="0"/>
              <a:t>900 &lt;  flux maps to inspect</a:t>
            </a:r>
          </a:p>
          <a:p>
            <a:pPr lvl="0">
              <a:buFont typeface="Wingdings" pitchFamily="2" charset="2"/>
              <a:buChar char="§"/>
            </a:pPr>
            <a:endParaRPr lang="en-US" sz="2400" b="1" dirty="0" smtClean="0"/>
          </a:p>
          <a:p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 cstate="print"/>
          <a:srcRect t="7094" b="6334"/>
          <a:stretch>
            <a:fillRect/>
          </a:stretch>
        </p:blipFill>
        <p:spPr bwMode="auto">
          <a:xfrm>
            <a:off x="5361507" y="3759204"/>
            <a:ext cx="3434148" cy="2560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F:\heliostat_field.bm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0660" y="1117603"/>
            <a:ext cx="2544084" cy="2510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800600" y="1143000"/>
          <a:ext cx="3875088" cy="494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Metrics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1676400"/>
            <a:ext cx="421466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430887"/>
          </a:xfrm>
        </p:spPr>
        <p:txBody>
          <a:bodyPr/>
          <a:lstStyle/>
          <a:p>
            <a:r>
              <a:rPr lang="en-US" sz="2800" dirty="0" smtClean="0"/>
              <a:t>Hypothetical Receiver and Weighted Flux Map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600200"/>
            <a:ext cx="4230657" cy="2221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6200" y="1663680"/>
            <a:ext cx="4267200" cy="412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Diagram 7"/>
          <p:cNvGraphicFramePr/>
          <p:nvPr/>
        </p:nvGraphicFramePr>
        <p:xfrm>
          <a:off x="4495800" y="3911600"/>
          <a:ext cx="4495800" cy="2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430887"/>
          </a:xfrm>
        </p:spPr>
        <p:txBody>
          <a:bodyPr/>
          <a:lstStyle/>
          <a:p>
            <a:r>
              <a:rPr lang="en-US" sz="2800" dirty="0" smtClean="0"/>
              <a:t>Flux Map Centroid Calculation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600200"/>
            <a:ext cx="73152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Diagram 5"/>
          <p:cNvGraphicFramePr/>
          <p:nvPr/>
        </p:nvGraphicFramePr>
        <p:xfrm>
          <a:off x="152400" y="3200400"/>
          <a:ext cx="8686800" cy="26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430887"/>
          </a:xfrm>
        </p:spPr>
        <p:txBody>
          <a:bodyPr/>
          <a:lstStyle/>
          <a:p>
            <a:r>
              <a:rPr lang="en-US" sz="2800" dirty="0" smtClean="0"/>
              <a:t>Pre-processing: Flux Map Filtering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r="13842"/>
          <a:stretch>
            <a:fillRect/>
          </a:stretch>
        </p:blipFill>
        <p:spPr bwMode="auto">
          <a:xfrm>
            <a:off x="144114" y="1371600"/>
            <a:ext cx="8703371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17391" t="21176" r="40256" b="29955"/>
          <a:stretch>
            <a:fillRect/>
          </a:stretch>
        </p:blipFill>
        <p:spPr bwMode="auto">
          <a:xfrm>
            <a:off x="2888343" y="2823343"/>
            <a:ext cx="3356510" cy="328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553998"/>
          </a:xfrm>
        </p:spPr>
        <p:txBody>
          <a:bodyPr/>
          <a:lstStyle/>
          <a:p>
            <a:r>
              <a:rPr lang="en-US" sz="3600" dirty="0" smtClean="0"/>
              <a:t>Calculating the Weighted Flux Map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600200"/>
            <a:ext cx="4230657" cy="2221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6200" y="1663680"/>
            <a:ext cx="4267200" cy="412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Diagram 7"/>
          <p:cNvGraphicFramePr/>
          <p:nvPr/>
        </p:nvGraphicFramePr>
        <p:xfrm>
          <a:off x="4495800" y="3911600"/>
          <a:ext cx="4495800" cy="2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Multiply 8"/>
          <p:cNvSpPr/>
          <p:nvPr/>
        </p:nvSpPr>
        <p:spPr>
          <a:xfrm>
            <a:off x="4800600" y="4038600"/>
            <a:ext cx="1524000" cy="1676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430887"/>
          </a:xfrm>
        </p:spPr>
        <p:txBody>
          <a:bodyPr/>
          <a:lstStyle/>
          <a:p>
            <a:pPr lvl="0"/>
            <a:r>
              <a:rPr lang="en-US" sz="2800" dirty="0" smtClean="0"/>
              <a:t>Selecting receiver aperture dimensions (r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,r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)</a:t>
            </a:r>
            <a:endParaRPr lang="en-US" sz="2800" b="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111088"/>
            <a:ext cx="6034280" cy="4635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0" y="5786735"/>
            <a:ext cx="716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Cumulative power intercepted by the receiver from the centroid until the radial distance (r), normalized by the total power.</a:t>
            </a:r>
            <a:endParaRPr lang="en-US" sz="1200" b="1" dirty="0"/>
          </a:p>
        </p:txBody>
      </p:sp>
      <p:graphicFrame>
        <p:nvGraphicFramePr>
          <p:cNvPr id="13" name="Diagram 12"/>
          <p:cNvGraphicFramePr/>
          <p:nvPr/>
        </p:nvGraphicFramePr>
        <p:xfrm>
          <a:off x="6339080" y="2438400"/>
          <a:ext cx="2576320" cy="15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: Intercepted power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143000"/>
            <a:ext cx="7826829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3657600"/>
            <a:ext cx="7687176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1231106"/>
          </a:xfrm>
        </p:spPr>
        <p:txBody>
          <a:bodyPr/>
          <a:lstStyle/>
          <a:p>
            <a:r>
              <a:rPr lang="en-US" dirty="0" smtClean="0"/>
              <a:t>Tower Shading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9" name="Picture 8" descr="C:\Marwan\MIST\Projects\Beam Down\Experiments\Heliostat Efficiency Test\figures\2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6970" y="1765399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Marwan\MIST\Projects\Beam Down\Experiments\Heliostat Efficiency Test\figures\3.bm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515" y="1765399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150813"/>
            <a:ext cx="8208963" cy="744537"/>
          </a:xfrm>
        </p:spPr>
        <p:txBody>
          <a:bodyPr/>
          <a:lstStyle/>
          <a:p>
            <a:r>
              <a:rPr lang="en-US" sz="3200" dirty="0" smtClean="0"/>
              <a:t>Concentrated Solar Power (CSP)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t="10990"/>
          <a:stretch>
            <a:fillRect/>
          </a:stretch>
        </p:blipFill>
        <p:spPr bwMode="auto">
          <a:xfrm>
            <a:off x="671764" y="3850105"/>
            <a:ext cx="2692400" cy="2362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701" y="1317572"/>
            <a:ext cx="3209925" cy="217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t="3950"/>
          <a:stretch>
            <a:fillRect/>
          </a:stretch>
        </p:blipFill>
        <p:spPr bwMode="auto">
          <a:xfrm>
            <a:off x="5416881" y="1203158"/>
            <a:ext cx="3012417" cy="251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 b="10922"/>
          <a:stretch>
            <a:fillRect/>
          </a:stretch>
        </p:blipFill>
        <p:spPr bwMode="auto">
          <a:xfrm>
            <a:off x="4979067" y="3766034"/>
            <a:ext cx="3035300" cy="244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176463" y="1058778"/>
            <a:ext cx="3930315" cy="25346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: Flux Map Offset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742" y="2062163"/>
            <a:ext cx="8216058" cy="250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474075" cy="430887"/>
          </a:xfrm>
        </p:spPr>
        <p:txBody>
          <a:bodyPr/>
          <a:lstStyle/>
          <a:p>
            <a:r>
              <a:rPr lang="en-US" sz="2800" dirty="0" smtClean="0"/>
              <a:t>Flux Centering and Optical Alignment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5058" t="39010" r="8275" b="19238"/>
          <a:stretch>
            <a:fillRect/>
          </a:stretch>
        </p:blipFill>
        <p:spPr bwMode="auto">
          <a:xfrm>
            <a:off x="2104562" y="1051993"/>
            <a:ext cx="4876800" cy="190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36429" t="27048" r="9643" b="12952"/>
          <a:stretch>
            <a:fillRect/>
          </a:stretch>
        </p:blipFill>
        <p:spPr bwMode="auto">
          <a:xfrm>
            <a:off x="2249719" y="3015124"/>
            <a:ext cx="4528458" cy="314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492443"/>
          </a:xfrm>
        </p:spPr>
        <p:txBody>
          <a:bodyPr/>
          <a:lstStyle/>
          <a:p>
            <a:r>
              <a:rPr lang="en-US" sz="3200" dirty="0" smtClean="0"/>
              <a:t>Tracking Sensor Alignment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35714" t="29714" r="13929" b="38476"/>
          <a:stretch>
            <a:fillRect/>
          </a:stretch>
        </p:blipFill>
        <p:spPr bwMode="auto">
          <a:xfrm>
            <a:off x="1124073" y="1053179"/>
            <a:ext cx="7111389" cy="280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 l="27500" t="37762" r="10833" b="22048"/>
          <a:stretch>
            <a:fillRect/>
          </a:stretch>
        </p:blipFill>
        <p:spPr bwMode="auto">
          <a:xfrm>
            <a:off x="1393359" y="3606988"/>
            <a:ext cx="6502411" cy="264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ight Arrow 8"/>
          <p:cNvSpPr/>
          <p:nvPr/>
        </p:nvSpPr>
        <p:spPr>
          <a:xfrm rot="5400000">
            <a:off x="7968344" y="3497944"/>
            <a:ext cx="566057" cy="2467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921659" y="3418115"/>
            <a:ext cx="566057" cy="2467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492443"/>
          </a:xfrm>
        </p:spPr>
        <p:txBody>
          <a:bodyPr/>
          <a:lstStyle/>
          <a:p>
            <a:r>
              <a:rPr lang="en-US" sz="3200" dirty="0" smtClean="0"/>
              <a:t>Central Reflector Alignment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7534" t="41143" r="4656" b="14971"/>
          <a:stretch>
            <a:fillRect/>
          </a:stretch>
        </p:blipFill>
        <p:spPr bwMode="auto">
          <a:xfrm>
            <a:off x="0" y="1582057"/>
            <a:ext cx="8862987" cy="358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ight Arrow 7"/>
          <p:cNvSpPr/>
          <p:nvPr/>
        </p:nvSpPr>
        <p:spPr>
          <a:xfrm>
            <a:off x="4209143" y="3323771"/>
            <a:ext cx="566057" cy="2467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714" y="1320800"/>
            <a:ext cx="8316686" cy="1785257"/>
          </a:xfrm>
        </p:spPr>
        <p:txBody>
          <a:bodyPr/>
          <a:lstStyle/>
          <a:p>
            <a:pPr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1) Inadequacies in the measurement system</a:t>
            </a:r>
          </a:p>
          <a:p>
            <a:pPr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2) Heliostat concentration quality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8197" name="Picture 5" descr="D:\MIST\Projects\MATLAB\Beam Down\Modelling\Output Files\Error Analysis Figures\actual&amp;sim_Ele50_Azi_-47.emf"/>
          <p:cNvPicPr>
            <a:picLocks noChangeAspect="1" noChangeArrowheads="1"/>
          </p:cNvPicPr>
          <p:nvPr/>
        </p:nvPicPr>
        <p:blipFill>
          <a:blip r:embed="rId2"/>
          <a:srcRect l="50071" t="7760" r="9235" b="13836"/>
          <a:stretch>
            <a:fillRect/>
          </a:stretch>
        </p:blipFill>
        <p:spPr bwMode="auto">
          <a:xfrm>
            <a:off x="4804228" y="2540001"/>
            <a:ext cx="3652098" cy="3738095"/>
          </a:xfrm>
          <a:prstGeom prst="rect">
            <a:avLst/>
          </a:prstGeom>
          <a:noFill/>
        </p:spPr>
      </p:pic>
      <p:pic>
        <p:nvPicPr>
          <p:cNvPr id="10" name="Content Placeholder 4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285" y="2685143"/>
            <a:ext cx="4455886" cy="3614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1231106"/>
          </a:xfrm>
        </p:spPr>
        <p:txBody>
          <a:bodyPr/>
          <a:lstStyle/>
          <a:p>
            <a:r>
              <a:rPr lang="en-US" dirty="0" smtClean="0"/>
              <a:t>Results : Tower Shading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 l="49250"/>
          <a:stretch>
            <a:fillRect/>
          </a:stretch>
        </p:blipFill>
        <p:spPr bwMode="auto">
          <a:xfrm>
            <a:off x="6052455" y="1223191"/>
            <a:ext cx="2406469" cy="2477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l="25174" t="5706" r="49817"/>
          <a:stretch>
            <a:fillRect/>
          </a:stretch>
        </p:blipFill>
        <p:spPr bwMode="auto">
          <a:xfrm>
            <a:off x="6008915" y="3759199"/>
            <a:ext cx="2510972" cy="2473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19313" y="1349829"/>
            <a:ext cx="537028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b="1" dirty="0" smtClean="0"/>
              <a:t>Shading</a:t>
            </a:r>
          </a:p>
          <a:p>
            <a:pPr lvl="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b="1" dirty="0" smtClean="0"/>
              <a:t>Off-centering </a:t>
            </a:r>
          </a:p>
          <a:p>
            <a:pPr lvl="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b="1" dirty="0" smtClean="0"/>
              <a:t>Deformation of CR mirrors</a:t>
            </a:r>
          </a:p>
          <a:p>
            <a:pPr lvl="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b="1" dirty="0" smtClean="0"/>
              <a:t>Spillage and Heliostat Defocusing</a:t>
            </a:r>
          </a:p>
          <a:p>
            <a:pPr lvl="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b="1" dirty="0" smtClean="0"/>
              <a:t>Optical aberrations </a:t>
            </a:r>
          </a:p>
          <a:p>
            <a:pPr lvl="0"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b="1" dirty="0" smtClean="0"/>
              <a:t>Inadequacies in the measurement system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92554" y="972457"/>
          <a:ext cx="8619217" cy="5196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31" name="Straight Connector 30"/>
          <p:cNvCxnSpPr/>
          <p:nvPr/>
        </p:nvCxnSpPr>
        <p:spPr>
          <a:xfrm>
            <a:off x="2452914" y="4688115"/>
            <a:ext cx="1016000" cy="1588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 flipH="1" flipV="1">
            <a:off x="3004460" y="4252684"/>
            <a:ext cx="870856" cy="4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452914" y="5515422"/>
            <a:ext cx="3294743" cy="29029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6200000" flipV="1">
            <a:off x="4932591" y="4646840"/>
            <a:ext cx="1635578" cy="5441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92554" y="972457"/>
          <a:ext cx="8619217" cy="5196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31" name="Straight Connector 30"/>
          <p:cNvCxnSpPr/>
          <p:nvPr/>
        </p:nvCxnSpPr>
        <p:spPr>
          <a:xfrm>
            <a:off x="2452914" y="4688115"/>
            <a:ext cx="1016000" cy="1588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 flipH="1" flipV="1">
            <a:off x="3004460" y="4252684"/>
            <a:ext cx="870856" cy="4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452914" y="5515422"/>
            <a:ext cx="3294743" cy="29029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6200000" flipV="1">
            <a:off x="4932591" y="4646840"/>
            <a:ext cx="1635578" cy="5441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613" y="284163"/>
            <a:ext cx="8208963" cy="430887"/>
          </a:xfrm>
        </p:spPr>
        <p:txBody>
          <a:bodyPr/>
          <a:lstStyle/>
          <a:p>
            <a:pPr lvl="0"/>
            <a:r>
              <a:rPr lang="en-US" sz="2800" dirty="0" smtClean="0"/>
              <a:t>Concentrated Solar Flux Measurement System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0631" y="1596571"/>
            <a:ext cx="4644571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2400" b="1" dirty="0" smtClean="0"/>
              <a:t>Optical Method</a:t>
            </a:r>
          </a:p>
          <a:p>
            <a:pPr lvl="0"/>
            <a:endParaRPr lang="en-US" sz="2400" b="1" dirty="0" smtClean="0"/>
          </a:p>
          <a:p>
            <a:pPr lvl="1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smtClean="0"/>
              <a:t>Convenient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smtClean="0"/>
              <a:t>High Resolution 700x700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smtClean="0"/>
              <a:t>Less Accurate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smtClean="0"/>
              <a:t>Requires a Uniform </a:t>
            </a:r>
            <a:r>
              <a:rPr lang="en-US" sz="2000" b="1" dirty="0" err="1" smtClean="0"/>
              <a:t>Lambertian</a:t>
            </a:r>
            <a:r>
              <a:rPr lang="en-US" sz="2000" b="1" dirty="0" smtClean="0"/>
              <a:t> Target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FF0000"/>
                </a:solidFill>
              </a:rPr>
              <a:t>Measures Luminance (</a:t>
            </a:r>
            <a:r>
              <a:rPr lang="en-US" sz="2000" b="1" dirty="0" err="1" smtClean="0">
                <a:solidFill>
                  <a:srgbClr val="FF0000"/>
                </a:solidFill>
              </a:rPr>
              <a:t>cd</a:t>
            </a:r>
            <a:r>
              <a:rPr lang="en-US" sz="2000" b="1" dirty="0" smtClean="0">
                <a:solidFill>
                  <a:srgbClr val="FF0000"/>
                </a:solidFill>
              </a:rPr>
              <a:t>/m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</a:rPr>
              <a:t>)</a:t>
            </a:r>
          </a:p>
          <a:p>
            <a:pPr lvl="1">
              <a:spcAft>
                <a:spcPts val="600"/>
              </a:spcAft>
            </a:pPr>
            <a:endParaRPr lang="en-US" sz="2000" b="1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78858" y="3687956"/>
            <a:ext cx="4018415" cy="281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3599" y="1219202"/>
            <a:ext cx="470133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613" y="284163"/>
            <a:ext cx="8208963" cy="430887"/>
          </a:xfrm>
        </p:spPr>
        <p:txBody>
          <a:bodyPr/>
          <a:lstStyle/>
          <a:p>
            <a:pPr lvl="0"/>
            <a:r>
              <a:rPr lang="en-US" sz="2800" dirty="0" smtClean="0"/>
              <a:t>Concentrated Solar Flux Measurement System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6116" y="1596571"/>
            <a:ext cx="5326743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2400" b="1" dirty="0" smtClean="0"/>
              <a:t>Heat Transfer Method</a:t>
            </a:r>
          </a:p>
          <a:p>
            <a:pPr lvl="0">
              <a:buFont typeface="Wingdings" pitchFamily="2" charset="2"/>
              <a:buChar char="Ø"/>
            </a:pPr>
            <a:endParaRPr lang="en-US" sz="2400" b="1" dirty="0" smtClean="0"/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b="1" dirty="0" smtClean="0"/>
              <a:t>Flux Measured in (W/m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)</a:t>
            </a:r>
            <a:endParaRPr lang="en-US" sz="2000" b="1" baseline="30000" dirty="0" smtClean="0"/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b="1" dirty="0" smtClean="0"/>
              <a:t>Accurate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b="1" dirty="0" smtClean="0"/>
              <a:t>Reliable 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b="1" dirty="0" smtClean="0">
                <a:solidFill>
                  <a:srgbClr val="FF0000"/>
                </a:solidFill>
              </a:rPr>
              <a:t>Low Resolution (Point Measurement)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2000" b="1" dirty="0" smtClean="0"/>
              <a:t>Requires real-time corrections against ambient conditions</a:t>
            </a:r>
          </a:p>
          <a:p>
            <a:pPr lvl="1"/>
            <a:endParaRPr lang="en-US" sz="2400" b="1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l="41071" t="27429" r="22500" b="16571"/>
          <a:stretch>
            <a:fillRect/>
          </a:stretch>
        </p:blipFill>
        <p:spPr bwMode="auto">
          <a:xfrm>
            <a:off x="5733144" y="1075194"/>
            <a:ext cx="2815770" cy="270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File:Hukseflux radiationmeasurement sbg01 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6685" y="4045868"/>
            <a:ext cx="2801257" cy="21009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492443"/>
          </a:xfrm>
        </p:spPr>
        <p:txBody>
          <a:bodyPr/>
          <a:lstStyle/>
          <a:p>
            <a:pPr algn="ctr"/>
            <a:r>
              <a:rPr lang="en-US" sz="3200" dirty="0" smtClean="0"/>
              <a:t>Overview : Beam-Down Pilot Plant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552610" y="5502896"/>
            <a:ext cx="39224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+mj-lt"/>
              </a:rPr>
              <a:t>Courtesy of </a:t>
            </a:r>
            <a:r>
              <a:rPr lang="en-US" sz="1100" b="1" dirty="0" err="1" smtClean="0">
                <a:latin typeface="+mj-lt"/>
              </a:rPr>
              <a:t>TokyoTech</a:t>
            </a:r>
            <a:endParaRPr lang="en-US" sz="1100" b="1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2742" y="1309414"/>
            <a:ext cx="375075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/>
              <a:t>Optical Design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/>
              <a:t>Cavity Receiver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/>
              <a:t>Ground Level Receiver</a:t>
            </a:r>
          </a:p>
          <a:p>
            <a:pPr>
              <a:lnSpc>
                <a:spcPct val="150000"/>
              </a:lnSpc>
            </a:pPr>
            <a:endParaRPr lang="en-US" b="1" dirty="0" smtClean="0"/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Segmented Secondary Reflector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Lower Wind Load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Lower Thermal Stress</a:t>
            </a:r>
          </a:p>
          <a:p>
            <a:pPr>
              <a:lnSpc>
                <a:spcPct val="150000"/>
              </a:lnSpc>
            </a:pPr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Ganged-Type Heliostats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Three Banks of Mirrors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Lower Blocking and Shading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59" y="1359779"/>
            <a:ext cx="5118274" cy="413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rot="16200000" flipH="1">
            <a:off x="2959100" y="2540000"/>
            <a:ext cx="3581400" cy="13208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 flipH="1" flipV="1">
            <a:off x="4819650" y="3638550"/>
            <a:ext cx="1993900" cy="7366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6200000" flipH="1">
            <a:off x="5483225" y="3775075"/>
            <a:ext cx="1816100" cy="31115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430887"/>
          </a:xfrm>
        </p:spPr>
        <p:txBody>
          <a:bodyPr/>
          <a:lstStyle/>
          <a:p>
            <a:r>
              <a:rPr lang="en-US" sz="2800" dirty="0" smtClean="0"/>
              <a:t>Concentrated Solar Flux Measurement System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49975" y="1407897"/>
            <a:ext cx="5384322" cy="4040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1770733"/>
            <a:ext cx="46445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smtClean="0"/>
              <a:t>The combination of the two system will give:</a:t>
            </a:r>
            <a:br>
              <a:rPr lang="en-US" sz="2400" b="1" dirty="0" smtClean="0"/>
            </a:br>
            <a:endParaRPr lang="en-US" sz="2400" b="1" dirty="0" smtClean="0"/>
          </a:p>
          <a:p>
            <a:pPr lvl="1">
              <a:buFont typeface="Wingdings" pitchFamily="2" charset="2"/>
              <a:buChar char="§"/>
            </a:pPr>
            <a:r>
              <a:rPr lang="en-US" sz="2000" b="1" dirty="0" smtClean="0"/>
              <a:t>High resolution of optical method </a:t>
            </a:r>
            <a:br>
              <a:rPr lang="en-US" sz="2000" b="1" dirty="0" smtClean="0"/>
            </a:br>
            <a:endParaRPr lang="en-US" sz="2000" b="1" dirty="0" smtClean="0"/>
          </a:p>
          <a:p>
            <a:pPr lvl="1">
              <a:buFont typeface="Wingdings" pitchFamily="2" charset="2"/>
              <a:buChar char="§"/>
            </a:pPr>
            <a:r>
              <a:rPr lang="en-US" sz="2000" b="1" dirty="0" smtClean="0"/>
              <a:t>Accuracy of the heat transfer method</a:t>
            </a:r>
          </a:p>
          <a:p>
            <a:pPr lvl="1">
              <a:buFont typeface="Wingdings" pitchFamily="2" charset="2"/>
              <a:buChar char="§"/>
            </a:pPr>
            <a:endParaRPr lang="en-US" sz="2400" b="1" dirty="0" smtClean="0"/>
          </a:p>
          <a:p>
            <a:pPr>
              <a:buFont typeface="Wingdings" pitchFamily="2" charset="2"/>
              <a:buChar char="Ø"/>
            </a:pPr>
            <a:endParaRPr lang="en-US" sz="24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441367" y="5326741"/>
            <a:ext cx="4586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 final result is a heat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“Flux Map” </a:t>
            </a:r>
            <a:r>
              <a:rPr lang="en-US" sz="2400" b="1" dirty="0" smtClean="0"/>
              <a:t>in (W/m</a:t>
            </a:r>
            <a:r>
              <a:rPr lang="en-US" sz="2400" b="1" baseline="30000" dirty="0" smtClean="0"/>
              <a:t>2</a:t>
            </a:r>
            <a:r>
              <a:rPr lang="en-US" sz="2400" b="1" dirty="0" smtClean="0"/>
              <a:t>)</a:t>
            </a:r>
            <a:endParaRPr lang="en-US" sz="2400" b="1" baseline="300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613" y="284163"/>
            <a:ext cx="8208963" cy="430887"/>
          </a:xfrm>
        </p:spPr>
        <p:txBody>
          <a:bodyPr/>
          <a:lstStyle/>
          <a:p>
            <a:pPr lvl="0"/>
            <a:r>
              <a:rPr lang="en-US" sz="2800" dirty="0" smtClean="0"/>
              <a:t>Problems in the Inherited System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97842" y="957957"/>
            <a:ext cx="464457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b="1" dirty="0" smtClean="0"/>
          </a:p>
          <a:p>
            <a:pPr lvl="0">
              <a:buFont typeface="Wingdings" pitchFamily="2" charset="2"/>
              <a:buChar char="Ø"/>
            </a:pPr>
            <a:r>
              <a:rPr lang="en-US" sz="2400" b="1" dirty="0" smtClean="0"/>
              <a:t>Optical Method </a:t>
            </a:r>
            <a:r>
              <a:rPr lang="en-US" sz="2000" b="1" i="1" dirty="0" smtClean="0">
                <a:solidFill>
                  <a:srgbClr val="FF0000"/>
                </a:solidFill>
              </a:rPr>
              <a:t>(Steve’s Thesis)</a:t>
            </a:r>
            <a:endParaRPr lang="en-US" sz="2400" b="1" i="1" dirty="0" smtClean="0">
              <a:solidFill>
                <a:srgbClr val="FF0000"/>
              </a:solidFill>
            </a:endParaRPr>
          </a:p>
          <a:p>
            <a:pPr lvl="0"/>
            <a:endParaRPr lang="en-US" sz="2400" b="1" dirty="0" smtClean="0"/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b="1" dirty="0" smtClean="0"/>
              <a:t>How </a:t>
            </a:r>
            <a:r>
              <a:rPr lang="en-US" sz="2000" b="1" dirty="0" err="1" smtClean="0"/>
              <a:t>Lambertian</a:t>
            </a:r>
            <a:r>
              <a:rPr lang="en-US" sz="2000" b="1" dirty="0" smtClean="0"/>
              <a:t>  is the target ?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b="1" dirty="0" smtClean="0"/>
              <a:t>Degraded Quality of the target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b="1" dirty="0" smtClean="0"/>
              <a:t>CCD camera temperature response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§"/>
            </a:pPr>
            <a:endParaRPr lang="en-US" sz="20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01599" y="907162"/>
            <a:ext cx="4368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b="1" dirty="0" smtClean="0"/>
          </a:p>
          <a:p>
            <a:pPr lvl="0">
              <a:buFont typeface="Wingdings" pitchFamily="2" charset="2"/>
              <a:buChar char="Ø"/>
            </a:pPr>
            <a:r>
              <a:rPr lang="en-US" sz="2400" b="1" dirty="0" smtClean="0"/>
              <a:t>Heat Transfer Method</a:t>
            </a:r>
          </a:p>
          <a:p>
            <a:pPr lvl="0"/>
            <a:endParaRPr lang="en-US" sz="2400" b="1" dirty="0" smtClean="0"/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b="1" dirty="0" smtClean="0"/>
              <a:t>ON/OFF Cooling system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b="1" dirty="0" smtClean="0"/>
              <a:t>Response to varying ambient conditions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000" b="1" dirty="0" smtClean="0"/>
              <a:t>Manufacturer calibration for different spectrum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84529" y="4310763"/>
            <a:ext cx="54791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 smtClean="0">
                <a:solidFill>
                  <a:srgbClr val="FF0000"/>
                </a:solidFill>
              </a:rPr>
              <a:t>and the correlation between the two systems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(Steve’s Thesis)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115" y="1204684"/>
            <a:ext cx="3933371" cy="27867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Flux Sensors (HFS)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183" y="1661659"/>
            <a:ext cx="4486275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984861" y="5552104"/>
            <a:ext cx="30861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Courtesy of Kidd and Nelson 1995</a:t>
            </a:r>
            <a:endParaRPr lang="en-US" sz="1400" b="1" dirty="0"/>
          </a:p>
        </p:txBody>
      </p:sp>
      <p:pic>
        <p:nvPicPr>
          <p:cNvPr id="79874" name="Picture 2" descr="File:Hukseflux radiationmeasurement sbg01 pho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448379"/>
            <a:ext cx="3951968" cy="2963976"/>
          </a:xfrm>
          <a:prstGeom prst="rect">
            <a:avLst/>
          </a:prstGeom>
          <a:noFill/>
        </p:spPr>
      </p:pic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65942" y="5021943"/>
            <a:ext cx="1480458" cy="8224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Testing of HFS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7318" y="1292590"/>
            <a:ext cx="7149364" cy="4940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620591" y="4086161"/>
            <a:ext cx="2041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RMSE= 115 W/m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Transfer Model of HFS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5" name="Content Placeholder 4" descr="D:\MIST\Projects\Beam Down\Experiments\Flux Sensors Calibration\Submission\Figures\Figure4.tif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4044" y="1105049"/>
            <a:ext cx="2819299" cy="380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0" y="895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72" y="2821071"/>
            <a:ext cx="5471886" cy="5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676424"/>
            <a:ext cx="6197600" cy="6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0" name="Straight Arrow Connector 19"/>
          <p:cNvCxnSpPr/>
          <p:nvPr/>
        </p:nvCxnSpPr>
        <p:spPr>
          <a:xfrm rot="5400000">
            <a:off x="2336800" y="3236685"/>
            <a:ext cx="624115" cy="5950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H="1">
            <a:off x="3245258" y="3313838"/>
            <a:ext cx="526872" cy="3435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H="1">
            <a:off x="5016817" y="3279456"/>
            <a:ext cx="521973" cy="4781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1223966" y="3271838"/>
            <a:ext cx="619122" cy="5524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347663" y="3386141"/>
            <a:ext cx="609600" cy="3333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7175" y="4503128"/>
            <a:ext cx="6168573" cy="567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1" name="Group 40"/>
          <p:cNvGrpSpPr/>
          <p:nvPr/>
        </p:nvGrpSpPr>
        <p:grpSpPr>
          <a:xfrm>
            <a:off x="1832973" y="3792582"/>
            <a:ext cx="3528967" cy="817521"/>
            <a:chOff x="1915523" y="3792582"/>
            <a:chExt cx="3528967" cy="817521"/>
          </a:xfrm>
        </p:grpSpPr>
        <p:sp>
          <p:nvSpPr>
            <p:cNvPr id="31" name="Flowchart: Connector 30"/>
            <p:cNvSpPr/>
            <p:nvPr/>
          </p:nvSpPr>
          <p:spPr>
            <a:xfrm>
              <a:off x="1915523" y="3792582"/>
              <a:ext cx="423817" cy="421278"/>
            </a:xfrm>
            <a:prstGeom prst="flowChartConnector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Connector 31"/>
            <p:cNvSpPr/>
            <p:nvPr/>
          </p:nvSpPr>
          <p:spPr>
            <a:xfrm>
              <a:off x="3485243" y="3792582"/>
              <a:ext cx="423817" cy="421278"/>
            </a:xfrm>
            <a:prstGeom prst="flowChartConnector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lowchart: Connector 34"/>
            <p:cNvSpPr/>
            <p:nvPr/>
          </p:nvSpPr>
          <p:spPr>
            <a:xfrm>
              <a:off x="5020673" y="3800202"/>
              <a:ext cx="423817" cy="421278"/>
            </a:xfrm>
            <a:prstGeom prst="flowChartConnector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rot="5400000">
              <a:off x="5008563" y="4364040"/>
              <a:ext cx="374654" cy="6667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5400000">
              <a:off x="3494724" y="4391979"/>
              <a:ext cx="400053" cy="3619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16200000" flipH="1">
              <a:off x="1936432" y="4393882"/>
              <a:ext cx="415296" cy="171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Flowchart: Connector 41"/>
          <p:cNvSpPr/>
          <p:nvPr/>
        </p:nvSpPr>
        <p:spPr>
          <a:xfrm>
            <a:off x="7706723" y="4320902"/>
            <a:ext cx="423817" cy="421278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/>
          <p:cNvSpPr/>
          <p:nvPr/>
        </p:nvSpPr>
        <p:spPr>
          <a:xfrm>
            <a:off x="7782923" y="2339702"/>
            <a:ext cx="423817" cy="421278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-76200" y="4533900"/>
            <a:ext cx="5651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latin typeface="Cambria Math" pitchFamily="18" charset="0"/>
                <a:ea typeface="Cambria Math" pitchFamily="18" charset="0"/>
              </a:rPr>
              <a:t>G</a:t>
            </a:r>
            <a:endParaRPr lang="en-US" i="1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6" grpId="0" build="allAtOnce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Variation in HFS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5" name="Content Placeholder 4" descr="D:\MIST\Projects\Beam Down\Experiments\Flux Sensors Calibration\Submission\Figures\Figure5.tif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287" y="1204687"/>
            <a:ext cx="7779656" cy="506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Transfer Model of HFS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5" name="Content Placeholder 4" descr="D:\MIST\Projects\Beam Down\Experiments\Flux Sensors Calibration\Submission\Figures\Figure4.tif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4044" y="1105049"/>
            <a:ext cx="2819299" cy="380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0" y="895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72" y="2010180"/>
            <a:ext cx="5471886" cy="59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865533"/>
            <a:ext cx="6197600" cy="6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0" name="Straight Arrow Connector 19"/>
          <p:cNvCxnSpPr/>
          <p:nvPr/>
        </p:nvCxnSpPr>
        <p:spPr>
          <a:xfrm rot="5400000">
            <a:off x="2336800" y="2425794"/>
            <a:ext cx="624115" cy="5950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H="1">
            <a:off x="3245258" y="2502947"/>
            <a:ext cx="526872" cy="3435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H="1">
            <a:off x="5016817" y="2468565"/>
            <a:ext cx="521973" cy="4781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>
            <a:off x="1223966" y="2460947"/>
            <a:ext cx="619122" cy="5524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>
            <a:off x="347663" y="2575250"/>
            <a:ext cx="609600" cy="3333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7175" y="3692237"/>
            <a:ext cx="6168573" cy="567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40"/>
          <p:cNvGrpSpPr/>
          <p:nvPr/>
        </p:nvGrpSpPr>
        <p:grpSpPr>
          <a:xfrm>
            <a:off x="1832973" y="2981691"/>
            <a:ext cx="3528967" cy="817521"/>
            <a:chOff x="1915523" y="3792582"/>
            <a:chExt cx="3528967" cy="817521"/>
          </a:xfrm>
        </p:grpSpPr>
        <p:sp>
          <p:nvSpPr>
            <p:cNvPr id="31" name="Flowchart: Connector 30"/>
            <p:cNvSpPr/>
            <p:nvPr/>
          </p:nvSpPr>
          <p:spPr>
            <a:xfrm>
              <a:off x="1915523" y="3792582"/>
              <a:ext cx="423817" cy="421278"/>
            </a:xfrm>
            <a:prstGeom prst="flowChartConnector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Connector 31"/>
            <p:cNvSpPr/>
            <p:nvPr/>
          </p:nvSpPr>
          <p:spPr>
            <a:xfrm>
              <a:off x="3485243" y="3792582"/>
              <a:ext cx="423817" cy="421278"/>
            </a:xfrm>
            <a:prstGeom prst="flowChartConnector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lowchart: Connector 34"/>
            <p:cNvSpPr/>
            <p:nvPr/>
          </p:nvSpPr>
          <p:spPr>
            <a:xfrm>
              <a:off x="5020673" y="3800202"/>
              <a:ext cx="423817" cy="421278"/>
            </a:xfrm>
            <a:prstGeom prst="flowChartConnector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rot="5400000">
              <a:off x="5008563" y="4364040"/>
              <a:ext cx="374654" cy="6667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5400000">
              <a:off x="3494724" y="4391979"/>
              <a:ext cx="400053" cy="3619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16200000" flipH="1">
              <a:off x="1936432" y="4393882"/>
              <a:ext cx="415296" cy="1714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Flowchart: Connector 41"/>
          <p:cNvSpPr/>
          <p:nvPr/>
        </p:nvSpPr>
        <p:spPr>
          <a:xfrm>
            <a:off x="7706723" y="4320902"/>
            <a:ext cx="423817" cy="421278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42"/>
          <p:cNvSpPr/>
          <p:nvPr/>
        </p:nvSpPr>
        <p:spPr>
          <a:xfrm>
            <a:off x="7782923" y="2339702"/>
            <a:ext cx="423817" cy="421278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-76200" y="3723009"/>
            <a:ext cx="5651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latin typeface="Cambria Math" pitchFamily="18" charset="0"/>
                <a:ea typeface="Cambria Math" pitchFamily="18" charset="0"/>
              </a:rPr>
              <a:t>G</a:t>
            </a:r>
            <a:endParaRPr lang="en-US" i="1" dirty="0"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6264" y="4348287"/>
            <a:ext cx="496881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/>
              <a:t>We need measurement of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b="1" dirty="0" smtClean="0"/>
              <a:t>Reference Solar Radiation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b="1" dirty="0" smtClean="0"/>
              <a:t>Local Wind Speed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b="1" dirty="0" smtClean="0"/>
              <a:t>Ambient Temperature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b="1" dirty="0" smtClean="0"/>
              <a:t>Effective Sky Temperature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1600" b="1" dirty="0" smtClean="0"/>
              <a:t>Cooling Water In/outlet Temperature</a:t>
            </a:r>
          </a:p>
          <a:p>
            <a:pPr>
              <a:buFont typeface="Arial" pitchFamily="34" charset="0"/>
              <a:buChar char="•"/>
            </a:pP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553998"/>
          </a:xfrm>
        </p:spPr>
        <p:txBody>
          <a:bodyPr/>
          <a:lstStyle/>
          <a:p>
            <a:r>
              <a:rPr lang="en-US" sz="3600" dirty="0" smtClean="0"/>
              <a:t>Experimental Setup for Calibration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5" name="Content Placeholder 4" descr="C:\Documents and Settings\Marwan\Desktop\Figure3.tif"/>
          <p:cNvPicPr>
            <a:picLocks noGrp="1"/>
          </p:cNvPicPr>
          <p:nvPr>
            <p:ph idx="1"/>
          </p:nvPr>
        </p:nvPicPr>
        <p:blipFill>
          <a:blip r:embed="rId3" cstate="print"/>
          <a:srcRect b="7133"/>
          <a:stretch>
            <a:fillRect/>
          </a:stretch>
        </p:blipFill>
        <p:spPr bwMode="auto">
          <a:xfrm>
            <a:off x="655976" y="1050011"/>
            <a:ext cx="8081623" cy="5104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430887"/>
          </a:xfrm>
        </p:spPr>
        <p:txBody>
          <a:bodyPr/>
          <a:lstStyle/>
          <a:p>
            <a:r>
              <a:rPr lang="en-US" sz="2800" dirty="0" smtClean="0"/>
              <a:t>Results of Applying the Regression Model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327" y="4606645"/>
            <a:ext cx="9002580" cy="82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 l="27500" t="32000" r="11250" b="35000"/>
          <a:stretch>
            <a:fillRect/>
          </a:stretch>
        </p:blipFill>
        <p:spPr bwMode="auto">
          <a:xfrm>
            <a:off x="319313" y="1422399"/>
            <a:ext cx="8577503" cy="288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430887"/>
          </a:xfrm>
        </p:spPr>
        <p:txBody>
          <a:bodyPr/>
          <a:lstStyle/>
          <a:p>
            <a:r>
              <a:rPr lang="en-US" sz="2800" dirty="0" smtClean="0"/>
              <a:t>Results of Applying the Regression Model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368" y="729355"/>
            <a:ext cx="7142149" cy="571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664144" y="3781359"/>
            <a:ext cx="2007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RMSE= 6.3 W/m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492443"/>
          </a:xfrm>
        </p:spPr>
        <p:txBody>
          <a:bodyPr/>
          <a:lstStyle/>
          <a:p>
            <a:pPr algn="ctr"/>
            <a:r>
              <a:rPr lang="en-US" sz="3200" dirty="0" smtClean="0"/>
              <a:t>Overview : Beam-Down Pilot Plant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2742" y="1309414"/>
            <a:ext cx="375075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Optical Design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Cavity Receiver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Ground Level Receiver</a:t>
            </a:r>
          </a:p>
          <a:p>
            <a:pPr>
              <a:lnSpc>
                <a:spcPct val="150000"/>
              </a:lnSpc>
            </a:pPr>
            <a:endParaRPr lang="en-US" b="1" dirty="0" smtClean="0"/>
          </a:p>
          <a:p>
            <a:pPr>
              <a:lnSpc>
                <a:spcPct val="150000"/>
              </a:lnSpc>
            </a:pPr>
            <a:r>
              <a:rPr lang="en-US" b="1" dirty="0" smtClean="0"/>
              <a:t>Segmented Secondary Reflector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/>
              <a:t>Lower Wind Load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/>
              <a:t>Lower Thermal Stress</a:t>
            </a:r>
          </a:p>
          <a:p>
            <a:pPr>
              <a:lnSpc>
                <a:spcPct val="150000"/>
              </a:lnSpc>
            </a:pPr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Ganged-Type Heliostats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Three Banks of Mirrors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Lower Blocking and Shading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  <p:pic>
        <p:nvPicPr>
          <p:cNvPr id="5122" name="Picture 2" descr="C:\Documents and Settings\Marwan\Desktop\camera pics\steve camera steves pics\DSC05036.JPG"/>
          <p:cNvPicPr>
            <a:picLocks noChangeAspect="1" noChangeArrowheads="1"/>
          </p:cNvPicPr>
          <p:nvPr/>
        </p:nvPicPr>
        <p:blipFill>
          <a:blip r:embed="rId3" cstate="print"/>
          <a:srcRect l="7242" b="10345"/>
          <a:stretch>
            <a:fillRect/>
          </a:stretch>
        </p:blipFill>
        <p:spPr bwMode="auto">
          <a:xfrm>
            <a:off x="4049485" y="1663016"/>
            <a:ext cx="4994959" cy="37510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430887"/>
          </a:xfrm>
        </p:spPr>
        <p:txBody>
          <a:bodyPr/>
          <a:lstStyle/>
          <a:p>
            <a:r>
              <a:rPr lang="en-US" sz="2800" dirty="0" smtClean="0"/>
              <a:t>Residuals Analysis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932" y="1092199"/>
            <a:ext cx="8065954" cy="494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In-Situ Calibration of HFS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79" y="3434150"/>
            <a:ext cx="4404987" cy="261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5233" y="1175658"/>
            <a:ext cx="470133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Flowchart: Connector 19"/>
          <p:cNvSpPr/>
          <p:nvPr/>
        </p:nvSpPr>
        <p:spPr>
          <a:xfrm>
            <a:off x="6513739" y="3281363"/>
            <a:ext cx="572861" cy="342899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20" idx="2"/>
            <a:endCxn id="48131" idx="3"/>
          </p:cNvCxnSpPr>
          <p:nvPr/>
        </p:nvCxnSpPr>
        <p:spPr>
          <a:xfrm rot="10800000" flipV="1">
            <a:off x="4465767" y="3452812"/>
            <a:ext cx="2047973" cy="12904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In-Situ Calibration of HFS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458" y="1189759"/>
            <a:ext cx="8425090" cy="500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Regression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 l="5625" t="40000" r="15625" b="30000"/>
          <a:stretch>
            <a:fillRect/>
          </a:stretch>
        </p:blipFill>
        <p:spPr bwMode="auto">
          <a:xfrm>
            <a:off x="312058" y="4253894"/>
            <a:ext cx="8483600" cy="2019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711" y="2202689"/>
            <a:ext cx="7779431" cy="95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/>
          <a:srcRect b="12987"/>
          <a:stretch>
            <a:fillRect/>
          </a:stretch>
        </p:blipFill>
        <p:spPr bwMode="auto">
          <a:xfrm>
            <a:off x="1356868" y="3207655"/>
            <a:ext cx="3958762" cy="972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Flowchart: Connector 29"/>
          <p:cNvSpPr/>
          <p:nvPr/>
        </p:nvSpPr>
        <p:spPr>
          <a:xfrm>
            <a:off x="2917370" y="2250825"/>
            <a:ext cx="830943" cy="782638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stCxn id="30" idx="4"/>
          </p:cNvCxnSpPr>
          <p:nvPr/>
        </p:nvCxnSpPr>
        <p:spPr>
          <a:xfrm rot="16200000" flipH="1">
            <a:off x="3058767" y="3307537"/>
            <a:ext cx="551556" cy="340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ight Brace 31"/>
          <p:cNvSpPr/>
          <p:nvPr/>
        </p:nvSpPr>
        <p:spPr>
          <a:xfrm rot="16200000">
            <a:off x="5174344" y="-573325"/>
            <a:ext cx="551543" cy="5036454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38402" y="1291764"/>
            <a:ext cx="589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forced to be the same for all sensors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430887"/>
          </a:xfrm>
        </p:spPr>
        <p:txBody>
          <a:bodyPr/>
          <a:lstStyle/>
          <a:p>
            <a:r>
              <a:rPr lang="en-US" sz="2800" dirty="0" smtClean="0"/>
              <a:t>Results of Applying the Regression Model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9716" y="1119186"/>
            <a:ext cx="6790571" cy="509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4780254" y="3999066"/>
            <a:ext cx="2135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RMSE= 16.3 W/m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615553"/>
          </a:xfrm>
        </p:spPr>
        <p:txBody>
          <a:bodyPr/>
          <a:lstStyle/>
          <a:p>
            <a:r>
              <a:rPr lang="en-US" dirty="0" smtClean="0"/>
              <a:t>Residuals Analysis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3202" y="1146628"/>
            <a:ext cx="3534300" cy="265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27" y="1741712"/>
            <a:ext cx="5553900" cy="416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3202" y="3730170"/>
            <a:ext cx="3534300" cy="265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92554" y="972457"/>
          <a:ext cx="8619217" cy="5196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31" name="Straight Connector 30"/>
          <p:cNvCxnSpPr/>
          <p:nvPr/>
        </p:nvCxnSpPr>
        <p:spPr>
          <a:xfrm>
            <a:off x="2452914" y="4688115"/>
            <a:ext cx="1016000" cy="1588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 flipH="1" flipV="1">
            <a:off x="3004460" y="4252684"/>
            <a:ext cx="870856" cy="4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452914" y="5515422"/>
            <a:ext cx="3294743" cy="29029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6200000" flipV="1">
            <a:off x="4932591" y="4646840"/>
            <a:ext cx="1635578" cy="5441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Geometrical Optics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0976" y="1320800"/>
            <a:ext cx="4524374" cy="5003800"/>
          </a:xfrm>
        </p:spPr>
        <p:txBody>
          <a:bodyPr/>
          <a:lstStyle/>
          <a:p>
            <a:pPr lvl="0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/>
                </a:solidFill>
              </a:rPr>
              <a:t>Very fast calculation compared to ray tracing</a:t>
            </a:r>
          </a:p>
          <a:p>
            <a:pPr lvl="0">
              <a:buFont typeface="Wingdings" pitchFamily="2" charset="2"/>
              <a:buChar char="§"/>
            </a:pPr>
            <a:r>
              <a:rPr lang="en-US" sz="2400" b="1" dirty="0" smtClean="0">
                <a:solidFill>
                  <a:schemeClr val="tx1"/>
                </a:solidFill>
              </a:rPr>
              <a:t>Allows  the study of:</a:t>
            </a:r>
          </a:p>
          <a:p>
            <a:pPr marL="881063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schemeClr val="tx1"/>
                </a:solidFill>
              </a:rPr>
              <a:t>Optical aberrations</a:t>
            </a:r>
          </a:p>
          <a:p>
            <a:pPr marL="881063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schemeClr val="tx1"/>
                </a:solidFill>
              </a:rPr>
              <a:t>Optical errors and real </a:t>
            </a:r>
            <a:r>
              <a:rPr lang="en-US" sz="2400" b="1" dirty="0" err="1" smtClean="0">
                <a:solidFill>
                  <a:schemeClr val="tx1"/>
                </a:solidFill>
              </a:rPr>
              <a:t>sunshapes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marL="881063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 smtClean="0">
                <a:solidFill>
                  <a:schemeClr val="tx1"/>
                </a:solidFill>
              </a:rPr>
              <a:t>Spillage, scattering, canting and other optical  design parameters </a:t>
            </a:r>
          </a:p>
          <a:p>
            <a:pPr>
              <a:buFont typeface="Wingdings" pitchFamily="2" charset="2"/>
              <a:buChar char="§"/>
            </a:pPr>
            <a:endParaRPr lang="en-US" dirty="0"/>
          </a:p>
        </p:txBody>
      </p:sp>
      <p:pic>
        <p:nvPicPr>
          <p:cNvPr id="12" name="target_intercept_09-03-2011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29150" y="1752600"/>
            <a:ext cx="4248150" cy="4248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of the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0391" t="21638" r="14371" b="11314"/>
          <a:stretch>
            <a:fillRect/>
          </a:stretch>
        </p:blipFill>
        <p:spPr bwMode="auto">
          <a:xfrm>
            <a:off x="1432309" y="1320800"/>
            <a:ext cx="6277794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Optical Aberrations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5" name="B8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141605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492443"/>
          </a:xfrm>
        </p:spPr>
        <p:txBody>
          <a:bodyPr/>
          <a:lstStyle/>
          <a:p>
            <a:pPr algn="ctr"/>
            <a:r>
              <a:rPr lang="en-US" sz="3200" dirty="0" smtClean="0"/>
              <a:t>Overview : Beam-Down Pilot Plant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2742" y="1309414"/>
            <a:ext cx="375075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Optical Design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Cavity Receiver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Ground Level Receiver</a:t>
            </a:r>
          </a:p>
          <a:p>
            <a:pPr>
              <a:lnSpc>
                <a:spcPct val="150000"/>
              </a:lnSpc>
            </a:pPr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Segmented Secondary Reflector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Lower Wind Load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Lower Thermal Stress</a:t>
            </a:r>
          </a:p>
          <a:p>
            <a:pPr>
              <a:lnSpc>
                <a:spcPct val="150000"/>
              </a:lnSpc>
            </a:pPr>
            <a:endParaRPr lang="en-US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/>
              <a:t>Ganged-Type Heliostats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/>
              <a:t>Three Banks of Mirrors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/>
              <a:t>Lower Blocking and Shading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  <p:pic>
        <p:nvPicPr>
          <p:cNvPr id="6" name="Picture 2" descr="http://upload.wikimedia.org/wikipedia/commons/e/ec/Heliostat_reflecting_receiver.jpg"/>
          <p:cNvPicPr>
            <a:picLocks noChangeAspect="1" noChangeArrowheads="1"/>
          </p:cNvPicPr>
          <p:nvPr/>
        </p:nvPicPr>
        <p:blipFill>
          <a:blip r:embed="rId3"/>
          <a:srcRect r="12133"/>
          <a:stretch>
            <a:fillRect/>
          </a:stretch>
        </p:blipFill>
        <p:spPr bwMode="auto">
          <a:xfrm>
            <a:off x="5285017" y="3921197"/>
            <a:ext cx="2944587" cy="2172749"/>
          </a:xfrm>
          <a:prstGeom prst="rect">
            <a:avLst/>
          </a:prstGeom>
          <a:noFill/>
        </p:spPr>
      </p:pic>
      <p:pic>
        <p:nvPicPr>
          <p:cNvPr id="7" name="Picture 3" descr="DSC01775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992819" y="1126418"/>
            <a:ext cx="3350645" cy="2514849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748145" y="6060107"/>
            <a:ext cx="21210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Conventional Heliostat</a:t>
            </a:r>
            <a:endParaRPr lang="en-US" sz="1400" b="1" dirty="0"/>
          </a:p>
        </p:txBody>
      </p:sp>
      <p:sp>
        <p:nvSpPr>
          <p:cNvPr id="9" name="Rectangle 8"/>
          <p:cNvSpPr/>
          <p:nvPr/>
        </p:nvSpPr>
        <p:spPr>
          <a:xfrm>
            <a:off x="5753584" y="3632525"/>
            <a:ext cx="21173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Ganged-Type Heliostat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Optical Aberrations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38913" name="Picture 1" descr="D:\MIST\Projects\MATLAB\Beam Down\Modelling\Output Files\Error Analysis Figures\actual&amp;sim_Ele30_Azi_69.em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774" t="7512" r="9147" b="13477"/>
          <a:stretch>
            <a:fillRect/>
          </a:stretch>
        </p:blipFill>
        <p:spPr bwMode="auto">
          <a:xfrm>
            <a:off x="76201" y="1466850"/>
            <a:ext cx="9144000" cy="440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Optical Aberrations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37889" name="Picture 1" descr="D:\MIST\Projects\MATLAB\Beam Down\Modelling\Output Files\Error Analysis Figures\actual&amp;sim_Ele61_Azi_0.em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006" t="8821" r="10308" b="13477"/>
          <a:stretch>
            <a:fillRect/>
          </a:stretch>
        </p:blipFill>
        <p:spPr bwMode="auto">
          <a:xfrm>
            <a:off x="-19051" y="1600200"/>
            <a:ext cx="9161464" cy="438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553998"/>
          </a:xfrm>
        </p:spPr>
        <p:txBody>
          <a:bodyPr/>
          <a:lstStyle/>
          <a:p>
            <a:r>
              <a:rPr lang="en-US" sz="3600" dirty="0" smtClean="0"/>
              <a:t>2. Spillage and Heliostat Defocusing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5248" t="24686" r="9799" b="21981"/>
          <a:stretch>
            <a:fillRect/>
          </a:stretch>
        </p:blipFill>
        <p:spPr bwMode="auto">
          <a:xfrm>
            <a:off x="0" y="1218292"/>
            <a:ext cx="9142413" cy="469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553998"/>
          </a:xfrm>
        </p:spPr>
        <p:txBody>
          <a:bodyPr/>
          <a:lstStyle/>
          <a:p>
            <a:r>
              <a:rPr lang="en-US" sz="3600" dirty="0" smtClean="0"/>
              <a:t>2. Spillage and Heliostat Defocusing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/>
          <a:srcRect l="25952" t="34334" r="10119" b="27952"/>
          <a:stretch>
            <a:fillRect/>
          </a:stretch>
        </p:blipFill>
        <p:spPr bwMode="auto">
          <a:xfrm>
            <a:off x="156373" y="2083926"/>
            <a:ext cx="8814590" cy="325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553998"/>
          </a:xfrm>
        </p:spPr>
        <p:txBody>
          <a:bodyPr/>
          <a:lstStyle/>
          <a:p>
            <a:r>
              <a:rPr lang="en-US" sz="3600" dirty="0" smtClean="0"/>
              <a:t>3. Error Analysis 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7371" y="2939143"/>
            <a:ext cx="3438525" cy="1000125"/>
          </a:xfrm>
          <a:prstGeom prst="rect">
            <a:avLst/>
          </a:prstGeom>
          <a:noFill/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1457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7624" y="1560677"/>
            <a:ext cx="6644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smtClean="0">
                <a:solidFill>
                  <a:srgbClr val="FF0000"/>
                </a:solidFill>
              </a:rPr>
              <a:t>Intercept Factor</a:t>
            </a:r>
            <a:r>
              <a:rPr lang="en-US" sz="2400" b="1" dirty="0" smtClean="0"/>
              <a:t>: Portion of radiation falling on the target that is intercepted by the receiver</a:t>
            </a:r>
            <a:endParaRPr lang="en-US" sz="2400" b="1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2786743" y="3643084"/>
            <a:ext cx="1640116" cy="15240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90172" y="5297712"/>
            <a:ext cx="2757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Intercept Factor assuming Perfect optics and point sun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5145315" y="3839030"/>
            <a:ext cx="1531258" cy="12409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06574" y="5290457"/>
            <a:ext cx="2757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Source: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 of optical errors combined with sunshape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Source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523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952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0529" y="1329645"/>
            <a:ext cx="55626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0" y="2736334"/>
            <a:ext cx="32802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Total Optical Errors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3.74 </a:t>
            </a:r>
            <a:r>
              <a:rPr lang="en-US" b="1" dirty="0" err="1" smtClean="0">
                <a:solidFill>
                  <a:srgbClr val="FF0000"/>
                </a:solidFill>
              </a:rPr>
              <a:t>mrad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>
              <a:buFont typeface="Arial" pitchFamily="34" charset="0"/>
              <a:buChar char="•"/>
            </a:pPr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CSR = 5% 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163" y="5014913"/>
            <a:ext cx="81057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492443"/>
          </a:xfrm>
        </p:spPr>
        <p:txBody>
          <a:bodyPr/>
          <a:lstStyle/>
          <a:p>
            <a:r>
              <a:rPr lang="en-US" sz="3200" dirty="0" smtClean="0"/>
              <a:t>Deviation due to Effective Source Errors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5" name="Content Placeholder 4" descr="D:\MIST\Projects\MATLAB\Beam Down\Modelling\Output Files\Error Analysis Figures\effective source error_actual_Ele50_Azi_-47.emf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4379" y="1125764"/>
            <a:ext cx="7152821" cy="514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92554" y="972457"/>
          <a:ext cx="8619217" cy="5196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31" name="Straight Connector 30"/>
          <p:cNvCxnSpPr/>
          <p:nvPr/>
        </p:nvCxnSpPr>
        <p:spPr>
          <a:xfrm>
            <a:off x="2452914" y="4688115"/>
            <a:ext cx="1016000" cy="1588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 flipH="1" flipV="1">
            <a:off x="3004460" y="4252684"/>
            <a:ext cx="870856" cy="4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452914" y="5515422"/>
            <a:ext cx="3294743" cy="29029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6200000" flipV="1">
            <a:off x="4932591" y="4646840"/>
            <a:ext cx="1635578" cy="5441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304800"/>
            <a:ext cx="8675688" cy="430887"/>
          </a:xfrm>
        </p:spPr>
        <p:txBody>
          <a:bodyPr/>
          <a:lstStyle/>
          <a:p>
            <a:r>
              <a:rPr lang="en-US" sz="2800" dirty="0" smtClean="0"/>
              <a:t>Hypothetical Receiver and Power Block Design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0897" b="20133"/>
          <a:stretch>
            <a:fillRect/>
          </a:stretch>
        </p:blipFill>
        <p:spPr bwMode="auto">
          <a:xfrm>
            <a:off x="3829050" y="1142999"/>
            <a:ext cx="5251215" cy="5001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 l="19608" r="22549"/>
          <a:stretch>
            <a:fillRect/>
          </a:stretch>
        </p:blipFill>
        <p:spPr bwMode="auto">
          <a:xfrm>
            <a:off x="-342900" y="1752600"/>
            <a:ext cx="4424579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Receiver Size </a:t>
            </a:r>
            <a:endParaRPr lang="en-US" dirty="0"/>
          </a:p>
        </p:txBody>
      </p:sp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047749"/>
            <a:ext cx="7600950" cy="54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902" y="1320800"/>
            <a:ext cx="4932584" cy="1959429"/>
          </a:xfrm>
        </p:spPr>
        <p:txBody>
          <a:bodyPr/>
          <a:lstStyle/>
          <a:p>
            <a:pPr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Initial Project Objectives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Test design concepts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Simulation model verification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Feasibility of scaling up</a:t>
            </a:r>
          </a:p>
          <a:p>
            <a:pPr>
              <a:buFont typeface="Wingdings" pitchFamily="2" charset="2"/>
              <a:buChar char="§"/>
            </a:pPr>
            <a:endParaRPr lang="en-US" sz="24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146" name="Picture 2" descr="D:\MIST\Projects\Beam Down\Photo Gallery\beam down\P1020638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5112884" y="1161143"/>
            <a:ext cx="3657600" cy="487707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30631" y="3512456"/>
            <a:ext cx="473165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 eaLnBrk="0" fontAlgn="base" hangingPunct="0">
              <a:spcBef>
                <a:spcPct val="40000"/>
              </a:spcBef>
              <a:spcAft>
                <a:spcPct val="0"/>
              </a:spcAft>
              <a:buNone/>
            </a:pPr>
            <a:r>
              <a:rPr lang="en-US" sz="2400" b="1" dirty="0" smtClean="0">
                <a:ea typeface="ＭＳ Ｐゴシック" pitchFamily="-112" charset="-128"/>
                <a:cs typeface="ＭＳ Ｐゴシック" pitchFamily="-112" charset="-128"/>
              </a:rPr>
              <a:t>LENS Experimental Testing (March 2010)</a:t>
            </a:r>
          </a:p>
          <a:p>
            <a:pPr marL="365125" indent="-365125" eaLnBrk="0" fontAlgn="base" hangingPunct="0">
              <a:spcBef>
                <a:spcPct val="4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000" dirty="0" smtClean="0">
                <a:ea typeface="ＭＳ Ｐゴシック" pitchFamily="-112" charset="-128"/>
                <a:cs typeface="ＭＳ Ｐゴシック" pitchFamily="-112" charset="-128"/>
              </a:rPr>
              <a:t>Inadequacies in the measurement system</a:t>
            </a:r>
          </a:p>
          <a:p>
            <a:pPr marL="365125" indent="-365125" eaLnBrk="0" fontAlgn="base" hangingPunct="0">
              <a:spcBef>
                <a:spcPct val="4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000" dirty="0" smtClean="0">
                <a:ea typeface="ＭＳ Ｐゴシック" pitchFamily="-112" charset="-128"/>
                <a:cs typeface="ＭＳ Ｐゴシック" pitchFamily="-112" charset="-128"/>
              </a:rPr>
              <a:t>Heliostat concentration quality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615553"/>
          </a:xfrm>
        </p:spPr>
        <p:txBody>
          <a:bodyPr/>
          <a:lstStyle/>
          <a:p>
            <a:r>
              <a:rPr lang="en-US" dirty="0" smtClean="0"/>
              <a:t>Receiver Heat Loss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6725" y="1320800"/>
            <a:ext cx="8208963" cy="12700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/>
                </a:solidFill>
              </a:rPr>
              <a:t>Liquid Sodium is used as a HTF (MP:371K,BP:1156K)</a:t>
            </a:r>
          </a:p>
          <a:p>
            <a:pPr>
              <a:buFont typeface="Wingdings" pitchFamily="2" charset="2"/>
              <a:buChar char="§"/>
            </a:pPr>
            <a:endParaRPr lang="en-US" sz="2800" b="1" dirty="0" smtClean="0">
              <a:solidFill>
                <a:schemeClr val="tx1"/>
              </a:solidFill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3075" y="2470263"/>
            <a:ext cx="5705475" cy="11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 rot="5400000">
            <a:off x="2171700" y="3467100"/>
            <a:ext cx="1295400" cy="990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23950" y="4724400"/>
            <a:ext cx="2000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Heat Removal Factor</a:t>
            </a:r>
            <a:endParaRPr lang="en-US" sz="2000" b="1" dirty="0"/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4705350" y="3619500"/>
            <a:ext cx="1276350" cy="7810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72000" y="4762500"/>
            <a:ext cx="2343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Overall Heat Loss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615553"/>
          </a:xfrm>
        </p:spPr>
        <p:txBody>
          <a:bodyPr/>
          <a:lstStyle/>
          <a:p>
            <a:r>
              <a:rPr lang="en-US" dirty="0" smtClean="0"/>
              <a:t>Receiver Heat Loss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6725" y="1320800"/>
            <a:ext cx="8208963" cy="56515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/>
                </a:solidFill>
              </a:rPr>
              <a:t>Heat Removal  &amp; Efficiency Factors </a:t>
            </a:r>
          </a:p>
          <a:p>
            <a:pPr>
              <a:buFont typeface="Wingdings" pitchFamily="2" charset="2"/>
              <a:buChar char="§"/>
            </a:pPr>
            <a:endParaRPr lang="en-US" sz="2800" b="1" dirty="0" smtClean="0">
              <a:solidFill>
                <a:schemeClr val="tx1"/>
              </a:solidFill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2125" y="1752600"/>
            <a:ext cx="5876925" cy="170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/>
          <a:srcRect t="12656"/>
          <a:stretch>
            <a:fillRect/>
          </a:stretch>
        </p:blipFill>
        <p:spPr bwMode="auto">
          <a:xfrm>
            <a:off x="1790699" y="3631243"/>
            <a:ext cx="5353051" cy="1759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615553"/>
          </a:xfrm>
        </p:spPr>
        <p:txBody>
          <a:bodyPr/>
          <a:lstStyle/>
          <a:p>
            <a:r>
              <a:rPr lang="en-US" dirty="0" smtClean="0"/>
              <a:t>Receiver Heat Loss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800600" y="1320800"/>
            <a:ext cx="3875088" cy="793750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chemeClr val="tx1"/>
                </a:solidFill>
              </a:rPr>
              <a:t>Convection Losses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/>
          <a:srcRect b="78815"/>
          <a:stretch>
            <a:fillRect/>
          </a:stretch>
        </p:blipFill>
        <p:spPr bwMode="auto">
          <a:xfrm>
            <a:off x="4481513" y="2028824"/>
            <a:ext cx="4360081" cy="88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361950" y="4991100"/>
            <a:ext cx="4324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Losses are function of </a:t>
            </a:r>
            <a:r>
              <a:rPr lang="en-US" sz="2400" b="1" dirty="0" err="1" smtClean="0">
                <a:solidFill>
                  <a:srgbClr val="FF0000"/>
                </a:solidFill>
              </a:rPr>
              <a:t>T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pm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and </a:t>
            </a:r>
            <a:r>
              <a:rPr lang="en-US" sz="2400" b="1" i="1" dirty="0" smtClean="0">
                <a:solidFill>
                  <a:srgbClr val="FF0000"/>
                </a:solidFill>
              </a:rPr>
              <a:t>m</a:t>
            </a:r>
            <a:r>
              <a:rPr lang="en-US" sz="2400" b="1" dirty="0" smtClean="0">
                <a:solidFill>
                  <a:srgbClr val="FF0000"/>
                </a:solidFill>
              </a:rPr>
              <a:t> hence </a:t>
            </a:r>
            <a:r>
              <a:rPr lang="en-US" sz="2400" b="1" dirty="0" smtClean="0">
                <a:solidFill>
                  <a:srgbClr val="FF0000"/>
                </a:solidFill>
              </a:rPr>
              <a:t>an iterative process is required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2266950"/>
            <a:ext cx="3152775" cy="1076325"/>
          </a:xfrm>
          <a:prstGeom prst="rect">
            <a:avLst/>
          </a:prstGeom>
          <a:noFill/>
        </p:spPr>
      </p:pic>
      <p:sp>
        <p:nvSpPr>
          <p:cNvPr id="9" name="Content Placeholder 12"/>
          <p:cNvSpPr txBox="1">
            <a:spLocks/>
          </p:cNvSpPr>
          <p:nvPr/>
        </p:nvSpPr>
        <p:spPr bwMode="auto">
          <a:xfrm>
            <a:off x="514350" y="1377950"/>
            <a:ext cx="38750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t" anchorCtr="0" compatLnSpc="1">
            <a:prstTxWarp prst="textNoShape">
              <a:avLst/>
            </a:prstTxWarp>
          </a:bodyPr>
          <a:lstStyle/>
          <a:p>
            <a:pPr marL="365125" marR="0" lvl="0" indent="-3651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ＭＳ Ｐゴシック" pitchFamily="-112" charset="-128"/>
              </a:rPr>
              <a:t>Radiation Loss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62050" y="3962400"/>
            <a:ext cx="2047875" cy="476250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 t="34396" b="32802"/>
          <a:stretch>
            <a:fillRect/>
          </a:stretch>
        </p:blipFill>
        <p:spPr bwMode="auto">
          <a:xfrm>
            <a:off x="4481513" y="2781300"/>
            <a:ext cx="436008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/>
          <a:srcRect t="79499"/>
          <a:stretch>
            <a:fillRect/>
          </a:stretch>
        </p:blipFill>
        <p:spPr bwMode="auto">
          <a:xfrm>
            <a:off x="4481513" y="4076700"/>
            <a:ext cx="4360081" cy="85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29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38800" y="5219700"/>
            <a:ext cx="1571625" cy="866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Receiver Size </a:t>
            </a:r>
            <a:endParaRPr lang="en-US" dirty="0"/>
          </a:p>
        </p:txBody>
      </p:sp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047749"/>
            <a:ext cx="7600950" cy="54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Optical Efficiency </a:t>
            </a:r>
            <a:endParaRPr lang="en-US" sz="32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65607" y="1102700"/>
            <a:ext cx="7067161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Receiver Collection Efficiency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3450" y="1082040"/>
            <a:ext cx="7071360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Thermal Efficiency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1075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19370" y="1121750"/>
            <a:ext cx="7067161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Useful Thermal Power Collected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1095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8956" y="1140800"/>
            <a:ext cx="7067161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Maximum Possible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009650"/>
            <a:ext cx="73533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92554" y="972457"/>
          <a:ext cx="8619217" cy="5196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31" name="Straight Connector 30"/>
          <p:cNvCxnSpPr/>
          <p:nvPr/>
        </p:nvCxnSpPr>
        <p:spPr>
          <a:xfrm>
            <a:off x="2452914" y="4688115"/>
            <a:ext cx="1016000" cy="1588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 flipH="1" flipV="1">
            <a:off x="3004460" y="4252684"/>
            <a:ext cx="870856" cy="4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452914" y="5515422"/>
            <a:ext cx="3294743" cy="29029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6200000" flipV="1">
            <a:off x="4932591" y="4646840"/>
            <a:ext cx="1635578" cy="5441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92554" y="972457"/>
          <a:ext cx="8619217" cy="5196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492443"/>
          </a:xfrm>
        </p:spPr>
        <p:txBody>
          <a:bodyPr/>
          <a:lstStyle/>
          <a:p>
            <a:r>
              <a:rPr lang="en-US" sz="3200" dirty="0" smtClean="0"/>
              <a:t>Collaboration Team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9" name="Picture 8" descr="C:\Documents and Settings\Marwan\Desktop\camera pics\DSC01721.JPG"/>
          <p:cNvPicPr/>
          <p:nvPr/>
        </p:nvPicPr>
        <p:blipFill>
          <a:blip r:embed="rId3" cstate="print">
            <a:lum contrast="30000"/>
          </a:blip>
          <a:srcRect l="1280" t="19028" r="2072" b="16016"/>
          <a:stretch>
            <a:fillRect/>
          </a:stretch>
        </p:blipFill>
        <p:spPr bwMode="auto">
          <a:xfrm>
            <a:off x="1408197" y="1097642"/>
            <a:ext cx="6348433" cy="3048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図 32" descr="299_01-3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52" y="4281719"/>
            <a:ext cx="78531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 descr="ロゴのみ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362" y="4373643"/>
            <a:ext cx="2127590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33" descr="MESロゴ(1)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065" y="4334936"/>
            <a:ext cx="1731146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30" descr="コノイカミノルタ縦DVG3D394W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992" y="4194634"/>
            <a:ext cx="1589277" cy="1001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masdar.ae/en/images/logo.gif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661" y="5418047"/>
            <a:ext cx="2424794" cy="68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escription: cid:3360751750_269020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61226" y="5490617"/>
            <a:ext cx="234543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553998"/>
          </a:xfrm>
        </p:spPr>
        <p:txBody>
          <a:bodyPr/>
          <a:lstStyle/>
          <a:p>
            <a:r>
              <a:rPr lang="en-US" sz="3600" dirty="0" smtClean="0"/>
              <a:t>LENS Solar Group Members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54" y="1117599"/>
            <a:ext cx="4061732" cy="5152572"/>
          </a:xfrm>
        </p:spPr>
        <p:txBody>
          <a:bodyPr/>
          <a:lstStyle/>
          <a:p>
            <a:pPr algn="ctr">
              <a:buNone/>
            </a:pPr>
            <a:endParaRPr lang="en-US" sz="1600" b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Abdul Qadir</a:t>
            </a:r>
          </a:p>
          <a:p>
            <a:pPr algn="ctr"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Ahmad Zayan</a:t>
            </a:r>
          </a:p>
          <a:p>
            <a:pPr algn="ctr"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Irene Rubalcaba</a:t>
            </a:r>
          </a:p>
          <a:p>
            <a:pPr algn="ctr"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Marwan M. Mokhtar  </a:t>
            </a:r>
          </a:p>
          <a:p>
            <a:pPr algn="ctr"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Matteo Chiesa  </a:t>
            </a:r>
          </a:p>
          <a:p>
            <a:pPr algn="ctr"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Peter Armstrong  </a:t>
            </a:r>
          </a:p>
          <a:p>
            <a:pPr algn="ctr"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Ragini Kalapatapu  </a:t>
            </a:r>
          </a:p>
          <a:p>
            <a:pPr algn="ctr"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Steven Andrew Meyers  </a:t>
            </a:r>
          </a:p>
          <a:p>
            <a:pPr algn="ctr"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Zaid M. Tahboub </a:t>
            </a:r>
          </a:p>
          <a:p>
            <a:pPr algn="ctr"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&amp;</a:t>
            </a:r>
          </a:p>
          <a:p>
            <a:pPr algn="ctr"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The Committee</a:t>
            </a:r>
          </a:p>
          <a:p>
            <a:pPr algn="ctr"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Dr. Matteo Chiesa</a:t>
            </a:r>
          </a:p>
          <a:p>
            <a:pPr algn="ctr"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Dr. Peter Armstrong </a:t>
            </a:r>
          </a:p>
          <a:p>
            <a:pPr algn="ctr">
              <a:buNone/>
            </a:pPr>
            <a:r>
              <a:rPr lang="en-US" sz="1600" b="1" dirty="0" smtClean="0">
                <a:solidFill>
                  <a:schemeClr val="tx1"/>
                </a:solidFill>
              </a:rPr>
              <a:t>Dr. Olaf Goebel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sz="18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sz="1800" b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pic>
        <p:nvPicPr>
          <p:cNvPr id="1026" name="Picture 2" descr="D:\MIST\Projects\Beam Down\Photo Gallery\beam down\P10206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1970" y="1077381"/>
            <a:ext cx="3842429" cy="51235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HEAT STORAGE </a:t>
            </a:r>
            <a:br>
              <a:rPr lang="en-US" smtClean="0"/>
            </a:br>
            <a:r>
              <a:rPr lang="en-US" smtClean="0"/>
              <a:t>FOR CSP</a:t>
            </a:r>
            <a:endParaRPr lang="en-US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714501" y="1594247"/>
            <a:ext cx="52324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0" rIns="7200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183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183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You</a:t>
            </a:r>
            <a:r>
              <a:rPr kumimoji="0" lang="ar-AE" sz="3200" b="1" i="0" u="none" strike="noStrike" kern="0" cap="none" spc="0" normalizeH="0" noProof="0" dirty="0" smtClean="0">
                <a:ln>
                  <a:noFill/>
                </a:ln>
                <a:solidFill>
                  <a:srgbClr val="00183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rgbClr val="00183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AE" sz="3200" b="1" i="0" u="none" strike="noStrike" kern="0" cap="none" spc="0" normalizeH="0" noProof="0" dirty="0" smtClean="0">
                <a:ln>
                  <a:noFill/>
                </a:ln>
                <a:solidFill>
                  <a:srgbClr val="00183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شكراً </a:t>
            </a:r>
            <a:endParaRPr kumimoji="0" lang="en-US" sz="3200" b="1" i="0" u="none" strike="noStrike" kern="0" cap="none" spc="0" normalizeH="0" noProof="0" dirty="0" smtClean="0">
              <a:ln>
                <a:noFill/>
              </a:ln>
              <a:solidFill>
                <a:srgbClr val="00183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C:\Documents and Settings\Marwan\Desktop\camera pics\DSC017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917697" y="2232022"/>
            <a:ext cx="5321304" cy="3990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92554" y="972457"/>
          <a:ext cx="8619217" cy="5196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284163"/>
            <a:ext cx="8208963" cy="430887"/>
          </a:xfrm>
        </p:spPr>
        <p:txBody>
          <a:bodyPr/>
          <a:lstStyle/>
          <a:p>
            <a:r>
              <a:rPr lang="en-US" sz="2800" dirty="0" smtClean="0"/>
              <a:t>Brief on the Measurement System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Page </a:t>
            </a:r>
            <a:fld id="{43761FFE-4605-48D5-A14B-64466EB6B5F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618" y="2312603"/>
            <a:ext cx="5352148" cy="269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Straight Arrow Connector 12"/>
          <p:cNvCxnSpPr/>
          <p:nvPr/>
        </p:nvCxnSpPr>
        <p:spPr>
          <a:xfrm flipV="1">
            <a:off x="4063996" y="3048000"/>
            <a:ext cx="2627090" cy="5057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-14514" y="5275947"/>
            <a:ext cx="399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Image of Flux Distribution on the Target Taken by the CCD Camera</a:t>
            </a:r>
            <a:endParaRPr lang="en-US" sz="1200" b="1" dirty="0">
              <a:latin typeface="+mj-lt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57628" y="1944915"/>
            <a:ext cx="4829628" cy="3377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">
  <a:themeElements>
    <a:clrScheme name="Custom 6">
      <a:dk1>
        <a:srgbClr val="001831"/>
      </a:dk1>
      <a:lt1>
        <a:srgbClr val="FFFFFF"/>
      </a:lt1>
      <a:dk2>
        <a:srgbClr val="808080"/>
      </a:dk2>
      <a:lt2>
        <a:srgbClr val="20AEC0"/>
      </a:lt2>
      <a:accent1>
        <a:srgbClr val="234E62"/>
      </a:accent1>
      <a:accent2>
        <a:srgbClr val="D89130"/>
      </a:accent2>
      <a:accent3>
        <a:srgbClr val="75A136"/>
      </a:accent3>
      <a:accent4>
        <a:srgbClr val="E2DFC5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lank Presentation">
      <a:majorFont>
        <a:latin typeface="Arial"/>
        <a:ea typeface="ＭＳ Ｐゴシック"/>
        <a:cs typeface="ＭＳ Ｐゴシック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808080"/>
        </a:dk2>
        <a:lt2>
          <a:srgbClr val="20AEC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11956</TotalTime>
  <Words>1507</Words>
  <Application>Microsoft Office PowerPoint</Application>
  <PresentationFormat>On-screen Show (4:3)</PresentationFormat>
  <Paragraphs>427</Paragraphs>
  <Slides>72</Slides>
  <Notes>25</Notes>
  <HiddenSlides>1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MI</vt:lpstr>
      <vt:lpstr>HEAT STORAGE  FOR CSP</vt:lpstr>
      <vt:lpstr>Concentrated Solar Power (CSP)</vt:lpstr>
      <vt:lpstr>Overview : Beam-Down Pilot Plant</vt:lpstr>
      <vt:lpstr>Overview : Beam-Down Pilot Plant</vt:lpstr>
      <vt:lpstr>Overview : Beam-Down Pilot Plant</vt:lpstr>
      <vt:lpstr>Motivation</vt:lpstr>
      <vt:lpstr>Outline</vt:lpstr>
      <vt:lpstr>Outline</vt:lpstr>
      <vt:lpstr>Brief on the Measurement System</vt:lpstr>
      <vt:lpstr>Brief on the Measurement System</vt:lpstr>
      <vt:lpstr>Heliostat Field Performance Test  </vt:lpstr>
      <vt:lpstr>Metrics</vt:lpstr>
      <vt:lpstr>Hypothetical Receiver and Weighted Flux Map</vt:lpstr>
      <vt:lpstr>Flux Map Centroid Calculation</vt:lpstr>
      <vt:lpstr>Pre-processing: Flux Map Filtering</vt:lpstr>
      <vt:lpstr>Calculating the Weighted Flux Map</vt:lpstr>
      <vt:lpstr>Selecting receiver aperture dimensions (r1,r2)</vt:lpstr>
      <vt:lpstr>Results : Intercepted power</vt:lpstr>
      <vt:lpstr>Tower Shading </vt:lpstr>
      <vt:lpstr>Results : Flux Map Offset </vt:lpstr>
      <vt:lpstr>Flux Centering and Optical Alignment</vt:lpstr>
      <vt:lpstr>Tracking Sensor Alignment</vt:lpstr>
      <vt:lpstr>Central Reflector Alignment</vt:lpstr>
      <vt:lpstr>Main Observations</vt:lpstr>
      <vt:lpstr>Results : Tower Shading </vt:lpstr>
      <vt:lpstr>Outline</vt:lpstr>
      <vt:lpstr>Outline</vt:lpstr>
      <vt:lpstr>Concentrated Solar Flux Measurement System </vt:lpstr>
      <vt:lpstr>Concentrated Solar Flux Measurement System </vt:lpstr>
      <vt:lpstr>Concentrated Solar Flux Measurement System </vt:lpstr>
      <vt:lpstr>Problems in the Inherited System</vt:lpstr>
      <vt:lpstr>Heat Flux Sensors (HFS) </vt:lpstr>
      <vt:lpstr>Preliminary Testing of HFS</vt:lpstr>
      <vt:lpstr>Heat Transfer Model of HFS</vt:lpstr>
      <vt:lpstr>Temperature Variation in HFS</vt:lpstr>
      <vt:lpstr>Heat Transfer Model of HFS</vt:lpstr>
      <vt:lpstr>Experimental Setup for Calibration</vt:lpstr>
      <vt:lpstr>Results of Applying the Regression Model</vt:lpstr>
      <vt:lpstr>Results of Applying the Regression Model</vt:lpstr>
      <vt:lpstr>Residuals Analysis</vt:lpstr>
      <vt:lpstr>In-Situ Calibration of HFS</vt:lpstr>
      <vt:lpstr>In-Situ Calibration of HFS</vt:lpstr>
      <vt:lpstr>Regression Model</vt:lpstr>
      <vt:lpstr>Results of Applying the Regression Model</vt:lpstr>
      <vt:lpstr>Residuals Analysis</vt:lpstr>
      <vt:lpstr>Outline</vt:lpstr>
      <vt:lpstr>Geometrical Optics Model</vt:lpstr>
      <vt:lpstr>Visualization of the Model</vt:lpstr>
      <vt:lpstr>1. Optical Aberrations  </vt:lpstr>
      <vt:lpstr>1. Optical Aberrations </vt:lpstr>
      <vt:lpstr>1. Optical Aberrations </vt:lpstr>
      <vt:lpstr>2. Spillage and Heliostat Defocusing</vt:lpstr>
      <vt:lpstr>2. Spillage and Heliostat Defocusing</vt:lpstr>
      <vt:lpstr>3. Error Analysis </vt:lpstr>
      <vt:lpstr>Effective Source</vt:lpstr>
      <vt:lpstr>Deviation due to Effective Source Errors</vt:lpstr>
      <vt:lpstr>Outline</vt:lpstr>
      <vt:lpstr>Hypothetical Receiver and Power Block Design</vt:lpstr>
      <vt:lpstr>Optimal Receiver Size </vt:lpstr>
      <vt:lpstr>Receiver Heat Loss Model</vt:lpstr>
      <vt:lpstr>Receiver Heat Loss Model</vt:lpstr>
      <vt:lpstr>Receiver Heat Loss Model</vt:lpstr>
      <vt:lpstr>Optimal Receiver Size </vt:lpstr>
      <vt:lpstr>Optical Efficiency </vt:lpstr>
      <vt:lpstr>Receiver Collection Efficiency</vt:lpstr>
      <vt:lpstr>Overall Thermal Efficiency</vt:lpstr>
      <vt:lpstr>Useful Thermal Power Collected</vt:lpstr>
      <vt:lpstr>Maximum Possible Work</vt:lpstr>
      <vt:lpstr>Outline</vt:lpstr>
      <vt:lpstr>Collaboration Team</vt:lpstr>
      <vt:lpstr>LENS Solar Group Members</vt:lpstr>
      <vt:lpstr>HEAT STORAGE  FOR CSP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Driven Multivariate Regression Modeling for Estimation of Electrical Cooling Load</dc:title>
  <dc:creator>mali</dc:creator>
  <cp:lastModifiedBy>Marwan Mokhtar</cp:lastModifiedBy>
  <cp:revision>633</cp:revision>
  <dcterms:created xsi:type="dcterms:W3CDTF">2009-12-15T13:21:08Z</dcterms:created>
  <dcterms:modified xsi:type="dcterms:W3CDTF">2011-04-25T08:32:04Z</dcterms:modified>
</cp:coreProperties>
</file>