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84" r:id="rId1"/>
    <p:sldMasterId id="2147483697" r:id="rId2"/>
  </p:sldMasterIdLst>
  <p:notesMasterIdLst>
    <p:notesMasterId r:id="rId31"/>
  </p:notesMasterIdLst>
  <p:handoutMasterIdLst>
    <p:handoutMasterId r:id="rId32"/>
  </p:handoutMasterIdLst>
  <p:sldIdLst>
    <p:sldId id="256" r:id="rId3"/>
    <p:sldId id="298" r:id="rId4"/>
    <p:sldId id="326" r:id="rId5"/>
    <p:sldId id="318" r:id="rId6"/>
    <p:sldId id="328" r:id="rId7"/>
    <p:sldId id="325" r:id="rId8"/>
    <p:sldId id="327" r:id="rId9"/>
    <p:sldId id="329" r:id="rId10"/>
    <p:sldId id="341" r:id="rId11"/>
    <p:sldId id="342" r:id="rId12"/>
    <p:sldId id="324" r:id="rId13"/>
    <p:sldId id="330" r:id="rId14"/>
    <p:sldId id="323" r:id="rId15"/>
    <p:sldId id="331" r:id="rId16"/>
    <p:sldId id="332" r:id="rId17"/>
    <p:sldId id="333" r:id="rId18"/>
    <p:sldId id="334" r:id="rId19"/>
    <p:sldId id="335" r:id="rId20"/>
    <p:sldId id="321" r:id="rId21"/>
    <p:sldId id="320" r:id="rId22"/>
    <p:sldId id="336" r:id="rId23"/>
    <p:sldId id="337" r:id="rId24"/>
    <p:sldId id="340" r:id="rId25"/>
    <p:sldId id="339" r:id="rId26"/>
    <p:sldId id="338" r:id="rId27"/>
    <p:sldId id="316" r:id="rId28"/>
    <p:sldId id="303" r:id="rId29"/>
    <p:sldId id="302" r:id="rId30"/>
  </p:sldIdLst>
  <p:sldSz cx="9144000" cy="6858000" type="screen4x3"/>
  <p:notesSz cx="685800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CD5F53"/>
    <a:srgbClr val="F3F9FA"/>
    <a:srgbClr val="E7F3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51" autoAdjust="0"/>
    <p:restoredTop sz="64833" autoAdjust="0"/>
  </p:normalViewPr>
  <p:slideViewPr>
    <p:cSldViewPr>
      <p:cViewPr>
        <p:scale>
          <a:sx n="80" d="100"/>
          <a:sy n="80" d="100"/>
        </p:scale>
        <p:origin x="-10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ene\Desktop\THESIS\CHP4_chiller\cooling%20supply\COOLING%20SUPPL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kalapatapu\AppData\Local\Microsoft\Windows\Temporary%20Internet%20Files\Content.Outlook\QMCV7W0M\Effect%20of%20fins%20-Final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kalapatapu\AppData\Local\Microsoft\Windows\Temporary%20Internet%20Files\Content.Outlook\QMCV7W0M\Velocity%20Effect%20Graph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ene\Desktop\FINAL%20TEMPERATURAS%20SOLID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0.12996403227374356"/>
          <c:y val="8.2357058597253341E-2"/>
          <c:w val="0.8152172645086031"/>
          <c:h val="0.74118082715214451"/>
        </c:manualLayout>
      </c:layout>
      <c:scatterChart>
        <c:scatterStyle val="lineMarker"/>
        <c:ser>
          <c:idx val="0"/>
          <c:order val="0"/>
          <c:spPr>
            <a:ln w="28575"/>
          </c:spPr>
          <c:marker>
            <c:symbol val="none"/>
          </c:marker>
          <c:xVal>
            <c:numRef>
              <c:f>'4build_30sec'!$B$12:$B$1221</c:f>
              <c:numCache>
                <c:formatCode>[$-409]h:mm\ AM/PM;@</c:formatCode>
                <c:ptCount val="1210"/>
                <c:pt idx="0">
                  <c:v>0.31250000000000061</c:v>
                </c:pt>
                <c:pt idx="1">
                  <c:v>0.31284722222222283</c:v>
                </c:pt>
                <c:pt idx="2">
                  <c:v>0.31319444444444505</c:v>
                </c:pt>
                <c:pt idx="3">
                  <c:v>0.31354166666666727</c:v>
                </c:pt>
                <c:pt idx="4">
                  <c:v>0.31388888888889083</c:v>
                </c:pt>
                <c:pt idx="5">
                  <c:v>0.31423611111111099</c:v>
                </c:pt>
                <c:pt idx="6">
                  <c:v>0.31458333333333338</c:v>
                </c:pt>
                <c:pt idx="7">
                  <c:v>0.31493055555555632</c:v>
                </c:pt>
                <c:pt idx="8">
                  <c:v>0.31527777777777904</c:v>
                </c:pt>
                <c:pt idx="9">
                  <c:v>0.31562500000000032</c:v>
                </c:pt>
                <c:pt idx="10">
                  <c:v>0.31597222222222304</c:v>
                </c:pt>
                <c:pt idx="11">
                  <c:v>0.31631944444444504</c:v>
                </c:pt>
                <c:pt idx="12">
                  <c:v>0.31666666666666804</c:v>
                </c:pt>
                <c:pt idx="13">
                  <c:v>0.31701388888889004</c:v>
                </c:pt>
                <c:pt idx="14">
                  <c:v>0.31736111111111098</c:v>
                </c:pt>
                <c:pt idx="15">
                  <c:v>0.31770833333333298</c:v>
                </c:pt>
                <c:pt idx="16">
                  <c:v>0.31805555555555598</c:v>
                </c:pt>
                <c:pt idx="17">
                  <c:v>0.31840277777777953</c:v>
                </c:pt>
                <c:pt idx="18">
                  <c:v>0.31875000000000031</c:v>
                </c:pt>
                <c:pt idx="19">
                  <c:v>0.31909722222222198</c:v>
                </c:pt>
                <c:pt idx="20">
                  <c:v>0.31944444444444492</c:v>
                </c:pt>
                <c:pt idx="21">
                  <c:v>0.31979166666666697</c:v>
                </c:pt>
                <c:pt idx="22">
                  <c:v>0.32013888888888992</c:v>
                </c:pt>
                <c:pt idx="23">
                  <c:v>0.32048611111111197</c:v>
                </c:pt>
                <c:pt idx="24">
                  <c:v>0.32083333333333308</c:v>
                </c:pt>
                <c:pt idx="25">
                  <c:v>0.32118055555555686</c:v>
                </c:pt>
                <c:pt idx="26">
                  <c:v>0.32152777777777941</c:v>
                </c:pt>
                <c:pt idx="27">
                  <c:v>0.32187500000000085</c:v>
                </c:pt>
                <c:pt idx="28">
                  <c:v>0.32222222222222285</c:v>
                </c:pt>
                <c:pt idx="29">
                  <c:v>0.32256944444444485</c:v>
                </c:pt>
                <c:pt idx="30">
                  <c:v>0.32291666666666846</c:v>
                </c:pt>
                <c:pt idx="31">
                  <c:v>0.32326388888888985</c:v>
                </c:pt>
                <c:pt idx="32">
                  <c:v>0.32361111111111102</c:v>
                </c:pt>
                <c:pt idx="33">
                  <c:v>0.32395833333333385</c:v>
                </c:pt>
                <c:pt idx="34">
                  <c:v>0.32430555555555668</c:v>
                </c:pt>
                <c:pt idx="35">
                  <c:v>0.3246527777777794</c:v>
                </c:pt>
                <c:pt idx="36">
                  <c:v>0.32500000000000068</c:v>
                </c:pt>
                <c:pt idx="37">
                  <c:v>0.32534722222222268</c:v>
                </c:pt>
                <c:pt idx="38">
                  <c:v>0.32569444444444468</c:v>
                </c:pt>
                <c:pt idx="39">
                  <c:v>0.32604166666666767</c:v>
                </c:pt>
                <c:pt idx="40">
                  <c:v>0.32638888888889084</c:v>
                </c:pt>
                <c:pt idx="41">
                  <c:v>0.32673611111111101</c:v>
                </c:pt>
                <c:pt idx="42">
                  <c:v>0.32708333333333367</c:v>
                </c:pt>
                <c:pt idx="43">
                  <c:v>0.32743055555555661</c:v>
                </c:pt>
                <c:pt idx="44">
                  <c:v>0.32777777777777922</c:v>
                </c:pt>
                <c:pt idx="45">
                  <c:v>0.32812500000000061</c:v>
                </c:pt>
                <c:pt idx="46">
                  <c:v>0.32847222222222322</c:v>
                </c:pt>
                <c:pt idx="47">
                  <c:v>0.32881944444444522</c:v>
                </c:pt>
                <c:pt idx="48">
                  <c:v>0.32916666666666816</c:v>
                </c:pt>
                <c:pt idx="49">
                  <c:v>0.32951388888889016</c:v>
                </c:pt>
                <c:pt idx="50">
                  <c:v>0.32986111111111138</c:v>
                </c:pt>
                <c:pt idx="51">
                  <c:v>0.33020833333333338</c:v>
                </c:pt>
                <c:pt idx="52">
                  <c:v>0.33055555555555532</c:v>
                </c:pt>
                <c:pt idx="53">
                  <c:v>0.33090277777777977</c:v>
                </c:pt>
                <c:pt idx="54">
                  <c:v>0.33125000000000032</c:v>
                </c:pt>
                <c:pt idx="55">
                  <c:v>0.33159722222222232</c:v>
                </c:pt>
                <c:pt idx="56">
                  <c:v>0.33194444444444504</c:v>
                </c:pt>
                <c:pt idx="57">
                  <c:v>0.33229166666666698</c:v>
                </c:pt>
                <c:pt idx="58">
                  <c:v>0.33263888888889004</c:v>
                </c:pt>
                <c:pt idx="59">
                  <c:v>0.33298611111111204</c:v>
                </c:pt>
                <c:pt idx="60">
                  <c:v>0.33333333333333298</c:v>
                </c:pt>
                <c:pt idx="61">
                  <c:v>0.33368055555555592</c:v>
                </c:pt>
                <c:pt idx="62">
                  <c:v>0.33402777777777953</c:v>
                </c:pt>
                <c:pt idx="63">
                  <c:v>0.33437500000000098</c:v>
                </c:pt>
                <c:pt idx="64">
                  <c:v>0.33472222222222292</c:v>
                </c:pt>
                <c:pt idx="65">
                  <c:v>0.33506944444444492</c:v>
                </c:pt>
                <c:pt idx="66">
                  <c:v>0.33541666666666836</c:v>
                </c:pt>
                <c:pt idx="67">
                  <c:v>0.33576388888888992</c:v>
                </c:pt>
                <c:pt idx="68">
                  <c:v>0.33611111111111108</c:v>
                </c:pt>
                <c:pt idx="69">
                  <c:v>0.33645833333333397</c:v>
                </c:pt>
                <c:pt idx="70">
                  <c:v>0.33680555555555686</c:v>
                </c:pt>
                <c:pt idx="71">
                  <c:v>0.33715277777777941</c:v>
                </c:pt>
                <c:pt idx="72">
                  <c:v>0.33750000000000085</c:v>
                </c:pt>
                <c:pt idx="73">
                  <c:v>0.33784722222222285</c:v>
                </c:pt>
                <c:pt idx="74">
                  <c:v>0.33819444444444485</c:v>
                </c:pt>
                <c:pt idx="75">
                  <c:v>0.33854166666666785</c:v>
                </c:pt>
                <c:pt idx="76">
                  <c:v>0.33888888888889085</c:v>
                </c:pt>
                <c:pt idx="77">
                  <c:v>0.33923611111111102</c:v>
                </c:pt>
                <c:pt idx="78">
                  <c:v>0.33958333333333385</c:v>
                </c:pt>
                <c:pt idx="79">
                  <c:v>0.33993055555555668</c:v>
                </c:pt>
                <c:pt idx="80">
                  <c:v>0.3402777777777789</c:v>
                </c:pt>
                <c:pt idx="81">
                  <c:v>0.34062500000000018</c:v>
                </c:pt>
                <c:pt idx="82">
                  <c:v>0.3409722222222229</c:v>
                </c:pt>
                <c:pt idx="83">
                  <c:v>0.3413194444444449</c:v>
                </c:pt>
                <c:pt idx="84">
                  <c:v>0.3416666666666679</c:v>
                </c:pt>
                <c:pt idx="85">
                  <c:v>0.34201388888888989</c:v>
                </c:pt>
                <c:pt idx="86">
                  <c:v>0.34236111111111117</c:v>
                </c:pt>
                <c:pt idx="87">
                  <c:v>0.34270833333333317</c:v>
                </c:pt>
                <c:pt idx="88">
                  <c:v>0.34305555555555517</c:v>
                </c:pt>
                <c:pt idx="89">
                  <c:v>0.34340277777777939</c:v>
                </c:pt>
                <c:pt idx="90">
                  <c:v>0.34375000000000017</c:v>
                </c:pt>
                <c:pt idx="91">
                  <c:v>0.34409722222222217</c:v>
                </c:pt>
                <c:pt idx="92">
                  <c:v>0.34444444444444478</c:v>
                </c:pt>
                <c:pt idx="93">
                  <c:v>0.34479166666666716</c:v>
                </c:pt>
                <c:pt idx="94">
                  <c:v>0.34513888888888966</c:v>
                </c:pt>
                <c:pt idx="95">
                  <c:v>0.34548611111111166</c:v>
                </c:pt>
                <c:pt idx="96">
                  <c:v>0.34583333333333316</c:v>
                </c:pt>
                <c:pt idx="97">
                  <c:v>0.34618055555555555</c:v>
                </c:pt>
                <c:pt idx="98">
                  <c:v>0.34652777777777927</c:v>
                </c:pt>
                <c:pt idx="99">
                  <c:v>0.34687500000000054</c:v>
                </c:pt>
                <c:pt idx="100">
                  <c:v>0.34722222222222254</c:v>
                </c:pt>
                <c:pt idx="101">
                  <c:v>0.34756944444444454</c:v>
                </c:pt>
                <c:pt idx="102">
                  <c:v>0.34791666666666726</c:v>
                </c:pt>
                <c:pt idx="103">
                  <c:v>0.34826388888888926</c:v>
                </c:pt>
                <c:pt idx="104">
                  <c:v>0.34861111111111098</c:v>
                </c:pt>
                <c:pt idx="105">
                  <c:v>0.34895833333333326</c:v>
                </c:pt>
                <c:pt idx="106">
                  <c:v>0.34930555555555526</c:v>
                </c:pt>
                <c:pt idx="107">
                  <c:v>0.34965277777777903</c:v>
                </c:pt>
                <c:pt idx="108">
                  <c:v>0.35000000000000031</c:v>
                </c:pt>
                <c:pt idx="109">
                  <c:v>0.35034722222222198</c:v>
                </c:pt>
                <c:pt idx="110">
                  <c:v>0.35069444444444398</c:v>
                </c:pt>
                <c:pt idx="111">
                  <c:v>0.35104166666666597</c:v>
                </c:pt>
                <c:pt idx="112">
                  <c:v>0.35138888888889036</c:v>
                </c:pt>
                <c:pt idx="113">
                  <c:v>0.35173611111111103</c:v>
                </c:pt>
                <c:pt idx="114">
                  <c:v>0.35208333333333308</c:v>
                </c:pt>
                <c:pt idx="115">
                  <c:v>0.35243055555555508</c:v>
                </c:pt>
                <c:pt idx="116">
                  <c:v>0.35277777777777886</c:v>
                </c:pt>
                <c:pt idx="117">
                  <c:v>0.35312500000000002</c:v>
                </c:pt>
                <c:pt idx="118">
                  <c:v>0.35347222222222285</c:v>
                </c:pt>
                <c:pt idx="119">
                  <c:v>0.35381944444444485</c:v>
                </c:pt>
                <c:pt idx="120">
                  <c:v>0.35416666666666785</c:v>
                </c:pt>
                <c:pt idx="121">
                  <c:v>0.35451388888888985</c:v>
                </c:pt>
                <c:pt idx="122">
                  <c:v>0.35486111111111102</c:v>
                </c:pt>
                <c:pt idx="123">
                  <c:v>0.35520833333333302</c:v>
                </c:pt>
                <c:pt idx="124">
                  <c:v>0.35555555555555501</c:v>
                </c:pt>
                <c:pt idx="125">
                  <c:v>0.3559027777777794</c:v>
                </c:pt>
                <c:pt idx="126">
                  <c:v>0.35625000000000001</c:v>
                </c:pt>
                <c:pt idx="127">
                  <c:v>0.35659722222222201</c:v>
                </c:pt>
                <c:pt idx="128">
                  <c:v>0.35694444444444468</c:v>
                </c:pt>
                <c:pt idx="129">
                  <c:v>0.35729166666666701</c:v>
                </c:pt>
                <c:pt idx="130">
                  <c:v>0.35763888888888967</c:v>
                </c:pt>
                <c:pt idx="131">
                  <c:v>0.35798611111111167</c:v>
                </c:pt>
                <c:pt idx="132">
                  <c:v>0.358333333333333</c:v>
                </c:pt>
                <c:pt idx="133">
                  <c:v>0.35868055555555561</c:v>
                </c:pt>
                <c:pt idx="134">
                  <c:v>0.35902777777777922</c:v>
                </c:pt>
                <c:pt idx="135">
                  <c:v>0.35937500000000061</c:v>
                </c:pt>
                <c:pt idx="136">
                  <c:v>0.35972222222222261</c:v>
                </c:pt>
                <c:pt idx="137">
                  <c:v>0.36006944444444461</c:v>
                </c:pt>
                <c:pt idx="138">
                  <c:v>0.36041666666666722</c:v>
                </c:pt>
                <c:pt idx="139">
                  <c:v>0.36076388888888938</c:v>
                </c:pt>
                <c:pt idx="140">
                  <c:v>0.36111111111111099</c:v>
                </c:pt>
                <c:pt idx="141">
                  <c:v>0.36145833333333338</c:v>
                </c:pt>
                <c:pt idx="142">
                  <c:v>0.36180555555555532</c:v>
                </c:pt>
                <c:pt idx="143">
                  <c:v>0.36215277777777904</c:v>
                </c:pt>
                <c:pt idx="144">
                  <c:v>0.36250000000000032</c:v>
                </c:pt>
                <c:pt idx="145">
                  <c:v>0.36284722222222232</c:v>
                </c:pt>
                <c:pt idx="146">
                  <c:v>0.36319444444444432</c:v>
                </c:pt>
                <c:pt idx="147">
                  <c:v>0.36354166666666632</c:v>
                </c:pt>
                <c:pt idx="148">
                  <c:v>0.36388888888889076</c:v>
                </c:pt>
                <c:pt idx="149">
                  <c:v>0.36423611111111093</c:v>
                </c:pt>
                <c:pt idx="150">
                  <c:v>0.36458333333333298</c:v>
                </c:pt>
                <c:pt idx="151">
                  <c:v>0.36493055555555498</c:v>
                </c:pt>
                <c:pt idx="152">
                  <c:v>0.36527777777777892</c:v>
                </c:pt>
                <c:pt idx="153">
                  <c:v>0.36562500000000031</c:v>
                </c:pt>
                <c:pt idx="154">
                  <c:v>0.36597222222222292</c:v>
                </c:pt>
                <c:pt idx="155">
                  <c:v>0.36631944444444492</c:v>
                </c:pt>
                <c:pt idx="156">
                  <c:v>0.36666666666666692</c:v>
                </c:pt>
                <c:pt idx="157">
                  <c:v>0.36701388888888992</c:v>
                </c:pt>
                <c:pt idx="158">
                  <c:v>0.36736111111111108</c:v>
                </c:pt>
                <c:pt idx="159">
                  <c:v>0.36770833333333308</c:v>
                </c:pt>
                <c:pt idx="160">
                  <c:v>0.36805555555555508</c:v>
                </c:pt>
                <c:pt idx="161">
                  <c:v>0.36840277777777941</c:v>
                </c:pt>
                <c:pt idx="162">
                  <c:v>0.36875000000000002</c:v>
                </c:pt>
                <c:pt idx="163">
                  <c:v>0.36909722222222202</c:v>
                </c:pt>
                <c:pt idx="164">
                  <c:v>0.36944444444444485</c:v>
                </c:pt>
                <c:pt idx="165">
                  <c:v>0.36979166666666702</c:v>
                </c:pt>
                <c:pt idx="166">
                  <c:v>0.37013888888888985</c:v>
                </c:pt>
                <c:pt idx="167">
                  <c:v>0.37048611111111185</c:v>
                </c:pt>
                <c:pt idx="168">
                  <c:v>0.37083333333333302</c:v>
                </c:pt>
                <c:pt idx="169">
                  <c:v>0.37118055555555574</c:v>
                </c:pt>
                <c:pt idx="170">
                  <c:v>0.3715277777777794</c:v>
                </c:pt>
                <c:pt idx="171">
                  <c:v>0.37187500000000068</c:v>
                </c:pt>
                <c:pt idx="172">
                  <c:v>0.37222222222222268</c:v>
                </c:pt>
                <c:pt idx="173">
                  <c:v>0.37256944444444468</c:v>
                </c:pt>
                <c:pt idx="174">
                  <c:v>0.37291666666666839</c:v>
                </c:pt>
                <c:pt idx="175">
                  <c:v>0.37326388888888967</c:v>
                </c:pt>
                <c:pt idx="176">
                  <c:v>0.37361111111111101</c:v>
                </c:pt>
                <c:pt idx="177">
                  <c:v>0.37395833333333367</c:v>
                </c:pt>
                <c:pt idx="178">
                  <c:v>0.37430555555555561</c:v>
                </c:pt>
                <c:pt idx="179">
                  <c:v>0.37465277777777922</c:v>
                </c:pt>
                <c:pt idx="180">
                  <c:v>0.37500000000000061</c:v>
                </c:pt>
                <c:pt idx="181">
                  <c:v>0.37534722222222261</c:v>
                </c:pt>
                <c:pt idx="182">
                  <c:v>0.37569444444444461</c:v>
                </c:pt>
                <c:pt idx="183">
                  <c:v>0.37604166666666661</c:v>
                </c:pt>
                <c:pt idx="184">
                  <c:v>0.37638888888889083</c:v>
                </c:pt>
                <c:pt idx="185">
                  <c:v>0.37673611111111099</c:v>
                </c:pt>
                <c:pt idx="186">
                  <c:v>0.37708333333333338</c:v>
                </c:pt>
                <c:pt idx="187">
                  <c:v>0.37743055555555532</c:v>
                </c:pt>
                <c:pt idx="188">
                  <c:v>0.37777777777777805</c:v>
                </c:pt>
                <c:pt idx="189">
                  <c:v>0.37812500000000032</c:v>
                </c:pt>
                <c:pt idx="190">
                  <c:v>0.37847222222222304</c:v>
                </c:pt>
                <c:pt idx="191">
                  <c:v>0.37881944444444504</c:v>
                </c:pt>
                <c:pt idx="192">
                  <c:v>0.37916666666666704</c:v>
                </c:pt>
                <c:pt idx="193">
                  <c:v>0.37951388888889004</c:v>
                </c:pt>
                <c:pt idx="194">
                  <c:v>0.37986111111111098</c:v>
                </c:pt>
                <c:pt idx="195">
                  <c:v>0.38020833333333298</c:v>
                </c:pt>
                <c:pt idx="196">
                  <c:v>0.38055555555555498</c:v>
                </c:pt>
                <c:pt idx="197">
                  <c:v>0.38090277777777853</c:v>
                </c:pt>
                <c:pt idx="198">
                  <c:v>0.38125000000000031</c:v>
                </c:pt>
                <c:pt idx="199">
                  <c:v>0.38159722222222198</c:v>
                </c:pt>
                <c:pt idx="200">
                  <c:v>0.38194444444444492</c:v>
                </c:pt>
                <c:pt idx="201">
                  <c:v>0.38229166666666597</c:v>
                </c:pt>
                <c:pt idx="202">
                  <c:v>0.38263888888888992</c:v>
                </c:pt>
                <c:pt idx="203">
                  <c:v>0.38298611111111197</c:v>
                </c:pt>
                <c:pt idx="204">
                  <c:v>0.38333333333333308</c:v>
                </c:pt>
                <c:pt idx="205">
                  <c:v>0.38368055555555591</c:v>
                </c:pt>
                <c:pt idx="206">
                  <c:v>0.38402777777777941</c:v>
                </c:pt>
                <c:pt idx="207">
                  <c:v>0.38437500000000085</c:v>
                </c:pt>
                <c:pt idx="208">
                  <c:v>0.38472222222222285</c:v>
                </c:pt>
                <c:pt idx="209">
                  <c:v>0.38506944444444485</c:v>
                </c:pt>
                <c:pt idx="210">
                  <c:v>0.38541666666666741</c:v>
                </c:pt>
                <c:pt idx="211">
                  <c:v>0.38576388888888985</c:v>
                </c:pt>
                <c:pt idx="212">
                  <c:v>0.38611111111111102</c:v>
                </c:pt>
                <c:pt idx="213">
                  <c:v>0.38645833333333385</c:v>
                </c:pt>
                <c:pt idx="214">
                  <c:v>0.38680555555555574</c:v>
                </c:pt>
                <c:pt idx="215">
                  <c:v>0.3871527777777794</c:v>
                </c:pt>
                <c:pt idx="216">
                  <c:v>0.38750000000000068</c:v>
                </c:pt>
                <c:pt idx="217">
                  <c:v>0.38784722222222268</c:v>
                </c:pt>
                <c:pt idx="218">
                  <c:v>0.38819444444444468</c:v>
                </c:pt>
                <c:pt idx="219">
                  <c:v>0.38854166666666667</c:v>
                </c:pt>
                <c:pt idx="220">
                  <c:v>0.38888888888889084</c:v>
                </c:pt>
                <c:pt idx="221">
                  <c:v>0.38923611111111101</c:v>
                </c:pt>
                <c:pt idx="222">
                  <c:v>0.38958333333333367</c:v>
                </c:pt>
                <c:pt idx="223">
                  <c:v>0.38993055555555561</c:v>
                </c:pt>
                <c:pt idx="224">
                  <c:v>0.39027777777777922</c:v>
                </c:pt>
                <c:pt idx="225">
                  <c:v>0.39062500000000061</c:v>
                </c:pt>
                <c:pt idx="226">
                  <c:v>0.39097222222222322</c:v>
                </c:pt>
                <c:pt idx="227">
                  <c:v>0.39131944444444522</c:v>
                </c:pt>
                <c:pt idx="228">
                  <c:v>0.39166666666666722</c:v>
                </c:pt>
                <c:pt idx="229">
                  <c:v>0.39201388888889016</c:v>
                </c:pt>
                <c:pt idx="230">
                  <c:v>0.39236111111111138</c:v>
                </c:pt>
                <c:pt idx="231">
                  <c:v>0.39270833333333338</c:v>
                </c:pt>
                <c:pt idx="232">
                  <c:v>0.39305555555555532</c:v>
                </c:pt>
                <c:pt idx="233">
                  <c:v>0.39340277777777877</c:v>
                </c:pt>
                <c:pt idx="234">
                  <c:v>0.39375000000000032</c:v>
                </c:pt>
                <c:pt idx="235">
                  <c:v>0.39409722222222232</c:v>
                </c:pt>
                <c:pt idx="236">
                  <c:v>0.39444444444444504</c:v>
                </c:pt>
                <c:pt idx="237">
                  <c:v>0.39479166666666632</c:v>
                </c:pt>
                <c:pt idx="238">
                  <c:v>0.39513888888889004</c:v>
                </c:pt>
                <c:pt idx="239">
                  <c:v>0.39548611111111204</c:v>
                </c:pt>
                <c:pt idx="240">
                  <c:v>0.39583333333333298</c:v>
                </c:pt>
                <c:pt idx="241">
                  <c:v>0.39618055555555592</c:v>
                </c:pt>
                <c:pt idx="242">
                  <c:v>0.39652777777777853</c:v>
                </c:pt>
                <c:pt idx="243">
                  <c:v>0.39687500000000098</c:v>
                </c:pt>
                <c:pt idx="244">
                  <c:v>0.39722222222222292</c:v>
                </c:pt>
                <c:pt idx="245">
                  <c:v>0.39756944444444492</c:v>
                </c:pt>
                <c:pt idx="246">
                  <c:v>0.39791666666666747</c:v>
                </c:pt>
                <c:pt idx="247">
                  <c:v>0.39826388888888992</c:v>
                </c:pt>
                <c:pt idx="248">
                  <c:v>0.39861111111111108</c:v>
                </c:pt>
                <c:pt idx="249">
                  <c:v>0.39895833333333397</c:v>
                </c:pt>
                <c:pt idx="250">
                  <c:v>0.39930555555555591</c:v>
                </c:pt>
                <c:pt idx="251">
                  <c:v>0.39965277777777941</c:v>
                </c:pt>
                <c:pt idx="252">
                  <c:v>0.4</c:v>
                </c:pt>
                <c:pt idx="253">
                  <c:v>0.40034722222222202</c:v>
                </c:pt>
                <c:pt idx="254">
                  <c:v>0.40069444444444402</c:v>
                </c:pt>
                <c:pt idx="255">
                  <c:v>0.40104166666666602</c:v>
                </c:pt>
                <c:pt idx="256">
                  <c:v>0.40138888888889046</c:v>
                </c:pt>
                <c:pt idx="257">
                  <c:v>0.40173611111111079</c:v>
                </c:pt>
                <c:pt idx="258">
                  <c:v>0.40208333333333302</c:v>
                </c:pt>
                <c:pt idx="259">
                  <c:v>0.40243055555555501</c:v>
                </c:pt>
                <c:pt idx="260">
                  <c:v>0.40277777777777868</c:v>
                </c:pt>
                <c:pt idx="261">
                  <c:v>0.40312500000000001</c:v>
                </c:pt>
                <c:pt idx="262">
                  <c:v>0.40347222222222268</c:v>
                </c:pt>
                <c:pt idx="263">
                  <c:v>0.40381944444444468</c:v>
                </c:pt>
                <c:pt idx="264">
                  <c:v>0.40416666666666667</c:v>
                </c:pt>
                <c:pt idx="265">
                  <c:v>0.40451388888888967</c:v>
                </c:pt>
                <c:pt idx="266">
                  <c:v>0.40486111111111101</c:v>
                </c:pt>
                <c:pt idx="267">
                  <c:v>0.405208333333333</c:v>
                </c:pt>
                <c:pt idx="268">
                  <c:v>0.405555555555555</c:v>
                </c:pt>
                <c:pt idx="269">
                  <c:v>0.40590277777777822</c:v>
                </c:pt>
                <c:pt idx="270">
                  <c:v>0.40625</c:v>
                </c:pt>
                <c:pt idx="271">
                  <c:v>0.406597222222222</c:v>
                </c:pt>
                <c:pt idx="272">
                  <c:v>0.40694444444444461</c:v>
                </c:pt>
                <c:pt idx="273">
                  <c:v>0.407291666666666</c:v>
                </c:pt>
                <c:pt idx="274">
                  <c:v>0.40763888888888938</c:v>
                </c:pt>
                <c:pt idx="275">
                  <c:v>0.40798611111111138</c:v>
                </c:pt>
                <c:pt idx="276">
                  <c:v>0.40833333333333299</c:v>
                </c:pt>
                <c:pt idx="277">
                  <c:v>0.40868055555555532</c:v>
                </c:pt>
                <c:pt idx="278">
                  <c:v>0.40902777777777805</c:v>
                </c:pt>
                <c:pt idx="279">
                  <c:v>0.40937500000000032</c:v>
                </c:pt>
                <c:pt idx="280">
                  <c:v>0.40972222222222232</c:v>
                </c:pt>
                <c:pt idx="281">
                  <c:v>0.41006944444444432</c:v>
                </c:pt>
                <c:pt idx="282">
                  <c:v>0.41041666666666704</c:v>
                </c:pt>
                <c:pt idx="283">
                  <c:v>0.41076388888888798</c:v>
                </c:pt>
                <c:pt idx="284">
                  <c:v>0.41111111111111093</c:v>
                </c:pt>
                <c:pt idx="285">
                  <c:v>0.41145833333333298</c:v>
                </c:pt>
                <c:pt idx="286">
                  <c:v>0.41180555555555498</c:v>
                </c:pt>
                <c:pt idx="287">
                  <c:v>0.41215277777777792</c:v>
                </c:pt>
                <c:pt idx="288">
                  <c:v>0.41250000000000031</c:v>
                </c:pt>
                <c:pt idx="289">
                  <c:v>0.41284722222222198</c:v>
                </c:pt>
                <c:pt idx="290">
                  <c:v>0.41319444444444398</c:v>
                </c:pt>
                <c:pt idx="291">
                  <c:v>0.41354166666666597</c:v>
                </c:pt>
                <c:pt idx="292">
                  <c:v>0.41388888888889036</c:v>
                </c:pt>
                <c:pt idx="293">
                  <c:v>0.41423611111111103</c:v>
                </c:pt>
                <c:pt idx="294">
                  <c:v>0.41458333333333308</c:v>
                </c:pt>
                <c:pt idx="295">
                  <c:v>0.41493055555555508</c:v>
                </c:pt>
                <c:pt idx="296">
                  <c:v>0.41527777777777786</c:v>
                </c:pt>
                <c:pt idx="297">
                  <c:v>0.41562500000000002</c:v>
                </c:pt>
                <c:pt idx="298">
                  <c:v>0.41597222222222285</c:v>
                </c:pt>
                <c:pt idx="299">
                  <c:v>0.41631944444444485</c:v>
                </c:pt>
                <c:pt idx="300">
                  <c:v>0.41666666666666685</c:v>
                </c:pt>
                <c:pt idx="301">
                  <c:v>0.41701388888888985</c:v>
                </c:pt>
                <c:pt idx="302">
                  <c:v>0.41736111111111102</c:v>
                </c:pt>
                <c:pt idx="303">
                  <c:v>0.41770833333333302</c:v>
                </c:pt>
                <c:pt idx="304">
                  <c:v>0.41805555555555501</c:v>
                </c:pt>
                <c:pt idx="305">
                  <c:v>0.4184027777777784</c:v>
                </c:pt>
                <c:pt idx="306">
                  <c:v>0.41875000000000001</c:v>
                </c:pt>
                <c:pt idx="307">
                  <c:v>0.41909722222222201</c:v>
                </c:pt>
                <c:pt idx="308">
                  <c:v>0.41944444444444468</c:v>
                </c:pt>
                <c:pt idx="309">
                  <c:v>0.41979166666666601</c:v>
                </c:pt>
                <c:pt idx="310">
                  <c:v>0.42013888888888967</c:v>
                </c:pt>
                <c:pt idx="311">
                  <c:v>0.42048611111111167</c:v>
                </c:pt>
                <c:pt idx="312">
                  <c:v>0.420833333333333</c:v>
                </c:pt>
                <c:pt idx="313">
                  <c:v>0.42118055555555561</c:v>
                </c:pt>
                <c:pt idx="314">
                  <c:v>0.42152777777777822</c:v>
                </c:pt>
                <c:pt idx="315">
                  <c:v>0.42187500000000061</c:v>
                </c:pt>
                <c:pt idx="316">
                  <c:v>0.42222222222222261</c:v>
                </c:pt>
                <c:pt idx="317">
                  <c:v>0.42256944444444461</c:v>
                </c:pt>
                <c:pt idx="318">
                  <c:v>0.42291666666666722</c:v>
                </c:pt>
                <c:pt idx="319">
                  <c:v>0.42326388888888838</c:v>
                </c:pt>
                <c:pt idx="320">
                  <c:v>0.42361111111111099</c:v>
                </c:pt>
                <c:pt idx="321">
                  <c:v>0.42395833333333338</c:v>
                </c:pt>
                <c:pt idx="322">
                  <c:v>0.42430555555555532</c:v>
                </c:pt>
                <c:pt idx="323">
                  <c:v>0.42465277777777805</c:v>
                </c:pt>
                <c:pt idx="324">
                  <c:v>0.42500000000000032</c:v>
                </c:pt>
                <c:pt idx="325">
                  <c:v>0.42534722222222232</c:v>
                </c:pt>
                <c:pt idx="326">
                  <c:v>0.42569444444444432</c:v>
                </c:pt>
                <c:pt idx="327">
                  <c:v>0.42604166666666632</c:v>
                </c:pt>
                <c:pt idx="328">
                  <c:v>0.42638888888888976</c:v>
                </c:pt>
                <c:pt idx="329">
                  <c:v>0.42673611111111093</c:v>
                </c:pt>
                <c:pt idx="330">
                  <c:v>0.42708333333333298</c:v>
                </c:pt>
                <c:pt idx="331">
                  <c:v>0.42743055555555498</c:v>
                </c:pt>
                <c:pt idx="332">
                  <c:v>0.42777777777777792</c:v>
                </c:pt>
                <c:pt idx="333">
                  <c:v>0.42812500000000031</c:v>
                </c:pt>
                <c:pt idx="334">
                  <c:v>0.42847222222222292</c:v>
                </c:pt>
                <c:pt idx="335">
                  <c:v>0.42881944444444492</c:v>
                </c:pt>
                <c:pt idx="336">
                  <c:v>0.42916666666666692</c:v>
                </c:pt>
                <c:pt idx="337">
                  <c:v>0.42951388888888892</c:v>
                </c:pt>
                <c:pt idx="338">
                  <c:v>0.42986111111111108</c:v>
                </c:pt>
                <c:pt idx="339">
                  <c:v>0.43020833333333308</c:v>
                </c:pt>
                <c:pt idx="340">
                  <c:v>0.43055555555555508</c:v>
                </c:pt>
                <c:pt idx="341">
                  <c:v>0.43090277777777841</c:v>
                </c:pt>
                <c:pt idx="342">
                  <c:v>0.43125000000000002</c:v>
                </c:pt>
                <c:pt idx="343">
                  <c:v>0.43159722222222202</c:v>
                </c:pt>
                <c:pt idx="344">
                  <c:v>0.43194444444444485</c:v>
                </c:pt>
                <c:pt idx="345">
                  <c:v>0.43229166666666602</c:v>
                </c:pt>
                <c:pt idx="346">
                  <c:v>0.43263888888888885</c:v>
                </c:pt>
                <c:pt idx="347">
                  <c:v>0.43298611111111185</c:v>
                </c:pt>
                <c:pt idx="348">
                  <c:v>0.43333333333333302</c:v>
                </c:pt>
                <c:pt idx="349">
                  <c:v>0.43368055555555574</c:v>
                </c:pt>
                <c:pt idx="350">
                  <c:v>0.4340277777777784</c:v>
                </c:pt>
                <c:pt idx="351">
                  <c:v>0.43437500000000068</c:v>
                </c:pt>
                <c:pt idx="352">
                  <c:v>0.43472222222222268</c:v>
                </c:pt>
                <c:pt idx="353">
                  <c:v>0.43506944444444468</c:v>
                </c:pt>
                <c:pt idx="354">
                  <c:v>0.4354166666666674</c:v>
                </c:pt>
                <c:pt idx="355">
                  <c:v>0.43576388888888867</c:v>
                </c:pt>
                <c:pt idx="356">
                  <c:v>0.43611111111111101</c:v>
                </c:pt>
                <c:pt idx="357">
                  <c:v>0.43645833333333367</c:v>
                </c:pt>
                <c:pt idx="358">
                  <c:v>0.43680555555555561</c:v>
                </c:pt>
                <c:pt idx="359">
                  <c:v>0.43715277777777822</c:v>
                </c:pt>
                <c:pt idx="360">
                  <c:v>0.43750000000000061</c:v>
                </c:pt>
                <c:pt idx="361">
                  <c:v>0.43784722222222261</c:v>
                </c:pt>
                <c:pt idx="362">
                  <c:v>0.43819444444444461</c:v>
                </c:pt>
                <c:pt idx="363">
                  <c:v>0.43854166666666661</c:v>
                </c:pt>
                <c:pt idx="364">
                  <c:v>0.43888888888888983</c:v>
                </c:pt>
                <c:pt idx="365">
                  <c:v>0.43923611111111099</c:v>
                </c:pt>
                <c:pt idx="366">
                  <c:v>0.43958333333333338</c:v>
                </c:pt>
                <c:pt idx="367">
                  <c:v>0.43993055555555532</c:v>
                </c:pt>
                <c:pt idx="368">
                  <c:v>0.44027777777777755</c:v>
                </c:pt>
                <c:pt idx="369">
                  <c:v>0.44062500000000027</c:v>
                </c:pt>
                <c:pt idx="370">
                  <c:v>0.44097222222222254</c:v>
                </c:pt>
                <c:pt idx="371">
                  <c:v>0.44131944444444454</c:v>
                </c:pt>
                <c:pt idx="372">
                  <c:v>0.44166666666666654</c:v>
                </c:pt>
                <c:pt idx="373">
                  <c:v>0.44201388888888826</c:v>
                </c:pt>
                <c:pt idx="374">
                  <c:v>0.44236111111111098</c:v>
                </c:pt>
                <c:pt idx="375">
                  <c:v>0.44270833333333298</c:v>
                </c:pt>
                <c:pt idx="376">
                  <c:v>0.44305555555555498</c:v>
                </c:pt>
                <c:pt idx="377">
                  <c:v>0.44340277777777803</c:v>
                </c:pt>
                <c:pt idx="378">
                  <c:v>0.44375000000000014</c:v>
                </c:pt>
                <c:pt idx="379">
                  <c:v>0.44409722222222181</c:v>
                </c:pt>
                <c:pt idx="380">
                  <c:v>0.44444444444444425</c:v>
                </c:pt>
                <c:pt idx="381">
                  <c:v>0.44479166666666581</c:v>
                </c:pt>
                <c:pt idx="382">
                  <c:v>0.44513888888888825</c:v>
                </c:pt>
                <c:pt idx="383">
                  <c:v>0.44548611111111136</c:v>
                </c:pt>
                <c:pt idx="384">
                  <c:v>0.44583333333333308</c:v>
                </c:pt>
                <c:pt idx="385">
                  <c:v>0.44618055555555536</c:v>
                </c:pt>
                <c:pt idx="386">
                  <c:v>0.44652777777777797</c:v>
                </c:pt>
                <c:pt idx="387">
                  <c:v>0.44687500000000024</c:v>
                </c:pt>
                <c:pt idx="388">
                  <c:v>0.44722222222222224</c:v>
                </c:pt>
                <c:pt idx="389">
                  <c:v>0.44756944444444424</c:v>
                </c:pt>
                <c:pt idx="390">
                  <c:v>0.44791666666666696</c:v>
                </c:pt>
                <c:pt idx="391">
                  <c:v>0.44826388888888824</c:v>
                </c:pt>
                <c:pt idx="392">
                  <c:v>0.44861111111111085</c:v>
                </c:pt>
                <c:pt idx="393">
                  <c:v>0.44895833333333324</c:v>
                </c:pt>
                <c:pt idx="394">
                  <c:v>0.44930555555555524</c:v>
                </c:pt>
                <c:pt idx="395">
                  <c:v>0.4496527777777779</c:v>
                </c:pt>
                <c:pt idx="396">
                  <c:v>0.45</c:v>
                </c:pt>
                <c:pt idx="397">
                  <c:v>0.45034722222222201</c:v>
                </c:pt>
                <c:pt idx="398">
                  <c:v>0.45069444444444401</c:v>
                </c:pt>
                <c:pt idx="399">
                  <c:v>0.45104166666666601</c:v>
                </c:pt>
                <c:pt idx="400">
                  <c:v>0.45138888888888939</c:v>
                </c:pt>
                <c:pt idx="401">
                  <c:v>0.45173611111111073</c:v>
                </c:pt>
                <c:pt idx="402">
                  <c:v>0.452083333333333</c:v>
                </c:pt>
                <c:pt idx="403">
                  <c:v>0.452430555555555</c:v>
                </c:pt>
                <c:pt idx="404">
                  <c:v>0.45277777777777761</c:v>
                </c:pt>
                <c:pt idx="405">
                  <c:v>0.453125</c:v>
                </c:pt>
                <c:pt idx="406">
                  <c:v>0.45347222222222261</c:v>
                </c:pt>
                <c:pt idx="407">
                  <c:v>0.45381944444444461</c:v>
                </c:pt>
                <c:pt idx="408">
                  <c:v>0.45416666666666661</c:v>
                </c:pt>
                <c:pt idx="409">
                  <c:v>0.45451388888888838</c:v>
                </c:pt>
                <c:pt idx="410">
                  <c:v>0.45486111111111099</c:v>
                </c:pt>
                <c:pt idx="411">
                  <c:v>0.45520833333333299</c:v>
                </c:pt>
                <c:pt idx="412">
                  <c:v>0.45555555555555499</c:v>
                </c:pt>
                <c:pt idx="413">
                  <c:v>0.45590277777777805</c:v>
                </c:pt>
                <c:pt idx="414">
                  <c:v>0.45624999999999932</c:v>
                </c:pt>
                <c:pt idx="415">
                  <c:v>0.45659722222222199</c:v>
                </c:pt>
                <c:pt idx="416">
                  <c:v>0.45694444444444432</c:v>
                </c:pt>
                <c:pt idx="417">
                  <c:v>0.45729166666666599</c:v>
                </c:pt>
                <c:pt idx="418">
                  <c:v>0.45763888888888798</c:v>
                </c:pt>
                <c:pt idx="419">
                  <c:v>0.45798611111111098</c:v>
                </c:pt>
                <c:pt idx="420">
                  <c:v>0.45833333333333293</c:v>
                </c:pt>
                <c:pt idx="421">
                  <c:v>0.45868055555555498</c:v>
                </c:pt>
                <c:pt idx="422">
                  <c:v>0.45902777777777792</c:v>
                </c:pt>
                <c:pt idx="423">
                  <c:v>0.45937500000000026</c:v>
                </c:pt>
                <c:pt idx="424">
                  <c:v>0.45972222222222198</c:v>
                </c:pt>
                <c:pt idx="425">
                  <c:v>0.46006944444444398</c:v>
                </c:pt>
                <c:pt idx="426">
                  <c:v>0.46041666666666692</c:v>
                </c:pt>
                <c:pt idx="427">
                  <c:v>0.46076388888888797</c:v>
                </c:pt>
                <c:pt idx="428">
                  <c:v>0.46111111111111103</c:v>
                </c:pt>
                <c:pt idx="429">
                  <c:v>0.46145833333333308</c:v>
                </c:pt>
                <c:pt idx="430">
                  <c:v>0.46180555555555508</c:v>
                </c:pt>
                <c:pt idx="431">
                  <c:v>0.46215277777777786</c:v>
                </c:pt>
                <c:pt idx="432">
                  <c:v>0.46249999999999986</c:v>
                </c:pt>
                <c:pt idx="433">
                  <c:v>0.46284722222222202</c:v>
                </c:pt>
                <c:pt idx="434">
                  <c:v>0.46319444444444402</c:v>
                </c:pt>
                <c:pt idx="435">
                  <c:v>0.46354166666666602</c:v>
                </c:pt>
                <c:pt idx="436">
                  <c:v>0.46388888888888946</c:v>
                </c:pt>
                <c:pt idx="437">
                  <c:v>0.46423611111111079</c:v>
                </c:pt>
                <c:pt idx="438">
                  <c:v>0.46458333333333302</c:v>
                </c:pt>
                <c:pt idx="439">
                  <c:v>0.46493055555555501</c:v>
                </c:pt>
                <c:pt idx="440">
                  <c:v>0.46527777777777768</c:v>
                </c:pt>
                <c:pt idx="441">
                  <c:v>0.46562500000000001</c:v>
                </c:pt>
                <c:pt idx="442">
                  <c:v>0.46597222222222268</c:v>
                </c:pt>
                <c:pt idx="443">
                  <c:v>0.46631944444444468</c:v>
                </c:pt>
                <c:pt idx="444">
                  <c:v>0.46666666666666667</c:v>
                </c:pt>
                <c:pt idx="445">
                  <c:v>0.46701388888888867</c:v>
                </c:pt>
                <c:pt idx="446">
                  <c:v>0.46736111111111101</c:v>
                </c:pt>
                <c:pt idx="447">
                  <c:v>0.467708333333333</c:v>
                </c:pt>
                <c:pt idx="448">
                  <c:v>0.468055555555555</c:v>
                </c:pt>
                <c:pt idx="449">
                  <c:v>0.46840277777777822</c:v>
                </c:pt>
                <c:pt idx="450">
                  <c:v>0.46874999999999961</c:v>
                </c:pt>
                <c:pt idx="451">
                  <c:v>0.469097222222222</c:v>
                </c:pt>
                <c:pt idx="452">
                  <c:v>0.46944444444444461</c:v>
                </c:pt>
                <c:pt idx="453">
                  <c:v>0.469791666666666</c:v>
                </c:pt>
                <c:pt idx="454">
                  <c:v>0.47013888888888838</c:v>
                </c:pt>
                <c:pt idx="455">
                  <c:v>0.47048611111111138</c:v>
                </c:pt>
                <c:pt idx="456">
                  <c:v>0.47083333333333299</c:v>
                </c:pt>
                <c:pt idx="457">
                  <c:v>0.47118055555555532</c:v>
                </c:pt>
                <c:pt idx="458">
                  <c:v>0.47152777777777805</c:v>
                </c:pt>
                <c:pt idx="459">
                  <c:v>0.47187500000000032</c:v>
                </c:pt>
                <c:pt idx="460">
                  <c:v>0.47222222222222232</c:v>
                </c:pt>
                <c:pt idx="461">
                  <c:v>0.47256944444444432</c:v>
                </c:pt>
                <c:pt idx="462">
                  <c:v>0.47291666666666704</c:v>
                </c:pt>
                <c:pt idx="463">
                  <c:v>0.47326388888888798</c:v>
                </c:pt>
                <c:pt idx="464">
                  <c:v>0.47361111111111093</c:v>
                </c:pt>
                <c:pt idx="465">
                  <c:v>0.47395833333333298</c:v>
                </c:pt>
                <c:pt idx="466">
                  <c:v>0.47430555555555498</c:v>
                </c:pt>
                <c:pt idx="467">
                  <c:v>0.47465277777777792</c:v>
                </c:pt>
                <c:pt idx="468">
                  <c:v>0.47499999999999992</c:v>
                </c:pt>
                <c:pt idx="469">
                  <c:v>0.47534722222222198</c:v>
                </c:pt>
                <c:pt idx="470">
                  <c:v>0.47569444444444398</c:v>
                </c:pt>
                <c:pt idx="471">
                  <c:v>0.47604166666666597</c:v>
                </c:pt>
                <c:pt idx="472">
                  <c:v>0.47638888888888936</c:v>
                </c:pt>
                <c:pt idx="473">
                  <c:v>0.47673611111111103</c:v>
                </c:pt>
                <c:pt idx="474">
                  <c:v>0.47708333333333308</c:v>
                </c:pt>
                <c:pt idx="475">
                  <c:v>0.47743055555555508</c:v>
                </c:pt>
                <c:pt idx="476">
                  <c:v>0.47777777777777786</c:v>
                </c:pt>
                <c:pt idx="477">
                  <c:v>0.47812500000000002</c:v>
                </c:pt>
                <c:pt idx="478">
                  <c:v>0.47847222222222285</c:v>
                </c:pt>
                <c:pt idx="479">
                  <c:v>0.47881944444444485</c:v>
                </c:pt>
                <c:pt idx="480">
                  <c:v>0.47916666666666685</c:v>
                </c:pt>
                <c:pt idx="481">
                  <c:v>0.47951388888888885</c:v>
                </c:pt>
                <c:pt idx="482">
                  <c:v>0.47986111111111102</c:v>
                </c:pt>
                <c:pt idx="483">
                  <c:v>0.48020833333333302</c:v>
                </c:pt>
                <c:pt idx="484">
                  <c:v>0.48055555555555501</c:v>
                </c:pt>
                <c:pt idx="485">
                  <c:v>0.4809027777777784</c:v>
                </c:pt>
                <c:pt idx="486">
                  <c:v>0.48124999999999968</c:v>
                </c:pt>
                <c:pt idx="487">
                  <c:v>0.48159722222222201</c:v>
                </c:pt>
                <c:pt idx="488">
                  <c:v>0.48194444444444468</c:v>
                </c:pt>
                <c:pt idx="489">
                  <c:v>0.48229166666666601</c:v>
                </c:pt>
                <c:pt idx="490">
                  <c:v>0.48263888888888867</c:v>
                </c:pt>
                <c:pt idx="491">
                  <c:v>0.48298611111111167</c:v>
                </c:pt>
                <c:pt idx="492">
                  <c:v>0.483333333333333</c:v>
                </c:pt>
                <c:pt idx="493">
                  <c:v>0.48368055555555561</c:v>
                </c:pt>
                <c:pt idx="494">
                  <c:v>0.48402777777777822</c:v>
                </c:pt>
                <c:pt idx="495">
                  <c:v>0.48437500000000028</c:v>
                </c:pt>
                <c:pt idx="496">
                  <c:v>0.48472222222222261</c:v>
                </c:pt>
                <c:pt idx="497">
                  <c:v>0.48506944444444461</c:v>
                </c:pt>
                <c:pt idx="498">
                  <c:v>0.48541666666666722</c:v>
                </c:pt>
                <c:pt idx="499">
                  <c:v>0.48576388888888838</c:v>
                </c:pt>
                <c:pt idx="500">
                  <c:v>0.48611111111110999</c:v>
                </c:pt>
                <c:pt idx="501">
                  <c:v>0.48645833333333338</c:v>
                </c:pt>
                <c:pt idx="502">
                  <c:v>0.48680555555555532</c:v>
                </c:pt>
                <c:pt idx="503">
                  <c:v>0.48715277777777805</c:v>
                </c:pt>
                <c:pt idx="504">
                  <c:v>0.48750000000000004</c:v>
                </c:pt>
                <c:pt idx="505">
                  <c:v>0.48784722222222232</c:v>
                </c:pt>
                <c:pt idx="506">
                  <c:v>0.48819444444444432</c:v>
                </c:pt>
                <c:pt idx="507">
                  <c:v>0.48854166666666632</c:v>
                </c:pt>
                <c:pt idx="508">
                  <c:v>0.48888888888888976</c:v>
                </c:pt>
                <c:pt idx="509">
                  <c:v>0.48923611111110993</c:v>
                </c:pt>
                <c:pt idx="510">
                  <c:v>0.48958333333333298</c:v>
                </c:pt>
                <c:pt idx="511">
                  <c:v>0.48993055555555498</c:v>
                </c:pt>
                <c:pt idx="512">
                  <c:v>0.49027777777777792</c:v>
                </c:pt>
                <c:pt idx="513">
                  <c:v>0.49062500000000026</c:v>
                </c:pt>
                <c:pt idx="514">
                  <c:v>0.49097222222222292</c:v>
                </c:pt>
                <c:pt idx="515">
                  <c:v>0.49131944444444492</c:v>
                </c:pt>
                <c:pt idx="516">
                  <c:v>0.49166666666666692</c:v>
                </c:pt>
                <c:pt idx="517">
                  <c:v>0.49201388888888892</c:v>
                </c:pt>
                <c:pt idx="518">
                  <c:v>0.49236111111110997</c:v>
                </c:pt>
                <c:pt idx="519">
                  <c:v>0.49270833333333308</c:v>
                </c:pt>
                <c:pt idx="520">
                  <c:v>0.49305555555555508</c:v>
                </c:pt>
                <c:pt idx="521">
                  <c:v>0.49340277777777841</c:v>
                </c:pt>
                <c:pt idx="522">
                  <c:v>0.49374999999999986</c:v>
                </c:pt>
                <c:pt idx="523">
                  <c:v>0.49409722222222202</c:v>
                </c:pt>
                <c:pt idx="524">
                  <c:v>0.49444444444444485</c:v>
                </c:pt>
                <c:pt idx="525">
                  <c:v>0.49479166666666602</c:v>
                </c:pt>
                <c:pt idx="526">
                  <c:v>0.49513888888888885</c:v>
                </c:pt>
                <c:pt idx="527">
                  <c:v>0.49548611111111085</c:v>
                </c:pt>
                <c:pt idx="528">
                  <c:v>0.49583333333333302</c:v>
                </c:pt>
                <c:pt idx="529">
                  <c:v>0.49618055555555574</c:v>
                </c:pt>
                <c:pt idx="530">
                  <c:v>0.4965277777777784</c:v>
                </c:pt>
                <c:pt idx="531">
                  <c:v>0.49687500000000034</c:v>
                </c:pt>
                <c:pt idx="532">
                  <c:v>0.49722222222222268</c:v>
                </c:pt>
                <c:pt idx="533">
                  <c:v>0.49756944444444468</c:v>
                </c:pt>
                <c:pt idx="534">
                  <c:v>0.4979166666666674</c:v>
                </c:pt>
                <c:pt idx="535">
                  <c:v>0.49826388888888867</c:v>
                </c:pt>
                <c:pt idx="536">
                  <c:v>0.49861111111111001</c:v>
                </c:pt>
                <c:pt idx="537">
                  <c:v>0.49895833333333367</c:v>
                </c:pt>
                <c:pt idx="538">
                  <c:v>0.49930555555555561</c:v>
                </c:pt>
                <c:pt idx="539">
                  <c:v>0.49965277777777822</c:v>
                </c:pt>
                <c:pt idx="540">
                  <c:v>0.5</c:v>
                </c:pt>
                <c:pt idx="541">
                  <c:v>0.5003472222222215</c:v>
                </c:pt>
                <c:pt idx="542">
                  <c:v>0.50069444444444522</c:v>
                </c:pt>
                <c:pt idx="543">
                  <c:v>0.50104166666666605</c:v>
                </c:pt>
                <c:pt idx="544">
                  <c:v>0.501388888888888</c:v>
                </c:pt>
                <c:pt idx="545">
                  <c:v>0.5017361111111095</c:v>
                </c:pt>
                <c:pt idx="546">
                  <c:v>0.50208333333333299</c:v>
                </c:pt>
                <c:pt idx="547">
                  <c:v>0.50243055555555449</c:v>
                </c:pt>
                <c:pt idx="548">
                  <c:v>0.50277777777777699</c:v>
                </c:pt>
                <c:pt idx="549">
                  <c:v>0.50312499999999849</c:v>
                </c:pt>
                <c:pt idx="550">
                  <c:v>0.50347222222222066</c:v>
                </c:pt>
                <c:pt idx="551">
                  <c:v>0.50381944444444404</c:v>
                </c:pt>
                <c:pt idx="552">
                  <c:v>0.50416666666666465</c:v>
                </c:pt>
                <c:pt idx="553">
                  <c:v>0.50451388888888749</c:v>
                </c:pt>
                <c:pt idx="554">
                  <c:v>0.50486111111110998</c:v>
                </c:pt>
                <c:pt idx="555">
                  <c:v>0.50520833333333304</c:v>
                </c:pt>
                <c:pt idx="556">
                  <c:v>0.50555555555555498</c:v>
                </c:pt>
                <c:pt idx="557">
                  <c:v>0.50590277777777659</c:v>
                </c:pt>
                <c:pt idx="558">
                  <c:v>0.50624999999999898</c:v>
                </c:pt>
                <c:pt idx="559">
                  <c:v>0.50659722222222159</c:v>
                </c:pt>
                <c:pt idx="560">
                  <c:v>0.50694444444444464</c:v>
                </c:pt>
                <c:pt idx="561">
                  <c:v>0.50729166666666603</c:v>
                </c:pt>
                <c:pt idx="562">
                  <c:v>0.50763888888888864</c:v>
                </c:pt>
                <c:pt idx="563">
                  <c:v>0.50798611111110958</c:v>
                </c:pt>
                <c:pt idx="564">
                  <c:v>0.50833333333333297</c:v>
                </c:pt>
                <c:pt idx="565">
                  <c:v>0.50868055555555503</c:v>
                </c:pt>
                <c:pt idx="566">
                  <c:v>0.50902777777777697</c:v>
                </c:pt>
                <c:pt idx="567">
                  <c:v>0.50937499999999858</c:v>
                </c:pt>
                <c:pt idx="568">
                  <c:v>0.50972222222222197</c:v>
                </c:pt>
                <c:pt idx="569">
                  <c:v>0.51006944444444402</c:v>
                </c:pt>
                <c:pt idx="570">
                  <c:v>0.5104166666666643</c:v>
                </c:pt>
                <c:pt idx="571">
                  <c:v>0.51076388888888802</c:v>
                </c:pt>
                <c:pt idx="572">
                  <c:v>0.51111111111110996</c:v>
                </c:pt>
                <c:pt idx="573">
                  <c:v>0.51145833333333302</c:v>
                </c:pt>
                <c:pt idx="574">
                  <c:v>0.51180555555555562</c:v>
                </c:pt>
                <c:pt idx="575">
                  <c:v>0.51215277777777657</c:v>
                </c:pt>
                <c:pt idx="576">
                  <c:v>0.51249999999999896</c:v>
                </c:pt>
                <c:pt idx="577">
                  <c:v>0.51284722222222201</c:v>
                </c:pt>
                <c:pt idx="578">
                  <c:v>0.51319444444444395</c:v>
                </c:pt>
                <c:pt idx="579">
                  <c:v>0.51354166666666601</c:v>
                </c:pt>
                <c:pt idx="580">
                  <c:v>0.51388888888888795</c:v>
                </c:pt>
                <c:pt idx="581">
                  <c:v>0.51423611111110956</c:v>
                </c:pt>
                <c:pt idx="582">
                  <c:v>0.5145833333333325</c:v>
                </c:pt>
                <c:pt idx="583">
                  <c:v>0.514930555555555</c:v>
                </c:pt>
                <c:pt idx="584">
                  <c:v>0.5152777777777765</c:v>
                </c:pt>
                <c:pt idx="585">
                  <c:v>0.515624999999999</c:v>
                </c:pt>
                <c:pt idx="586">
                  <c:v>0.51597222222222106</c:v>
                </c:pt>
                <c:pt idx="587">
                  <c:v>0.516319444444444</c:v>
                </c:pt>
                <c:pt idx="588">
                  <c:v>0.5166666666666655</c:v>
                </c:pt>
                <c:pt idx="589">
                  <c:v>0.517013888888888</c:v>
                </c:pt>
                <c:pt idx="590">
                  <c:v>0.5173611111111095</c:v>
                </c:pt>
                <c:pt idx="591">
                  <c:v>0.51770833333333421</c:v>
                </c:pt>
                <c:pt idx="592">
                  <c:v>0.51805555555555505</c:v>
                </c:pt>
                <c:pt idx="593">
                  <c:v>0.51840277777777577</c:v>
                </c:pt>
                <c:pt idx="594">
                  <c:v>0.51874999999999905</c:v>
                </c:pt>
                <c:pt idx="595">
                  <c:v>0.51909722222222099</c:v>
                </c:pt>
                <c:pt idx="596">
                  <c:v>0.51944444444444404</c:v>
                </c:pt>
                <c:pt idx="597">
                  <c:v>0.51979166666666665</c:v>
                </c:pt>
                <c:pt idx="598">
                  <c:v>0.52013888888888804</c:v>
                </c:pt>
                <c:pt idx="599">
                  <c:v>0.52048611111110865</c:v>
                </c:pt>
                <c:pt idx="600">
                  <c:v>0.52083333333333304</c:v>
                </c:pt>
                <c:pt idx="601">
                  <c:v>0.52118055555555498</c:v>
                </c:pt>
                <c:pt idx="602">
                  <c:v>0.52152777777777659</c:v>
                </c:pt>
                <c:pt idx="603">
                  <c:v>0.52187499999999898</c:v>
                </c:pt>
                <c:pt idx="604">
                  <c:v>0.52222222222222059</c:v>
                </c:pt>
                <c:pt idx="605">
                  <c:v>0.52256944444444398</c:v>
                </c:pt>
                <c:pt idx="606">
                  <c:v>0.52291666666666559</c:v>
                </c:pt>
                <c:pt idx="607">
                  <c:v>0.52326388888888797</c:v>
                </c:pt>
                <c:pt idx="608">
                  <c:v>0.52361111111111003</c:v>
                </c:pt>
                <c:pt idx="609">
                  <c:v>0.52395833333333364</c:v>
                </c:pt>
                <c:pt idx="610">
                  <c:v>0.52430555555555503</c:v>
                </c:pt>
                <c:pt idx="611">
                  <c:v>0.52465277777777697</c:v>
                </c:pt>
                <c:pt idx="612">
                  <c:v>0.52499999999999902</c:v>
                </c:pt>
                <c:pt idx="613">
                  <c:v>0.52534722222222097</c:v>
                </c:pt>
                <c:pt idx="614">
                  <c:v>0.52569444444444535</c:v>
                </c:pt>
                <c:pt idx="615">
                  <c:v>0.52604166666666663</c:v>
                </c:pt>
                <c:pt idx="616">
                  <c:v>0.52638888888888802</c:v>
                </c:pt>
                <c:pt idx="617">
                  <c:v>0.52673611111110996</c:v>
                </c:pt>
                <c:pt idx="618">
                  <c:v>0.52708333333333302</c:v>
                </c:pt>
                <c:pt idx="619">
                  <c:v>0.52743055555555496</c:v>
                </c:pt>
                <c:pt idx="620">
                  <c:v>0.52777777777777701</c:v>
                </c:pt>
                <c:pt idx="621">
                  <c:v>0.52812499999999896</c:v>
                </c:pt>
                <c:pt idx="622">
                  <c:v>0.52847222222222057</c:v>
                </c:pt>
                <c:pt idx="623">
                  <c:v>0.52881944444444395</c:v>
                </c:pt>
                <c:pt idx="624">
                  <c:v>0.52916666666666556</c:v>
                </c:pt>
                <c:pt idx="625">
                  <c:v>0.52951388888888751</c:v>
                </c:pt>
                <c:pt idx="626">
                  <c:v>0.52986111111111001</c:v>
                </c:pt>
                <c:pt idx="627">
                  <c:v>0.53020833333333295</c:v>
                </c:pt>
                <c:pt idx="628">
                  <c:v>0.530555555555555</c:v>
                </c:pt>
                <c:pt idx="629">
                  <c:v>0.5309027777777765</c:v>
                </c:pt>
                <c:pt idx="630">
                  <c:v>0.531249999999999</c:v>
                </c:pt>
                <c:pt idx="631">
                  <c:v>0.53159722222222106</c:v>
                </c:pt>
                <c:pt idx="632">
                  <c:v>0.53194444444444522</c:v>
                </c:pt>
                <c:pt idx="633">
                  <c:v>0.53229166666666605</c:v>
                </c:pt>
                <c:pt idx="634">
                  <c:v>0.53263888888888922</c:v>
                </c:pt>
                <c:pt idx="635">
                  <c:v>0.5329861111111095</c:v>
                </c:pt>
                <c:pt idx="636">
                  <c:v>0.53333333333333299</c:v>
                </c:pt>
                <c:pt idx="637">
                  <c:v>0.53368055555555505</c:v>
                </c:pt>
                <c:pt idx="638">
                  <c:v>0.53402777777777699</c:v>
                </c:pt>
                <c:pt idx="639">
                  <c:v>0.53437499999999849</c:v>
                </c:pt>
                <c:pt idx="640">
                  <c:v>0.53472222222222099</c:v>
                </c:pt>
                <c:pt idx="641">
                  <c:v>0.53506944444444404</c:v>
                </c:pt>
                <c:pt idx="642">
                  <c:v>0.53541666666666465</c:v>
                </c:pt>
                <c:pt idx="643">
                  <c:v>0.53576388888888804</c:v>
                </c:pt>
                <c:pt idx="644">
                  <c:v>0.53611111111110998</c:v>
                </c:pt>
                <c:pt idx="645">
                  <c:v>0.53645833333333304</c:v>
                </c:pt>
                <c:pt idx="646">
                  <c:v>0.53680555555555565</c:v>
                </c:pt>
                <c:pt idx="647">
                  <c:v>0.53715277777777659</c:v>
                </c:pt>
                <c:pt idx="648">
                  <c:v>0.53749999999999898</c:v>
                </c:pt>
                <c:pt idx="649">
                  <c:v>0.53784722222222103</c:v>
                </c:pt>
                <c:pt idx="650">
                  <c:v>0.53819444444444464</c:v>
                </c:pt>
                <c:pt idx="651">
                  <c:v>0.53854166666666603</c:v>
                </c:pt>
                <c:pt idx="652">
                  <c:v>0.53888888888888864</c:v>
                </c:pt>
                <c:pt idx="653">
                  <c:v>0.53923611111110958</c:v>
                </c:pt>
                <c:pt idx="654">
                  <c:v>0.53958333333333297</c:v>
                </c:pt>
                <c:pt idx="655">
                  <c:v>0.53993055555555503</c:v>
                </c:pt>
                <c:pt idx="656">
                  <c:v>0.54027777777777697</c:v>
                </c:pt>
                <c:pt idx="657">
                  <c:v>0.54062499999999902</c:v>
                </c:pt>
                <c:pt idx="658">
                  <c:v>0.54097222222222097</c:v>
                </c:pt>
                <c:pt idx="659">
                  <c:v>0.54131944444444402</c:v>
                </c:pt>
                <c:pt idx="660">
                  <c:v>0.54166666666666596</c:v>
                </c:pt>
                <c:pt idx="661">
                  <c:v>0.54201388888888802</c:v>
                </c:pt>
                <c:pt idx="662">
                  <c:v>0.54236111111110996</c:v>
                </c:pt>
                <c:pt idx="663">
                  <c:v>0.54270833333333435</c:v>
                </c:pt>
                <c:pt idx="664">
                  <c:v>0.54305555555555562</c:v>
                </c:pt>
                <c:pt idx="665">
                  <c:v>0.54340277777777657</c:v>
                </c:pt>
                <c:pt idx="666">
                  <c:v>0.54374999999999962</c:v>
                </c:pt>
                <c:pt idx="667">
                  <c:v>0.54409722222222101</c:v>
                </c:pt>
                <c:pt idx="668">
                  <c:v>0.54444444444444395</c:v>
                </c:pt>
                <c:pt idx="669">
                  <c:v>0.54479166666666734</c:v>
                </c:pt>
                <c:pt idx="670">
                  <c:v>0.54513888888888795</c:v>
                </c:pt>
                <c:pt idx="671">
                  <c:v>0.54548611111110956</c:v>
                </c:pt>
                <c:pt idx="672">
                  <c:v>0.54583333333333295</c:v>
                </c:pt>
                <c:pt idx="673">
                  <c:v>0.546180555555555</c:v>
                </c:pt>
                <c:pt idx="674">
                  <c:v>0.5465277777777765</c:v>
                </c:pt>
                <c:pt idx="675">
                  <c:v>0.546874999999999</c:v>
                </c:pt>
                <c:pt idx="676">
                  <c:v>0.54722222222222106</c:v>
                </c:pt>
                <c:pt idx="677">
                  <c:v>0.547569444444444</c:v>
                </c:pt>
                <c:pt idx="678">
                  <c:v>0.5479166666666655</c:v>
                </c:pt>
                <c:pt idx="679">
                  <c:v>0.548263888888888</c:v>
                </c:pt>
                <c:pt idx="680">
                  <c:v>0.54861111111111005</c:v>
                </c:pt>
                <c:pt idx="681">
                  <c:v>0.54895833333333321</c:v>
                </c:pt>
                <c:pt idx="682">
                  <c:v>0.54930555555555505</c:v>
                </c:pt>
                <c:pt idx="683">
                  <c:v>0.54965277777777699</c:v>
                </c:pt>
                <c:pt idx="684">
                  <c:v>0.54999999999999905</c:v>
                </c:pt>
                <c:pt idx="685">
                  <c:v>0.55034722222222099</c:v>
                </c:pt>
                <c:pt idx="686">
                  <c:v>0.55069444444444571</c:v>
                </c:pt>
                <c:pt idx="687">
                  <c:v>0.55104166666666665</c:v>
                </c:pt>
                <c:pt idx="688">
                  <c:v>0.55138888888888804</c:v>
                </c:pt>
                <c:pt idx="689">
                  <c:v>0.55173611111110998</c:v>
                </c:pt>
                <c:pt idx="690">
                  <c:v>0.55208333333333204</c:v>
                </c:pt>
                <c:pt idx="691">
                  <c:v>0.55243055555555498</c:v>
                </c:pt>
                <c:pt idx="692">
                  <c:v>0.55277777777777704</c:v>
                </c:pt>
                <c:pt idx="693">
                  <c:v>0.55312499999999898</c:v>
                </c:pt>
                <c:pt idx="694">
                  <c:v>0.55347222222222059</c:v>
                </c:pt>
                <c:pt idx="695">
                  <c:v>0.55381944444444464</c:v>
                </c:pt>
                <c:pt idx="696">
                  <c:v>0.55416666666666559</c:v>
                </c:pt>
                <c:pt idx="697">
                  <c:v>0.55451388888888797</c:v>
                </c:pt>
                <c:pt idx="698">
                  <c:v>0.55486111111111003</c:v>
                </c:pt>
                <c:pt idx="699">
                  <c:v>0.55520833333333264</c:v>
                </c:pt>
                <c:pt idx="700">
                  <c:v>0.55555555555555503</c:v>
                </c:pt>
                <c:pt idx="701">
                  <c:v>0.55590277777777697</c:v>
                </c:pt>
                <c:pt idx="702">
                  <c:v>0.55624999999999902</c:v>
                </c:pt>
                <c:pt idx="703">
                  <c:v>0.55659722222222097</c:v>
                </c:pt>
                <c:pt idx="704">
                  <c:v>0.55694444444444535</c:v>
                </c:pt>
                <c:pt idx="705">
                  <c:v>0.55729166666666663</c:v>
                </c:pt>
                <c:pt idx="706">
                  <c:v>0.55763888888888935</c:v>
                </c:pt>
                <c:pt idx="707">
                  <c:v>0.55798611111110996</c:v>
                </c:pt>
                <c:pt idx="708">
                  <c:v>0.55833333333333202</c:v>
                </c:pt>
                <c:pt idx="709">
                  <c:v>0.55868055555555562</c:v>
                </c:pt>
                <c:pt idx="710">
                  <c:v>0.55902777777777701</c:v>
                </c:pt>
                <c:pt idx="711">
                  <c:v>0.55937499999999896</c:v>
                </c:pt>
                <c:pt idx="712">
                  <c:v>0.55972222222222101</c:v>
                </c:pt>
                <c:pt idx="713">
                  <c:v>0.56006944444444395</c:v>
                </c:pt>
                <c:pt idx="714">
                  <c:v>0.56041666666666556</c:v>
                </c:pt>
                <c:pt idx="715">
                  <c:v>0.56076388888888795</c:v>
                </c:pt>
                <c:pt idx="716">
                  <c:v>0.56111111111111001</c:v>
                </c:pt>
                <c:pt idx="717">
                  <c:v>0.56145833333333195</c:v>
                </c:pt>
                <c:pt idx="718">
                  <c:v>0.56180555555555634</c:v>
                </c:pt>
                <c:pt idx="719">
                  <c:v>0.5621527777777765</c:v>
                </c:pt>
                <c:pt idx="720">
                  <c:v>0.562499999999999</c:v>
                </c:pt>
                <c:pt idx="721">
                  <c:v>0.56284722222222161</c:v>
                </c:pt>
                <c:pt idx="722">
                  <c:v>0.56319444444444522</c:v>
                </c:pt>
                <c:pt idx="723">
                  <c:v>0.56354166666666605</c:v>
                </c:pt>
                <c:pt idx="724">
                  <c:v>0.56388888888888922</c:v>
                </c:pt>
                <c:pt idx="725">
                  <c:v>0.5642361111111095</c:v>
                </c:pt>
                <c:pt idx="726">
                  <c:v>0.56458333333333199</c:v>
                </c:pt>
                <c:pt idx="727">
                  <c:v>0.56493055555555505</c:v>
                </c:pt>
                <c:pt idx="728">
                  <c:v>0.56527777777777699</c:v>
                </c:pt>
                <c:pt idx="729">
                  <c:v>0.56562499999999905</c:v>
                </c:pt>
                <c:pt idx="730">
                  <c:v>0.56597222222222099</c:v>
                </c:pt>
                <c:pt idx="731">
                  <c:v>0.56631944444444404</c:v>
                </c:pt>
                <c:pt idx="732">
                  <c:v>0.56666666666666599</c:v>
                </c:pt>
                <c:pt idx="733">
                  <c:v>0.56701388888888804</c:v>
                </c:pt>
                <c:pt idx="734">
                  <c:v>0.56736111111110998</c:v>
                </c:pt>
                <c:pt idx="735">
                  <c:v>0.5677083333333337</c:v>
                </c:pt>
                <c:pt idx="736">
                  <c:v>0.56805555555555565</c:v>
                </c:pt>
                <c:pt idx="737">
                  <c:v>0.56840277777777659</c:v>
                </c:pt>
                <c:pt idx="738">
                  <c:v>0.56874999999999964</c:v>
                </c:pt>
                <c:pt idx="739">
                  <c:v>0.56909722222222103</c:v>
                </c:pt>
                <c:pt idx="740">
                  <c:v>0.56944444444444464</c:v>
                </c:pt>
                <c:pt idx="741">
                  <c:v>0.56979166666666758</c:v>
                </c:pt>
                <c:pt idx="742">
                  <c:v>0.57013888888888864</c:v>
                </c:pt>
                <c:pt idx="743">
                  <c:v>0.57048611111110958</c:v>
                </c:pt>
                <c:pt idx="744">
                  <c:v>0.57083333333333264</c:v>
                </c:pt>
                <c:pt idx="745">
                  <c:v>0.57118055555555503</c:v>
                </c:pt>
                <c:pt idx="746">
                  <c:v>0.57152777777777697</c:v>
                </c:pt>
                <c:pt idx="747">
                  <c:v>0.57187499999999902</c:v>
                </c:pt>
                <c:pt idx="748">
                  <c:v>0.57222222222222097</c:v>
                </c:pt>
                <c:pt idx="749">
                  <c:v>0.57256944444444402</c:v>
                </c:pt>
                <c:pt idx="750">
                  <c:v>0.57291666666666596</c:v>
                </c:pt>
                <c:pt idx="751">
                  <c:v>0.57326388888888802</c:v>
                </c:pt>
                <c:pt idx="752">
                  <c:v>0.57361111111111063</c:v>
                </c:pt>
                <c:pt idx="753">
                  <c:v>0.57395833333333335</c:v>
                </c:pt>
                <c:pt idx="754">
                  <c:v>0.57430555555555562</c:v>
                </c:pt>
                <c:pt idx="755">
                  <c:v>0.57465277777777701</c:v>
                </c:pt>
                <c:pt idx="756">
                  <c:v>0.57499999999999962</c:v>
                </c:pt>
                <c:pt idx="757">
                  <c:v>0.57534722222222101</c:v>
                </c:pt>
                <c:pt idx="758">
                  <c:v>0.57569444444444584</c:v>
                </c:pt>
                <c:pt idx="759">
                  <c:v>0.57604166666666734</c:v>
                </c:pt>
                <c:pt idx="760">
                  <c:v>0.57638888888888795</c:v>
                </c:pt>
                <c:pt idx="761">
                  <c:v>0.57673611111111001</c:v>
                </c:pt>
                <c:pt idx="762">
                  <c:v>0.57708333333333195</c:v>
                </c:pt>
                <c:pt idx="763">
                  <c:v>0.577430555555555</c:v>
                </c:pt>
                <c:pt idx="764">
                  <c:v>0.57777777777777695</c:v>
                </c:pt>
                <c:pt idx="765">
                  <c:v>0.578124999999999</c:v>
                </c:pt>
                <c:pt idx="766">
                  <c:v>0.57847222222222106</c:v>
                </c:pt>
                <c:pt idx="767">
                  <c:v>0.57881944444444422</c:v>
                </c:pt>
                <c:pt idx="768">
                  <c:v>0.5791666666666655</c:v>
                </c:pt>
                <c:pt idx="769">
                  <c:v>0.579513888888888</c:v>
                </c:pt>
                <c:pt idx="770">
                  <c:v>0.57986111111111005</c:v>
                </c:pt>
                <c:pt idx="771">
                  <c:v>0.58020833333333233</c:v>
                </c:pt>
                <c:pt idx="772">
                  <c:v>0.5805555555555546</c:v>
                </c:pt>
                <c:pt idx="773">
                  <c:v>0.5809027777777761</c:v>
                </c:pt>
                <c:pt idx="774">
                  <c:v>0.5812499999999986</c:v>
                </c:pt>
                <c:pt idx="775">
                  <c:v>0.5815972222222201</c:v>
                </c:pt>
                <c:pt idx="776">
                  <c:v>0.58194444444444349</c:v>
                </c:pt>
                <c:pt idx="777">
                  <c:v>0.58229166666666632</c:v>
                </c:pt>
                <c:pt idx="778">
                  <c:v>0.58263888888888848</c:v>
                </c:pt>
                <c:pt idx="779">
                  <c:v>0.58298611111110898</c:v>
                </c:pt>
                <c:pt idx="780">
                  <c:v>0.58333333333333171</c:v>
                </c:pt>
                <c:pt idx="781">
                  <c:v>0.58368055555555531</c:v>
                </c:pt>
                <c:pt idx="782">
                  <c:v>0.5840277777777767</c:v>
                </c:pt>
                <c:pt idx="783">
                  <c:v>0.58437499999999798</c:v>
                </c:pt>
                <c:pt idx="784">
                  <c:v>0.5847222222222207</c:v>
                </c:pt>
                <c:pt idx="785">
                  <c:v>0.58506944444444331</c:v>
                </c:pt>
                <c:pt idx="786">
                  <c:v>0.58541666666666459</c:v>
                </c:pt>
                <c:pt idx="787">
                  <c:v>0.58576388888888831</c:v>
                </c:pt>
                <c:pt idx="788">
                  <c:v>0.58611111111110969</c:v>
                </c:pt>
                <c:pt idx="789">
                  <c:v>0.5864583333333323</c:v>
                </c:pt>
                <c:pt idx="790">
                  <c:v>0.58680555555555536</c:v>
                </c:pt>
                <c:pt idx="791">
                  <c:v>0.58715277777777597</c:v>
                </c:pt>
                <c:pt idx="792">
                  <c:v>0.58749999999999869</c:v>
                </c:pt>
                <c:pt idx="793">
                  <c:v>0.5878472222222213</c:v>
                </c:pt>
                <c:pt idx="794">
                  <c:v>0.58819444444444335</c:v>
                </c:pt>
                <c:pt idx="795">
                  <c:v>0.5885416666666663</c:v>
                </c:pt>
                <c:pt idx="796">
                  <c:v>0.58888888888888835</c:v>
                </c:pt>
                <c:pt idx="797">
                  <c:v>0.58923611111110852</c:v>
                </c:pt>
                <c:pt idx="798">
                  <c:v>0.58958333333333168</c:v>
                </c:pt>
                <c:pt idx="799">
                  <c:v>0.58993055555555529</c:v>
                </c:pt>
                <c:pt idx="800">
                  <c:v>0.59027777777777668</c:v>
                </c:pt>
                <c:pt idx="801">
                  <c:v>0.59062499999999929</c:v>
                </c:pt>
                <c:pt idx="802">
                  <c:v>0.59097222222222068</c:v>
                </c:pt>
                <c:pt idx="803">
                  <c:v>0.59131944444444262</c:v>
                </c:pt>
                <c:pt idx="804">
                  <c:v>0.59166666666666567</c:v>
                </c:pt>
                <c:pt idx="805">
                  <c:v>0.59201388888888762</c:v>
                </c:pt>
                <c:pt idx="806">
                  <c:v>0.59236111111110967</c:v>
                </c:pt>
                <c:pt idx="807">
                  <c:v>0.5927083333333325</c:v>
                </c:pt>
                <c:pt idx="808">
                  <c:v>0.59305555555555534</c:v>
                </c:pt>
                <c:pt idx="809">
                  <c:v>0.5934027777777755</c:v>
                </c:pt>
                <c:pt idx="810">
                  <c:v>0.59374999999999933</c:v>
                </c:pt>
                <c:pt idx="811">
                  <c:v>0.59409722222222139</c:v>
                </c:pt>
                <c:pt idx="812">
                  <c:v>0.59444444444444333</c:v>
                </c:pt>
                <c:pt idx="813">
                  <c:v>0.59479166666666661</c:v>
                </c:pt>
                <c:pt idx="814">
                  <c:v>0.59513888888888833</c:v>
                </c:pt>
                <c:pt idx="815">
                  <c:v>0.5954861111111085</c:v>
                </c:pt>
                <c:pt idx="816">
                  <c:v>0.59583333333333233</c:v>
                </c:pt>
                <c:pt idx="817">
                  <c:v>0.5961805555555546</c:v>
                </c:pt>
                <c:pt idx="818">
                  <c:v>0.5965277777777761</c:v>
                </c:pt>
                <c:pt idx="819">
                  <c:v>0.5968749999999986</c:v>
                </c:pt>
                <c:pt idx="820">
                  <c:v>0.5972222222222201</c:v>
                </c:pt>
                <c:pt idx="821">
                  <c:v>0.5975694444444426</c:v>
                </c:pt>
                <c:pt idx="822">
                  <c:v>0.59791666666666499</c:v>
                </c:pt>
                <c:pt idx="823">
                  <c:v>0.5982638888888876</c:v>
                </c:pt>
                <c:pt idx="824">
                  <c:v>0.59861111111111032</c:v>
                </c:pt>
                <c:pt idx="825">
                  <c:v>0.59895833333333248</c:v>
                </c:pt>
                <c:pt idx="826">
                  <c:v>0.59930555555555531</c:v>
                </c:pt>
                <c:pt idx="827">
                  <c:v>0.5996527777777767</c:v>
                </c:pt>
                <c:pt idx="828">
                  <c:v>0.59999999999999931</c:v>
                </c:pt>
                <c:pt idx="829">
                  <c:v>0.60034722222222103</c:v>
                </c:pt>
                <c:pt idx="830">
                  <c:v>0.60069444444444509</c:v>
                </c:pt>
                <c:pt idx="831">
                  <c:v>0.60104166666666758</c:v>
                </c:pt>
                <c:pt idx="832">
                  <c:v>0.60138888888888864</c:v>
                </c:pt>
                <c:pt idx="833">
                  <c:v>0.60173611111111003</c:v>
                </c:pt>
                <c:pt idx="834">
                  <c:v>0.60208333333333264</c:v>
                </c:pt>
                <c:pt idx="835">
                  <c:v>0.60243055555555503</c:v>
                </c:pt>
                <c:pt idx="836">
                  <c:v>0.60277777777777763</c:v>
                </c:pt>
                <c:pt idx="837">
                  <c:v>0.60312499999999902</c:v>
                </c:pt>
                <c:pt idx="838">
                  <c:v>0.60347222222222097</c:v>
                </c:pt>
                <c:pt idx="839">
                  <c:v>0.60381944444444435</c:v>
                </c:pt>
                <c:pt idx="840">
                  <c:v>0.60416666666666596</c:v>
                </c:pt>
                <c:pt idx="841">
                  <c:v>0.60451388888888802</c:v>
                </c:pt>
                <c:pt idx="842">
                  <c:v>0.60486111111111063</c:v>
                </c:pt>
                <c:pt idx="843">
                  <c:v>0.60520833333333335</c:v>
                </c:pt>
                <c:pt idx="844">
                  <c:v>0.60555555555555562</c:v>
                </c:pt>
                <c:pt idx="845">
                  <c:v>0.60590277777777701</c:v>
                </c:pt>
                <c:pt idx="846">
                  <c:v>0.60624999999999962</c:v>
                </c:pt>
                <c:pt idx="847">
                  <c:v>0.60659722222222101</c:v>
                </c:pt>
                <c:pt idx="848">
                  <c:v>0.60694444444444484</c:v>
                </c:pt>
                <c:pt idx="849">
                  <c:v>0.60729166666666734</c:v>
                </c:pt>
                <c:pt idx="850">
                  <c:v>0.60763888888888984</c:v>
                </c:pt>
                <c:pt idx="851">
                  <c:v>0.60798611111111001</c:v>
                </c:pt>
                <c:pt idx="852">
                  <c:v>0.60833333333333195</c:v>
                </c:pt>
                <c:pt idx="853">
                  <c:v>0.60868055555555634</c:v>
                </c:pt>
                <c:pt idx="854">
                  <c:v>0.60902777777777695</c:v>
                </c:pt>
                <c:pt idx="855">
                  <c:v>0.609374999999999</c:v>
                </c:pt>
                <c:pt idx="856">
                  <c:v>0.60972222222222161</c:v>
                </c:pt>
                <c:pt idx="857">
                  <c:v>0.61006944444444422</c:v>
                </c:pt>
                <c:pt idx="858">
                  <c:v>0.6104166666666655</c:v>
                </c:pt>
                <c:pt idx="859">
                  <c:v>0.61076388888888922</c:v>
                </c:pt>
                <c:pt idx="860">
                  <c:v>0.61111111111111005</c:v>
                </c:pt>
                <c:pt idx="861">
                  <c:v>0.61145833333333321</c:v>
                </c:pt>
                <c:pt idx="862">
                  <c:v>0.61180555555555571</c:v>
                </c:pt>
                <c:pt idx="863">
                  <c:v>0.61215277777777699</c:v>
                </c:pt>
                <c:pt idx="864">
                  <c:v>0.61249999999999905</c:v>
                </c:pt>
                <c:pt idx="865">
                  <c:v>0.61284722222222165</c:v>
                </c:pt>
                <c:pt idx="866">
                  <c:v>0.61319444444444471</c:v>
                </c:pt>
                <c:pt idx="867">
                  <c:v>0.61354166666666665</c:v>
                </c:pt>
                <c:pt idx="868">
                  <c:v>0.61388888888888971</c:v>
                </c:pt>
                <c:pt idx="869">
                  <c:v>0.61423611111110998</c:v>
                </c:pt>
                <c:pt idx="870">
                  <c:v>0.61458333333333204</c:v>
                </c:pt>
                <c:pt idx="871">
                  <c:v>0.61493055555555465</c:v>
                </c:pt>
                <c:pt idx="872">
                  <c:v>0.61527777777777704</c:v>
                </c:pt>
                <c:pt idx="873">
                  <c:v>0.61562499999999964</c:v>
                </c:pt>
                <c:pt idx="874">
                  <c:v>0.61597222222222103</c:v>
                </c:pt>
                <c:pt idx="875">
                  <c:v>0.61631944444444364</c:v>
                </c:pt>
                <c:pt idx="876">
                  <c:v>0.61666666666666603</c:v>
                </c:pt>
                <c:pt idx="877">
                  <c:v>0.61701388888888864</c:v>
                </c:pt>
                <c:pt idx="878">
                  <c:v>0.61736111111111003</c:v>
                </c:pt>
                <c:pt idx="879">
                  <c:v>0.61770833333333408</c:v>
                </c:pt>
                <c:pt idx="880">
                  <c:v>0.61805555555555558</c:v>
                </c:pt>
                <c:pt idx="881">
                  <c:v>0.61840277777777697</c:v>
                </c:pt>
                <c:pt idx="882">
                  <c:v>0.61875000000000058</c:v>
                </c:pt>
                <c:pt idx="883">
                  <c:v>0.61909722222222163</c:v>
                </c:pt>
                <c:pt idx="884">
                  <c:v>0.61944444444444435</c:v>
                </c:pt>
                <c:pt idx="885">
                  <c:v>0.61979166666666785</c:v>
                </c:pt>
                <c:pt idx="886">
                  <c:v>0.62013888888888935</c:v>
                </c:pt>
                <c:pt idx="887">
                  <c:v>0.62048611111110996</c:v>
                </c:pt>
                <c:pt idx="888">
                  <c:v>0.62083333333333335</c:v>
                </c:pt>
                <c:pt idx="889">
                  <c:v>0.62118055555555463</c:v>
                </c:pt>
                <c:pt idx="890">
                  <c:v>0.62152777777777701</c:v>
                </c:pt>
                <c:pt idx="891">
                  <c:v>0.62187499999999962</c:v>
                </c:pt>
                <c:pt idx="892">
                  <c:v>0.62222222222222101</c:v>
                </c:pt>
                <c:pt idx="893">
                  <c:v>0.62256944444444295</c:v>
                </c:pt>
                <c:pt idx="894">
                  <c:v>0.62291666666666601</c:v>
                </c:pt>
                <c:pt idx="895">
                  <c:v>0.62326388888888795</c:v>
                </c:pt>
                <c:pt idx="896">
                  <c:v>0.62361111111111134</c:v>
                </c:pt>
                <c:pt idx="897">
                  <c:v>0.62395833333333384</c:v>
                </c:pt>
                <c:pt idx="898">
                  <c:v>0.62430555555555534</c:v>
                </c:pt>
                <c:pt idx="899">
                  <c:v>0.62465277777777695</c:v>
                </c:pt>
                <c:pt idx="900">
                  <c:v>0.62500000000000033</c:v>
                </c:pt>
                <c:pt idx="901">
                  <c:v>0.62534722222222161</c:v>
                </c:pt>
                <c:pt idx="902">
                  <c:v>0.62569444444444544</c:v>
                </c:pt>
                <c:pt idx="903">
                  <c:v>0.62604166666666772</c:v>
                </c:pt>
                <c:pt idx="904">
                  <c:v>0.62638888888888922</c:v>
                </c:pt>
                <c:pt idx="905">
                  <c:v>0.62673611111111005</c:v>
                </c:pt>
                <c:pt idx="906">
                  <c:v>0.62708333333333321</c:v>
                </c:pt>
                <c:pt idx="907">
                  <c:v>0.62743055555555405</c:v>
                </c:pt>
                <c:pt idx="908">
                  <c:v>0.62777777777777821</c:v>
                </c:pt>
                <c:pt idx="909">
                  <c:v>0.62812499999999905</c:v>
                </c:pt>
                <c:pt idx="910">
                  <c:v>0.62847222222222099</c:v>
                </c:pt>
                <c:pt idx="911">
                  <c:v>0.62881944444444471</c:v>
                </c:pt>
                <c:pt idx="912">
                  <c:v>0.62916666666666599</c:v>
                </c:pt>
                <c:pt idx="913">
                  <c:v>0.62951388888888804</c:v>
                </c:pt>
                <c:pt idx="914">
                  <c:v>0.62986111111111065</c:v>
                </c:pt>
                <c:pt idx="915">
                  <c:v>0.6302083333333337</c:v>
                </c:pt>
                <c:pt idx="916">
                  <c:v>0.63055555555555465</c:v>
                </c:pt>
                <c:pt idx="917">
                  <c:v>0.63090277777777704</c:v>
                </c:pt>
                <c:pt idx="918">
                  <c:v>0.63124999999999964</c:v>
                </c:pt>
                <c:pt idx="919">
                  <c:v>0.63159722222222103</c:v>
                </c:pt>
                <c:pt idx="920">
                  <c:v>0.63194444444444509</c:v>
                </c:pt>
                <c:pt idx="921">
                  <c:v>0.63229166666666758</c:v>
                </c:pt>
                <c:pt idx="922">
                  <c:v>0.63263888888889008</c:v>
                </c:pt>
                <c:pt idx="923">
                  <c:v>0.63298611111111003</c:v>
                </c:pt>
                <c:pt idx="924">
                  <c:v>0.63333333333333264</c:v>
                </c:pt>
                <c:pt idx="925">
                  <c:v>0.63368055555555558</c:v>
                </c:pt>
                <c:pt idx="926">
                  <c:v>0.63402777777777763</c:v>
                </c:pt>
                <c:pt idx="927">
                  <c:v>0.63437499999999902</c:v>
                </c:pt>
                <c:pt idx="928">
                  <c:v>0.63472222222222163</c:v>
                </c:pt>
                <c:pt idx="929">
                  <c:v>0.63506944444444435</c:v>
                </c:pt>
                <c:pt idx="930">
                  <c:v>0.63541666666666596</c:v>
                </c:pt>
                <c:pt idx="931">
                  <c:v>0.63576388888888935</c:v>
                </c:pt>
                <c:pt idx="932">
                  <c:v>0.63611111111111063</c:v>
                </c:pt>
                <c:pt idx="933">
                  <c:v>0.63645833333333335</c:v>
                </c:pt>
                <c:pt idx="934">
                  <c:v>0.63680555555555585</c:v>
                </c:pt>
                <c:pt idx="935">
                  <c:v>0.63715277777777701</c:v>
                </c:pt>
                <c:pt idx="936">
                  <c:v>0.63749999999999962</c:v>
                </c:pt>
                <c:pt idx="937">
                  <c:v>0.63784722222222234</c:v>
                </c:pt>
                <c:pt idx="938">
                  <c:v>0.63819444444444484</c:v>
                </c:pt>
                <c:pt idx="939">
                  <c:v>0.63854166666666734</c:v>
                </c:pt>
                <c:pt idx="940">
                  <c:v>0.63888888888888984</c:v>
                </c:pt>
                <c:pt idx="941">
                  <c:v>0.63923611111111001</c:v>
                </c:pt>
                <c:pt idx="942">
                  <c:v>0.63958333333333195</c:v>
                </c:pt>
                <c:pt idx="943">
                  <c:v>0.63993055555555534</c:v>
                </c:pt>
                <c:pt idx="944">
                  <c:v>0.64027777777777695</c:v>
                </c:pt>
                <c:pt idx="945">
                  <c:v>0.64062500000000067</c:v>
                </c:pt>
                <c:pt idx="946">
                  <c:v>0.64097222222222161</c:v>
                </c:pt>
                <c:pt idx="947">
                  <c:v>0.64131944444444422</c:v>
                </c:pt>
                <c:pt idx="948">
                  <c:v>0.64166666666666505</c:v>
                </c:pt>
                <c:pt idx="949">
                  <c:v>0.64201388888888922</c:v>
                </c:pt>
                <c:pt idx="950">
                  <c:v>0.64236111111111005</c:v>
                </c:pt>
                <c:pt idx="951">
                  <c:v>0.64270833333333444</c:v>
                </c:pt>
                <c:pt idx="952">
                  <c:v>0.64305555555555571</c:v>
                </c:pt>
                <c:pt idx="953">
                  <c:v>0.64340277777777699</c:v>
                </c:pt>
                <c:pt idx="954">
                  <c:v>0.64375000000000071</c:v>
                </c:pt>
                <c:pt idx="955">
                  <c:v>0.64409722222222165</c:v>
                </c:pt>
                <c:pt idx="956">
                  <c:v>0.64444444444444471</c:v>
                </c:pt>
                <c:pt idx="957">
                  <c:v>0.64479166666666721</c:v>
                </c:pt>
                <c:pt idx="958">
                  <c:v>0.64513888888888971</c:v>
                </c:pt>
                <c:pt idx="959">
                  <c:v>0.64548611111110998</c:v>
                </c:pt>
                <c:pt idx="960">
                  <c:v>0.6458333333333337</c:v>
                </c:pt>
                <c:pt idx="961">
                  <c:v>0.64618055555555465</c:v>
                </c:pt>
                <c:pt idx="962">
                  <c:v>0.64652777777777704</c:v>
                </c:pt>
                <c:pt idx="963">
                  <c:v>0.64687499999999964</c:v>
                </c:pt>
                <c:pt idx="964">
                  <c:v>0.64722222222222103</c:v>
                </c:pt>
                <c:pt idx="965">
                  <c:v>0.64756944444444364</c:v>
                </c:pt>
                <c:pt idx="966">
                  <c:v>0.64791666666666503</c:v>
                </c:pt>
                <c:pt idx="967">
                  <c:v>0.64826388888888864</c:v>
                </c:pt>
                <c:pt idx="968">
                  <c:v>0.64861111111111158</c:v>
                </c:pt>
                <c:pt idx="969">
                  <c:v>0.64895833333333408</c:v>
                </c:pt>
                <c:pt idx="970">
                  <c:v>0.64930555555555558</c:v>
                </c:pt>
                <c:pt idx="971">
                  <c:v>0.64965277777777763</c:v>
                </c:pt>
                <c:pt idx="972">
                  <c:v>0.65000000000000058</c:v>
                </c:pt>
                <c:pt idx="973">
                  <c:v>0.65034722222222163</c:v>
                </c:pt>
                <c:pt idx="974">
                  <c:v>0.6506944444444458</c:v>
                </c:pt>
                <c:pt idx="975">
                  <c:v>0.65104166666666685</c:v>
                </c:pt>
                <c:pt idx="976">
                  <c:v>0.65138888888888935</c:v>
                </c:pt>
                <c:pt idx="977">
                  <c:v>0.65173611111111063</c:v>
                </c:pt>
                <c:pt idx="978">
                  <c:v>0.65208333333333335</c:v>
                </c:pt>
                <c:pt idx="979">
                  <c:v>0.65243055555555463</c:v>
                </c:pt>
                <c:pt idx="980">
                  <c:v>0.65277777777777835</c:v>
                </c:pt>
                <c:pt idx="981">
                  <c:v>0.65312499999999962</c:v>
                </c:pt>
                <c:pt idx="982">
                  <c:v>0.65347222222222101</c:v>
                </c:pt>
                <c:pt idx="983">
                  <c:v>0.65381944444444484</c:v>
                </c:pt>
                <c:pt idx="984">
                  <c:v>0.65416666666666501</c:v>
                </c:pt>
                <c:pt idx="985">
                  <c:v>0.65451388888888795</c:v>
                </c:pt>
                <c:pt idx="986">
                  <c:v>0.65486111111111134</c:v>
                </c:pt>
                <c:pt idx="987">
                  <c:v>0.65520833333333384</c:v>
                </c:pt>
                <c:pt idx="988">
                  <c:v>0.65555555555555534</c:v>
                </c:pt>
                <c:pt idx="989">
                  <c:v>0.65590277777777695</c:v>
                </c:pt>
                <c:pt idx="990">
                  <c:v>0.65625000000000033</c:v>
                </c:pt>
                <c:pt idx="991">
                  <c:v>0.65659722222222161</c:v>
                </c:pt>
                <c:pt idx="992">
                  <c:v>0.65694444444444544</c:v>
                </c:pt>
                <c:pt idx="993">
                  <c:v>0.65729166666666672</c:v>
                </c:pt>
                <c:pt idx="994">
                  <c:v>0.65763888888889044</c:v>
                </c:pt>
                <c:pt idx="995">
                  <c:v>0.65798611111111005</c:v>
                </c:pt>
                <c:pt idx="996">
                  <c:v>0.65833333333333321</c:v>
                </c:pt>
                <c:pt idx="997">
                  <c:v>0.65868055555555571</c:v>
                </c:pt>
                <c:pt idx="998">
                  <c:v>0.65902777777777821</c:v>
                </c:pt>
                <c:pt idx="999">
                  <c:v>0.65937499999999905</c:v>
                </c:pt>
                <c:pt idx="1000">
                  <c:v>0.65972222222222165</c:v>
                </c:pt>
                <c:pt idx="1001">
                  <c:v>0.66006944444444471</c:v>
                </c:pt>
                <c:pt idx="1002">
                  <c:v>0.66041666666666499</c:v>
                </c:pt>
                <c:pt idx="1003">
                  <c:v>0.66076388888888971</c:v>
                </c:pt>
                <c:pt idx="1004">
                  <c:v>0.66111111111111065</c:v>
                </c:pt>
                <c:pt idx="1005">
                  <c:v>0.6614583333333337</c:v>
                </c:pt>
                <c:pt idx="1006">
                  <c:v>0.6618055555555562</c:v>
                </c:pt>
                <c:pt idx="1007">
                  <c:v>0.66215277777777704</c:v>
                </c:pt>
                <c:pt idx="1008">
                  <c:v>0.66249999999999964</c:v>
                </c:pt>
                <c:pt idx="1009">
                  <c:v>0.66284722222222259</c:v>
                </c:pt>
                <c:pt idx="1010">
                  <c:v>0.66319444444444509</c:v>
                </c:pt>
                <c:pt idx="1011">
                  <c:v>0.66354166666666659</c:v>
                </c:pt>
                <c:pt idx="1012">
                  <c:v>0.66388888888889008</c:v>
                </c:pt>
                <c:pt idx="1013">
                  <c:v>0.66423611111111003</c:v>
                </c:pt>
                <c:pt idx="1014">
                  <c:v>0.66458333333333264</c:v>
                </c:pt>
                <c:pt idx="1015">
                  <c:v>0.66493055555555558</c:v>
                </c:pt>
                <c:pt idx="1016">
                  <c:v>0.66527777777777763</c:v>
                </c:pt>
                <c:pt idx="1017">
                  <c:v>0.66562500000000102</c:v>
                </c:pt>
                <c:pt idx="1018">
                  <c:v>0.66597222222222163</c:v>
                </c:pt>
                <c:pt idx="1019">
                  <c:v>0.66631944444444435</c:v>
                </c:pt>
                <c:pt idx="1020">
                  <c:v>0.66666666666666563</c:v>
                </c:pt>
                <c:pt idx="1021">
                  <c:v>0.66701388888888935</c:v>
                </c:pt>
                <c:pt idx="1022">
                  <c:v>0.66736111111111063</c:v>
                </c:pt>
                <c:pt idx="1023">
                  <c:v>0.66770833333333479</c:v>
                </c:pt>
                <c:pt idx="1024">
                  <c:v>0.66805555555555585</c:v>
                </c:pt>
                <c:pt idx="1025">
                  <c:v>0.66840277777777701</c:v>
                </c:pt>
                <c:pt idx="1026">
                  <c:v>0.66875000000000084</c:v>
                </c:pt>
                <c:pt idx="1027">
                  <c:v>0.66909722222222234</c:v>
                </c:pt>
                <c:pt idx="1028">
                  <c:v>0.66944444444444484</c:v>
                </c:pt>
                <c:pt idx="1029">
                  <c:v>0.66979166666666756</c:v>
                </c:pt>
                <c:pt idx="1030">
                  <c:v>0.67013888888888984</c:v>
                </c:pt>
                <c:pt idx="1031">
                  <c:v>0.67048611111111001</c:v>
                </c:pt>
                <c:pt idx="1032">
                  <c:v>0.67083333333333384</c:v>
                </c:pt>
                <c:pt idx="1033">
                  <c:v>0.67118055555555534</c:v>
                </c:pt>
                <c:pt idx="1034">
                  <c:v>0.67152777777777695</c:v>
                </c:pt>
                <c:pt idx="1035">
                  <c:v>0.67187500000000067</c:v>
                </c:pt>
                <c:pt idx="1036">
                  <c:v>0.67222222222222161</c:v>
                </c:pt>
                <c:pt idx="1037">
                  <c:v>0.67256944444444422</c:v>
                </c:pt>
                <c:pt idx="1038">
                  <c:v>0.67291666666666505</c:v>
                </c:pt>
                <c:pt idx="1039">
                  <c:v>0.67326388888888922</c:v>
                </c:pt>
                <c:pt idx="1040">
                  <c:v>0.67361111111111172</c:v>
                </c:pt>
                <c:pt idx="1041">
                  <c:v>0.67395833333333444</c:v>
                </c:pt>
                <c:pt idx="1042">
                  <c:v>0.67430555555555571</c:v>
                </c:pt>
                <c:pt idx="1043">
                  <c:v>0.67465277777777721</c:v>
                </c:pt>
                <c:pt idx="1044">
                  <c:v>0.67500000000000071</c:v>
                </c:pt>
                <c:pt idx="1045">
                  <c:v>0.67534722222222165</c:v>
                </c:pt>
                <c:pt idx="1046">
                  <c:v>0.67569444444444582</c:v>
                </c:pt>
                <c:pt idx="1047">
                  <c:v>0.67604166666666721</c:v>
                </c:pt>
                <c:pt idx="1048">
                  <c:v>0.67638888888888971</c:v>
                </c:pt>
                <c:pt idx="1049">
                  <c:v>0.67673611111111065</c:v>
                </c:pt>
                <c:pt idx="1050">
                  <c:v>0.6770833333333337</c:v>
                </c:pt>
                <c:pt idx="1051">
                  <c:v>0.67743055555555465</c:v>
                </c:pt>
                <c:pt idx="1052">
                  <c:v>0.6777777777777777</c:v>
                </c:pt>
                <c:pt idx="1053">
                  <c:v>0.67812499999999964</c:v>
                </c:pt>
                <c:pt idx="1054">
                  <c:v>0.67847222222222103</c:v>
                </c:pt>
                <c:pt idx="1055">
                  <c:v>0.67881944444444509</c:v>
                </c:pt>
                <c:pt idx="1056">
                  <c:v>0.67916666666666503</c:v>
                </c:pt>
                <c:pt idx="1057">
                  <c:v>0.67951388888888864</c:v>
                </c:pt>
                <c:pt idx="1058">
                  <c:v>0.67986111111111158</c:v>
                </c:pt>
                <c:pt idx="1059">
                  <c:v>0.68020833333333308</c:v>
                </c:pt>
                <c:pt idx="1060">
                  <c:v>0.68055555555555436</c:v>
                </c:pt>
                <c:pt idx="1061">
                  <c:v>0.6809027777777763</c:v>
                </c:pt>
                <c:pt idx="1062">
                  <c:v>0.68124999999999936</c:v>
                </c:pt>
                <c:pt idx="1063">
                  <c:v>0.6815972222222213</c:v>
                </c:pt>
                <c:pt idx="1064">
                  <c:v>0.6819444444444448</c:v>
                </c:pt>
                <c:pt idx="1065">
                  <c:v>0.68229166666666596</c:v>
                </c:pt>
                <c:pt idx="1066">
                  <c:v>0.68263888888888979</c:v>
                </c:pt>
                <c:pt idx="1067">
                  <c:v>0.68298611111111029</c:v>
                </c:pt>
                <c:pt idx="1068">
                  <c:v>0.68333333333333235</c:v>
                </c:pt>
                <c:pt idx="1069">
                  <c:v>0.68368055555555496</c:v>
                </c:pt>
                <c:pt idx="1070">
                  <c:v>0.68402777777777635</c:v>
                </c:pt>
                <c:pt idx="1071">
                  <c:v>0.68437499999999929</c:v>
                </c:pt>
                <c:pt idx="1072">
                  <c:v>0.68472222222222134</c:v>
                </c:pt>
                <c:pt idx="1073">
                  <c:v>0.68506944444444351</c:v>
                </c:pt>
                <c:pt idx="1074">
                  <c:v>0.68541666666666468</c:v>
                </c:pt>
                <c:pt idx="1075">
                  <c:v>0.68576388888888851</c:v>
                </c:pt>
                <c:pt idx="1076">
                  <c:v>0.68611111111111034</c:v>
                </c:pt>
                <c:pt idx="1077">
                  <c:v>0.6864583333333325</c:v>
                </c:pt>
                <c:pt idx="1078">
                  <c:v>0.68680555555555567</c:v>
                </c:pt>
                <c:pt idx="1079">
                  <c:v>0.68715277777777561</c:v>
                </c:pt>
                <c:pt idx="1080">
                  <c:v>0.68749999999999933</c:v>
                </c:pt>
                <c:pt idx="1081">
                  <c:v>0.68784722222222194</c:v>
                </c:pt>
                <c:pt idx="1082">
                  <c:v>0.68819444444444455</c:v>
                </c:pt>
                <c:pt idx="1083">
                  <c:v>0.68854166666666561</c:v>
                </c:pt>
                <c:pt idx="1084">
                  <c:v>0.68888888888888955</c:v>
                </c:pt>
                <c:pt idx="1085">
                  <c:v>0.68923611111110961</c:v>
                </c:pt>
                <c:pt idx="1086">
                  <c:v>0.68958333333333233</c:v>
                </c:pt>
                <c:pt idx="1087">
                  <c:v>0.6899305555555546</c:v>
                </c:pt>
                <c:pt idx="1088">
                  <c:v>0.69027777777777632</c:v>
                </c:pt>
                <c:pt idx="1089">
                  <c:v>0.6906249999999996</c:v>
                </c:pt>
                <c:pt idx="1090">
                  <c:v>0.69097222222222132</c:v>
                </c:pt>
                <c:pt idx="1091">
                  <c:v>0.69131944444444349</c:v>
                </c:pt>
                <c:pt idx="1092">
                  <c:v>0.69166666666666532</c:v>
                </c:pt>
                <c:pt idx="1093">
                  <c:v>0.69201388888888848</c:v>
                </c:pt>
                <c:pt idx="1094">
                  <c:v>0.69236111111111032</c:v>
                </c:pt>
                <c:pt idx="1095">
                  <c:v>0.69270833333333393</c:v>
                </c:pt>
                <c:pt idx="1096">
                  <c:v>0.6930555555555552</c:v>
                </c:pt>
                <c:pt idx="1097">
                  <c:v>0.6934027777777757</c:v>
                </c:pt>
                <c:pt idx="1098">
                  <c:v>0.6937500000000002</c:v>
                </c:pt>
                <c:pt idx="1099">
                  <c:v>0.69409722222222148</c:v>
                </c:pt>
                <c:pt idx="1100">
                  <c:v>0.69444444444444409</c:v>
                </c:pt>
                <c:pt idx="1101">
                  <c:v>0.69479166666666692</c:v>
                </c:pt>
                <c:pt idx="1102">
                  <c:v>0.69513888888888908</c:v>
                </c:pt>
                <c:pt idx="1103">
                  <c:v>0.69548611111110969</c:v>
                </c:pt>
                <c:pt idx="1104">
                  <c:v>0.69583333333333308</c:v>
                </c:pt>
                <c:pt idx="1105">
                  <c:v>0.69618055555555436</c:v>
                </c:pt>
                <c:pt idx="1106">
                  <c:v>0.6965277777777763</c:v>
                </c:pt>
                <c:pt idx="1107">
                  <c:v>0.69687499999999936</c:v>
                </c:pt>
                <c:pt idx="1108">
                  <c:v>0.6972222222222213</c:v>
                </c:pt>
                <c:pt idx="1109">
                  <c:v>0.69756944444444335</c:v>
                </c:pt>
                <c:pt idx="1110">
                  <c:v>0.6979166666666653</c:v>
                </c:pt>
                <c:pt idx="1111">
                  <c:v>0.69826388888888835</c:v>
                </c:pt>
                <c:pt idx="1112">
                  <c:v>0.69861111111111096</c:v>
                </c:pt>
                <c:pt idx="1113">
                  <c:v>0.69895833333333379</c:v>
                </c:pt>
                <c:pt idx="1114">
                  <c:v>0.69930555555555496</c:v>
                </c:pt>
                <c:pt idx="1115">
                  <c:v>0.69965277777777635</c:v>
                </c:pt>
                <c:pt idx="1116">
                  <c:v>0.7</c:v>
                </c:pt>
                <c:pt idx="1117">
                  <c:v>0.70034722222222101</c:v>
                </c:pt>
                <c:pt idx="1118">
                  <c:v>0.70069444444444484</c:v>
                </c:pt>
                <c:pt idx="1119">
                  <c:v>0.70104166666666634</c:v>
                </c:pt>
                <c:pt idx="1120">
                  <c:v>0.70138888888888795</c:v>
                </c:pt>
                <c:pt idx="1121">
                  <c:v>0.70173611111111001</c:v>
                </c:pt>
                <c:pt idx="1122">
                  <c:v>0.70208333333333195</c:v>
                </c:pt>
                <c:pt idx="1123">
                  <c:v>0.702430555555554</c:v>
                </c:pt>
                <c:pt idx="1124">
                  <c:v>0.70277777777777595</c:v>
                </c:pt>
                <c:pt idx="1125">
                  <c:v>0.703124999999999</c:v>
                </c:pt>
                <c:pt idx="1126">
                  <c:v>0.70347222222222106</c:v>
                </c:pt>
                <c:pt idx="1127">
                  <c:v>0.70381944444444422</c:v>
                </c:pt>
                <c:pt idx="1128">
                  <c:v>0.7041666666666645</c:v>
                </c:pt>
                <c:pt idx="1129">
                  <c:v>0.704513888888887</c:v>
                </c:pt>
                <c:pt idx="1130">
                  <c:v>0.70486111111111005</c:v>
                </c:pt>
                <c:pt idx="1131">
                  <c:v>0.70520833333333321</c:v>
                </c:pt>
                <c:pt idx="1132">
                  <c:v>0.70555555555555405</c:v>
                </c:pt>
                <c:pt idx="1133">
                  <c:v>0.70590277777777599</c:v>
                </c:pt>
                <c:pt idx="1134">
                  <c:v>0.70624999999999905</c:v>
                </c:pt>
                <c:pt idx="1135">
                  <c:v>0.70659722222222099</c:v>
                </c:pt>
                <c:pt idx="1136">
                  <c:v>0.70694444444444471</c:v>
                </c:pt>
                <c:pt idx="1137">
                  <c:v>0.70729166666666565</c:v>
                </c:pt>
                <c:pt idx="1138">
                  <c:v>0.70763888888888871</c:v>
                </c:pt>
                <c:pt idx="1139">
                  <c:v>0.70798611111110998</c:v>
                </c:pt>
                <c:pt idx="1140">
                  <c:v>0.70833333333333204</c:v>
                </c:pt>
                <c:pt idx="1141">
                  <c:v>0.70868055555555465</c:v>
                </c:pt>
                <c:pt idx="1142">
                  <c:v>0.70902777777777604</c:v>
                </c:pt>
                <c:pt idx="1143">
                  <c:v>0.70937499999999898</c:v>
                </c:pt>
                <c:pt idx="1144">
                  <c:v>0.70972222222222103</c:v>
                </c:pt>
                <c:pt idx="1145">
                  <c:v>0.71006944444444364</c:v>
                </c:pt>
                <c:pt idx="1146">
                  <c:v>0.71041666666666459</c:v>
                </c:pt>
                <c:pt idx="1147">
                  <c:v>0.71076388888888764</c:v>
                </c:pt>
                <c:pt idx="1148">
                  <c:v>0.71111111111111003</c:v>
                </c:pt>
                <c:pt idx="1149">
                  <c:v>0.71145833333333264</c:v>
                </c:pt>
                <c:pt idx="1150">
                  <c:v>0.71180555555555558</c:v>
                </c:pt>
                <c:pt idx="1151">
                  <c:v>0.71215277777777597</c:v>
                </c:pt>
                <c:pt idx="1152">
                  <c:v>0.71249999999999902</c:v>
                </c:pt>
                <c:pt idx="1153">
                  <c:v>0.71284722222222163</c:v>
                </c:pt>
                <c:pt idx="1154">
                  <c:v>0.71319444444444435</c:v>
                </c:pt>
                <c:pt idx="1155">
                  <c:v>0.71354166666666563</c:v>
                </c:pt>
                <c:pt idx="1156">
                  <c:v>0.71388888888888835</c:v>
                </c:pt>
                <c:pt idx="1157">
                  <c:v>0.71423611111110996</c:v>
                </c:pt>
                <c:pt idx="1158">
                  <c:v>0.71458333333333202</c:v>
                </c:pt>
                <c:pt idx="1159">
                  <c:v>0.71493055555555463</c:v>
                </c:pt>
                <c:pt idx="1160">
                  <c:v>0.71527777777777601</c:v>
                </c:pt>
                <c:pt idx="1161">
                  <c:v>0.71562499999999962</c:v>
                </c:pt>
                <c:pt idx="1162">
                  <c:v>0.71597222222222101</c:v>
                </c:pt>
                <c:pt idx="1163">
                  <c:v>0.71631944444444295</c:v>
                </c:pt>
                <c:pt idx="1164">
                  <c:v>0.71666666666666501</c:v>
                </c:pt>
                <c:pt idx="1165">
                  <c:v>0.71701388888888695</c:v>
                </c:pt>
                <c:pt idx="1166">
                  <c:v>0.71736111111111001</c:v>
                </c:pt>
                <c:pt idx="1167">
                  <c:v>0.71770833333333384</c:v>
                </c:pt>
                <c:pt idx="1168">
                  <c:v>0.71805555555555534</c:v>
                </c:pt>
                <c:pt idx="1169">
                  <c:v>0.7184027777777755</c:v>
                </c:pt>
                <c:pt idx="1170">
                  <c:v>0.71875000000000033</c:v>
                </c:pt>
                <c:pt idx="1171">
                  <c:v>0.71909722222222161</c:v>
                </c:pt>
                <c:pt idx="1172">
                  <c:v>0.71944444444444422</c:v>
                </c:pt>
                <c:pt idx="1173">
                  <c:v>0.71979166666666672</c:v>
                </c:pt>
                <c:pt idx="1174">
                  <c:v>0.72013888888888822</c:v>
                </c:pt>
                <c:pt idx="1175">
                  <c:v>0.7204861111111095</c:v>
                </c:pt>
                <c:pt idx="1176">
                  <c:v>0.72083333333333321</c:v>
                </c:pt>
                <c:pt idx="1177">
                  <c:v>0.72118055555555405</c:v>
                </c:pt>
                <c:pt idx="1178">
                  <c:v>0.72152777777777599</c:v>
                </c:pt>
                <c:pt idx="1179">
                  <c:v>0.72187499999999905</c:v>
                </c:pt>
                <c:pt idx="1180">
                  <c:v>0.72222222222222099</c:v>
                </c:pt>
                <c:pt idx="1181">
                  <c:v>0.72256944444444304</c:v>
                </c:pt>
                <c:pt idx="1182">
                  <c:v>0.72291666666666499</c:v>
                </c:pt>
                <c:pt idx="1183">
                  <c:v>0.72326388888888704</c:v>
                </c:pt>
                <c:pt idx="1184">
                  <c:v>0.72361111111111065</c:v>
                </c:pt>
                <c:pt idx="1185">
                  <c:v>0.7239583333333337</c:v>
                </c:pt>
                <c:pt idx="1186">
                  <c:v>0.72430555555555465</c:v>
                </c:pt>
                <c:pt idx="1187">
                  <c:v>0.72465277777777604</c:v>
                </c:pt>
                <c:pt idx="1188">
                  <c:v>0.72499999999999964</c:v>
                </c:pt>
                <c:pt idx="1189">
                  <c:v>0.72534722222222103</c:v>
                </c:pt>
                <c:pt idx="1190">
                  <c:v>0.72569444444444509</c:v>
                </c:pt>
                <c:pt idx="1191">
                  <c:v>0.72604166666666659</c:v>
                </c:pt>
                <c:pt idx="1192">
                  <c:v>0.72638888888888764</c:v>
                </c:pt>
                <c:pt idx="1193">
                  <c:v>0.72673611111111003</c:v>
                </c:pt>
                <c:pt idx="1194">
                  <c:v>0.72708333333333264</c:v>
                </c:pt>
                <c:pt idx="1195">
                  <c:v>0.72743055555555403</c:v>
                </c:pt>
                <c:pt idx="1196">
                  <c:v>0.72777777777777664</c:v>
                </c:pt>
                <c:pt idx="1197">
                  <c:v>0.72812499999999902</c:v>
                </c:pt>
                <c:pt idx="1198">
                  <c:v>0.72847222222222097</c:v>
                </c:pt>
                <c:pt idx="1199">
                  <c:v>0.72881944444444435</c:v>
                </c:pt>
                <c:pt idx="1200">
                  <c:v>0.72916666666666496</c:v>
                </c:pt>
                <c:pt idx="1201">
                  <c:v>0.72951388888888702</c:v>
                </c:pt>
                <c:pt idx="1202">
                  <c:v>0.72986111111111063</c:v>
                </c:pt>
                <c:pt idx="1203">
                  <c:v>0.73020833333333335</c:v>
                </c:pt>
                <c:pt idx="1204">
                  <c:v>0.73055555555555463</c:v>
                </c:pt>
                <c:pt idx="1205">
                  <c:v>0.73090277777777601</c:v>
                </c:pt>
                <c:pt idx="1206">
                  <c:v>0.73124999999999962</c:v>
                </c:pt>
                <c:pt idx="1207">
                  <c:v>0.73159722222222101</c:v>
                </c:pt>
                <c:pt idx="1208">
                  <c:v>0.73194444444444484</c:v>
                </c:pt>
                <c:pt idx="1209">
                  <c:v>0.73229166666666634</c:v>
                </c:pt>
              </c:numCache>
            </c:numRef>
          </c:xVal>
          <c:yVal>
            <c:numRef>
              <c:f>'4build_30sec'!$D$12:$D$1221</c:f>
              <c:numCache>
                <c:formatCode>General</c:formatCode>
                <c:ptCount val="1210"/>
                <c:pt idx="0">
                  <c:v>19.167370890000001</c:v>
                </c:pt>
                <c:pt idx="1">
                  <c:v>21.039991690000047</c:v>
                </c:pt>
                <c:pt idx="2">
                  <c:v>22.912612489999944</c:v>
                </c:pt>
                <c:pt idx="3">
                  <c:v>23.354910149999998</c:v>
                </c:pt>
                <c:pt idx="4">
                  <c:v>23.79720781</c:v>
                </c:pt>
                <c:pt idx="5">
                  <c:v>24.239505470000001</c:v>
                </c:pt>
                <c:pt idx="6">
                  <c:v>24.681803120000051</c:v>
                </c:pt>
                <c:pt idx="7">
                  <c:v>25.062571979999955</c:v>
                </c:pt>
                <c:pt idx="8">
                  <c:v>25.443340839999909</c:v>
                </c:pt>
                <c:pt idx="9">
                  <c:v>25.824109700000001</c:v>
                </c:pt>
                <c:pt idx="10">
                  <c:v>26.204878570000005</c:v>
                </c:pt>
                <c:pt idx="11">
                  <c:v>26.45938808</c:v>
                </c:pt>
                <c:pt idx="12">
                  <c:v>26.713897599999999</c:v>
                </c:pt>
                <c:pt idx="13">
                  <c:v>26.968407109999951</c:v>
                </c:pt>
                <c:pt idx="14">
                  <c:v>27.222916629999986</c:v>
                </c:pt>
                <c:pt idx="15">
                  <c:v>27.577030760000035</c:v>
                </c:pt>
                <c:pt idx="16">
                  <c:v>27.931144889999956</c:v>
                </c:pt>
                <c:pt idx="17">
                  <c:v>28.285259020000002</c:v>
                </c:pt>
                <c:pt idx="18">
                  <c:v>28.639373150000047</c:v>
                </c:pt>
                <c:pt idx="19">
                  <c:v>29.02004019</c:v>
                </c:pt>
                <c:pt idx="20">
                  <c:v>29.400707229999952</c:v>
                </c:pt>
                <c:pt idx="21">
                  <c:v>29.78137426</c:v>
                </c:pt>
                <c:pt idx="22">
                  <c:v>30.162041299999956</c:v>
                </c:pt>
                <c:pt idx="23">
                  <c:v>30.59559346</c:v>
                </c:pt>
                <c:pt idx="24">
                  <c:v>31.029145620000001</c:v>
                </c:pt>
                <c:pt idx="25">
                  <c:v>31.312432639999944</c:v>
                </c:pt>
                <c:pt idx="26">
                  <c:v>31.595719659999933</c:v>
                </c:pt>
                <c:pt idx="27">
                  <c:v>32.178272120000109</c:v>
                </c:pt>
                <c:pt idx="28">
                  <c:v>32.760824569999997</c:v>
                </c:pt>
                <c:pt idx="29">
                  <c:v>33.113476290000001</c:v>
                </c:pt>
                <c:pt idx="30">
                  <c:v>33.466128010000013</c:v>
                </c:pt>
                <c:pt idx="31">
                  <c:v>33.850209979999995</c:v>
                </c:pt>
                <c:pt idx="32">
                  <c:v>34.234291950000006</c:v>
                </c:pt>
                <c:pt idx="33">
                  <c:v>34.74487989</c:v>
                </c:pt>
                <c:pt idx="34">
                  <c:v>35.255467830000001</c:v>
                </c:pt>
                <c:pt idx="35">
                  <c:v>35.602487230000001</c:v>
                </c:pt>
                <c:pt idx="36">
                  <c:v>35.949506620000001</c:v>
                </c:pt>
                <c:pt idx="37">
                  <c:v>36.400056409999998</c:v>
                </c:pt>
                <c:pt idx="38">
                  <c:v>36.850606199999994</c:v>
                </c:pt>
                <c:pt idx="39">
                  <c:v>37.116186750000004</c:v>
                </c:pt>
                <c:pt idx="40">
                  <c:v>37.381767309999994</c:v>
                </c:pt>
                <c:pt idx="41">
                  <c:v>37.761350020000087</c:v>
                </c:pt>
                <c:pt idx="42">
                  <c:v>38.14093273000011</c:v>
                </c:pt>
                <c:pt idx="43">
                  <c:v>38.484306469999922</c:v>
                </c:pt>
                <c:pt idx="44">
                  <c:v>38.827680219999998</c:v>
                </c:pt>
                <c:pt idx="45">
                  <c:v>39.236680890000002</c:v>
                </c:pt>
                <c:pt idx="46">
                  <c:v>39.645681569999994</c:v>
                </c:pt>
                <c:pt idx="47">
                  <c:v>40.004347869999997</c:v>
                </c:pt>
                <c:pt idx="48">
                  <c:v>40.36301417</c:v>
                </c:pt>
                <c:pt idx="49">
                  <c:v>40.749782060000001</c:v>
                </c:pt>
                <c:pt idx="50">
                  <c:v>41.136549950000003</c:v>
                </c:pt>
                <c:pt idx="51">
                  <c:v>41.489686799999994</c:v>
                </c:pt>
                <c:pt idx="52">
                  <c:v>41.842823649999993</c:v>
                </c:pt>
                <c:pt idx="53">
                  <c:v>42.300900079999998</c:v>
                </c:pt>
                <c:pt idx="54">
                  <c:v>42.758976500000003</c:v>
                </c:pt>
                <c:pt idx="55">
                  <c:v>43.178406130000013</c:v>
                </c:pt>
                <c:pt idx="56">
                  <c:v>43.597835750000002</c:v>
                </c:pt>
                <c:pt idx="57">
                  <c:v>44.034325600000003</c:v>
                </c:pt>
                <c:pt idx="58">
                  <c:v>44.470815449999996</c:v>
                </c:pt>
                <c:pt idx="59">
                  <c:v>44.810850659999922</c:v>
                </c:pt>
                <c:pt idx="60">
                  <c:v>45.150885859999995</c:v>
                </c:pt>
                <c:pt idx="61">
                  <c:v>45.355049779999995</c:v>
                </c:pt>
                <c:pt idx="62">
                  <c:v>45.559213700000001</c:v>
                </c:pt>
                <c:pt idx="63">
                  <c:v>45.932189300000012</c:v>
                </c:pt>
                <c:pt idx="64">
                  <c:v>46.305164900000001</c:v>
                </c:pt>
                <c:pt idx="65">
                  <c:v>46.768674340000118</c:v>
                </c:pt>
                <c:pt idx="66">
                  <c:v>47.232183780000078</c:v>
                </c:pt>
                <c:pt idx="67">
                  <c:v>47.530290830000013</c:v>
                </c:pt>
                <c:pt idx="68">
                  <c:v>47.828397880000011</c:v>
                </c:pt>
                <c:pt idx="69">
                  <c:v>48.035708630000087</c:v>
                </c:pt>
                <c:pt idx="70">
                  <c:v>48.243019380000078</c:v>
                </c:pt>
                <c:pt idx="71">
                  <c:v>48.620246870000003</c:v>
                </c:pt>
                <c:pt idx="72">
                  <c:v>48.997474359999998</c:v>
                </c:pt>
                <c:pt idx="73">
                  <c:v>49.289491830000003</c:v>
                </c:pt>
                <c:pt idx="74">
                  <c:v>49.5815093</c:v>
                </c:pt>
                <c:pt idx="75">
                  <c:v>49.809807139999997</c:v>
                </c:pt>
                <c:pt idx="76">
                  <c:v>50.038104980000078</c:v>
                </c:pt>
                <c:pt idx="77">
                  <c:v>50.730575300000126</c:v>
                </c:pt>
                <c:pt idx="78">
                  <c:v>51.423045610000003</c:v>
                </c:pt>
                <c:pt idx="79">
                  <c:v>51.823445720000002</c:v>
                </c:pt>
                <c:pt idx="80">
                  <c:v>52.223845840000109</c:v>
                </c:pt>
                <c:pt idx="81">
                  <c:v>52.475595630000079</c:v>
                </c:pt>
                <c:pt idx="82">
                  <c:v>52.727345420000013</c:v>
                </c:pt>
                <c:pt idx="83">
                  <c:v>53.053000189999999</c:v>
                </c:pt>
                <c:pt idx="84">
                  <c:v>53.378654969999999</c:v>
                </c:pt>
                <c:pt idx="85">
                  <c:v>53.450739569999996</c:v>
                </c:pt>
                <c:pt idx="86">
                  <c:v>53.522824180000001</c:v>
                </c:pt>
                <c:pt idx="87">
                  <c:v>53.875734620000003</c:v>
                </c:pt>
                <c:pt idx="88">
                  <c:v>54.228645060000012</c:v>
                </c:pt>
                <c:pt idx="89">
                  <c:v>54.520008350000012</c:v>
                </c:pt>
                <c:pt idx="90">
                  <c:v>54.811371629999996</c:v>
                </c:pt>
                <c:pt idx="91">
                  <c:v>55.181116890000013</c:v>
                </c:pt>
                <c:pt idx="92">
                  <c:v>55.550862149999993</c:v>
                </c:pt>
                <c:pt idx="93">
                  <c:v>55.828554560000001</c:v>
                </c:pt>
                <c:pt idx="94">
                  <c:v>56.10624696</c:v>
                </c:pt>
                <c:pt idx="95">
                  <c:v>56.427634059999995</c:v>
                </c:pt>
                <c:pt idx="96">
                  <c:v>56.749021169999999</c:v>
                </c:pt>
                <c:pt idx="97">
                  <c:v>56.975231270000002</c:v>
                </c:pt>
                <c:pt idx="98">
                  <c:v>57.201441379999999</c:v>
                </c:pt>
                <c:pt idx="99">
                  <c:v>57.353710620000001</c:v>
                </c:pt>
                <c:pt idx="100">
                  <c:v>57.505979850000003</c:v>
                </c:pt>
                <c:pt idx="101">
                  <c:v>57.997547930000003</c:v>
                </c:pt>
                <c:pt idx="102">
                  <c:v>58.489116000000003</c:v>
                </c:pt>
                <c:pt idx="103">
                  <c:v>58.651737279999999</c:v>
                </c:pt>
                <c:pt idx="104">
                  <c:v>58.814358569999996</c:v>
                </c:pt>
                <c:pt idx="105">
                  <c:v>59.340377559999922</c:v>
                </c:pt>
                <c:pt idx="106">
                  <c:v>59.866396550000005</c:v>
                </c:pt>
                <c:pt idx="107">
                  <c:v>60.158132810000126</c:v>
                </c:pt>
                <c:pt idx="108">
                  <c:v>60.449869069999913</c:v>
                </c:pt>
                <c:pt idx="109">
                  <c:v>60.840467319999995</c:v>
                </c:pt>
                <c:pt idx="110">
                  <c:v>61.231065569999998</c:v>
                </c:pt>
                <c:pt idx="111">
                  <c:v>61.639823830000012</c:v>
                </c:pt>
                <c:pt idx="112">
                  <c:v>62.048582100000012</c:v>
                </c:pt>
                <c:pt idx="113">
                  <c:v>62.310715430000002</c:v>
                </c:pt>
                <c:pt idx="114">
                  <c:v>62.572848759999999</c:v>
                </c:pt>
                <c:pt idx="115">
                  <c:v>62.835454159999998</c:v>
                </c:pt>
                <c:pt idx="116">
                  <c:v>63.098059560000003</c:v>
                </c:pt>
                <c:pt idx="117">
                  <c:v>63.394015510000003</c:v>
                </c:pt>
                <c:pt idx="118">
                  <c:v>63.689971449999994</c:v>
                </c:pt>
                <c:pt idx="119">
                  <c:v>63.952777409999996</c:v>
                </c:pt>
                <c:pt idx="120">
                  <c:v>64.215583370000004</c:v>
                </c:pt>
                <c:pt idx="121">
                  <c:v>64.517645900000204</c:v>
                </c:pt>
                <c:pt idx="122">
                  <c:v>64.819708429999949</c:v>
                </c:pt>
                <c:pt idx="123">
                  <c:v>65.153267220000004</c:v>
                </c:pt>
                <c:pt idx="124">
                  <c:v>65.486826010000001</c:v>
                </c:pt>
                <c:pt idx="125">
                  <c:v>65.560220790000201</c:v>
                </c:pt>
                <c:pt idx="126">
                  <c:v>65.633615579999983</c:v>
                </c:pt>
                <c:pt idx="127">
                  <c:v>65.916711910000004</c:v>
                </c:pt>
                <c:pt idx="128">
                  <c:v>66.199808239999754</c:v>
                </c:pt>
                <c:pt idx="129">
                  <c:v>66.530133750000005</c:v>
                </c:pt>
                <c:pt idx="130">
                  <c:v>66.860459259999999</c:v>
                </c:pt>
                <c:pt idx="131">
                  <c:v>67.275032569999723</c:v>
                </c:pt>
                <c:pt idx="132">
                  <c:v>67.68960586999998</c:v>
                </c:pt>
                <c:pt idx="133">
                  <c:v>68.181280670000007</c:v>
                </c:pt>
                <c:pt idx="134">
                  <c:v>68.672955469999948</c:v>
                </c:pt>
                <c:pt idx="135">
                  <c:v>68.877042069999959</c:v>
                </c:pt>
                <c:pt idx="136">
                  <c:v>69.081128680000191</c:v>
                </c:pt>
                <c:pt idx="137">
                  <c:v>69.47081756999998</c:v>
                </c:pt>
                <c:pt idx="138">
                  <c:v>69.860506459999982</c:v>
                </c:pt>
                <c:pt idx="139">
                  <c:v>70.150582329999736</c:v>
                </c:pt>
                <c:pt idx="140">
                  <c:v>70.440658209999995</c:v>
                </c:pt>
                <c:pt idx="141">
                  <c:v>70.720080519999769</c:v>
                </c:pt>
                <c:pt idx="142">
                  <c:v>70.999502829999983</c:v>
                </c:pt>
                <c:pt idx="143">
                  <c:v>71.307481969999998</c:v>
                </c:pt>
                <c:pt idx="144">
                  <c:v>71.615461099999948</c:v>
                </c:pt>
                <c:pt idx="145">
                  <c:v>71.926821779999983</c:v>
                </c:pt>
                <c:pt idx="146">
                  <c:v>72.238182449999982</c:v>
                </c:pt>
                <c:pt idx="147">
                  <c:v>72.381156230000002</c:v>
                </c:pt>
                <c:pt idx="148">
                  <c:v>72.524130020000001</c:v>
                </c:pt>
                <c:pt idx="149">
                  <c:v>72.867898949999983</c:v>
                </c:pt>
                <c:pt idx="150">
                  <c:v>73.211667890000172</c:v>
                </c:pt>
                <c:pt idx="151">
                  <c:v>73.409922969999997</c:v>
                </c:pt>
                <c:pt idx="152">
                  <c:v>73.608178039999686</c:v>
                </c:pt>
                <c:pt idx="153">
                  <c:v>73.698671949999948</c:v>
                </c:pt>
                <c:pt idx="154">
                  <c:v>73.789165859999983</c:v>
                </c:pt>
                <c:pt idx="155">
                  <c:v>73.990540109999998</c:v>
                </c:pt>
                <c:pt idx="156">
                  <c:v>74.191914359999998</c:v>
                </c:pt>
                <c:pt idx="157">
                  <c:v>74.381404689999997</c:v>
                </c:pt>
                <c:pt idx="158">
                  <c:v>74.570895019999725</c:v>
                </c:pt>
                <c:pt idx="159">
                  <c:v>74.860699120000007</c:v>
                </c:pt>
                <c:pt idx="160">
                  <c:v>75.150503209999982</c:v>
                </c:pt>
                <c:pt idx="161">
                  <c:v>75.460776189999919</c:v>
                </c:pt>
                <c:pt idx="162">
                  <c:v>75.771049160000004</c:v>
                </c:pt>
                <c:pt idx="163">
                  <c:v>76.170038969999709</c:v>
                </c:pt>
                <c:pt idx="164">
                  <c:v>76.569028779999982</c:v>
                </c:pt>
                <c:pt idx="165">
                  <c:v>76.841465299999996</c:v>
                </c:pt>
                <c:pt idx="166">
                  <c:v>77.113901819999739</c:v>
                </c:pt>
                <c:pt idx="167">
                  <c:v>77.346389250000001</c:v>
                </c:pt>
                <c:pt idx="168">
                  <c:v>77.578876689999959</c:v>
                </c:pt>
                <c:pt idx="169">
                  <c:v>77.974824870000006</c:v>
                </c:pt>
                <c:pt idx="170">
                  <c:v>78.370773049999784</c:v>
                </c:pt>
                <c:pt idx="171">
                  <c:v>78.45049754999998</c:v>
                </c:pt>
                <c:pt idx="172">
                  <c:v>78.530222060000156</c:v>
                </c:pt>
                <c:pt idx="173">
                  <c:v>78.767083569999997</c:v>
                </c:pt>
                <c:pt idx="174">
                  <c:v>79.00394507999998</c:v>
                </c:pt>
                <c:pt idx="175">
                  <c:v>79.137317670000002</c:v>
                </c:pt>
                <c:pt idx="176">
                  <c:v>79.270690259999981</c:v>
                </c:pt>
                <c:pt idx="177">
                  <c:v>79.510714980000188</c:v>
                </c:pt>
                <c:pt idx="178">
                  <c:v>79.750739690000003</c:v>
                </c:pt>
                <c:pt idx="179">
                  <c:v>79.783007359999843</c:v>
                </c:pt>
                <c:pt idx="180">
                  <c:v>79.815275029999981</c:v>
                </c:pt>
                <c:pt idx="181">
                  <c:v>80.032643100000001</c:v>
                </c:pt>
                <c:pt idx="182">
                  <c:v>80.25001116</c:v>
                </c:pt>
                <c:pt idx="183">
                  <c:v>80.743961870000007</c:v>
                </c:pt>
                <c:pt idx="184">
                  <c:v>81.237912570000006</c:v>
                </c:pt>
                <c:pt idx="185">
                  <c:v>81.441507040000189</c:v>
                </c:pt>
                <c:pt idx="186">
                  <c:v>81.645101509999989</c:v>
                </c:pt>
                <c:pt idx="187">
                  <c:v>81.943695739999995</c:v>
                </c:pt>
                <c:pt idx="188">
                  <c:v>82.242289970000186</c:v>
                </c:pt>
                <c:pt idx="189">
                  <c:v>82.444328020000157</c:v>
                </c:pt>
                <c:pt idx="190">
                  <c:v>82.646366080000007</c:v>
                </c:pt>
                <c:pt idx="191">
                  <c:v>83.001106919999998</c:v>
                </c:pt>
                <c:pt idx="192">
                  <c:v>83.355847769999784</c:v>
                </c:pt>
                <c:pt idx="193">
                  <c:v>83.506876799999958</c:v>
                </c:pt>
                <c:pt idx="194">
                  <c:v>83.657905819999769</c:v>
                </c:pt>
                <c:pt idx="195">
                  <c:v>83.679483319999747</c:v>
                </c:pt>
                <c:pt idx="196">
                  <c:v>83.701060819999981</c:v>
                </c:pt>
                <c:pt idx="197">
                  <c:v>84.069825990000027</c:v>
                </c:pt>
                <c:pt idx="198">
                  <c:v>84.438591160000001</c:v>
                </c:pt>
                <c:pt idx="199">
                  <c:v>84.680584379999843</c:v>
                </c:pt>
                <c:pt idx="200">
                  <c:v>84.922577599999784</c:v>
                </c:pt>
                <c:pt idx="201">
                  <c:v>85.450343630000006</c:v>
                </c:pt>
                <c:pt idx="202">
                  <c:v>85.978109669999995</c:v>
                </c:pt>
                <c:pt idx="203">
                  <c:v>86.172562909999769</c:v>
                </c:pt>
                <c:pt idx="204">
                  <c:v>86.367016160000006</c:v>
                </c:pt>
                <c:pt idx="205">
                  <c:v>86.583073169999949</c:v>
                </c:pt>
                <c:pt idx="206">
                  <c:v>86.799130180000006</c:v>
                </c:pt>
                <c:pt idx="207">
                  <c:v>86.788504720000006</c:v>
                </c:pt>
                <c:pt idx="208">
                  <c:v>86.777879260000006</c:v>
                </c:pt>
                <c:pt idx="209">
                  <c:v>87.038086109999725</c:v>
                </c:pt>
                <c:pt idx="210">
                  <c:v>87.298292959999998</c:v>
                </c:pt>
                <c:pt idx="211">
                  <c:v>87.355313829999858</c:v>
                </c:pt>
                <c:pt idx="212">
                  <c:v>87.412334700000002</c:v>
                </c:pt>
                <c:pt idx="213">
                  <c:v>87.567534039999998</c:v>
                </c:pt>
                <c:pt idx="214">
                  <c:v>87.722733379999724</c:v>
                </c:pt>
                <c:pt idx="215">
                  <c:v>88.06433595999998</c:v>
                </c:pt>
                <c:pt idx="216">
                  <c:v>88.405938539999724</c:v>
                </c:pt>
                <c:pt idx="217">
                  <c:v>88.443734390000003</c:v>
                </c:pt>
                <c:pt idx="218">
                  <c:v>88.481530250000006</c:v>
                </c:pt>
                <c:pt idx="219">
                  <c:v>88.576617540000001</c:v>
                </c:pt>
                <c:pt idx="220">
                  <c:v>88.671704819999746</c:v>
                </c:pt>
                <c:pt idx="221">
                  <c:v>88.808812259999769</c:v>
                </c:pt>
                <c:pt idx="222">
                  <c:v>88.945919690000267</c:v>
                </c:pt>
                <c:pt idx="223">
                  <c:v>88.974606690000186</c:v>
                </c:pt>
                <c:pt idx="224">
                  <c:v>89.003293690000206</c:v>
                </c:pt>
                <c:pt idx="225">
                  <c:v>89.117329299999994</c:v>
                </c:pt>
                <c:pt idx="226">
                  <c:v>89.231364909999996</c:v>
                </c:pt>
                <c:pt idx="227">
                  <c:v>89.307001999999983</c:v>
                </c:pt>
                <c:pt idx="228">
                  <c:v>89.382639099999949</c:v>
                </c:pt>
                <c:pt idx="229">
                  <c:v>89.522894109999754</c:v>
                </c:pt>
                <c:pt idx="230">
                  <c:v>89.663149129999979</c:v>
                </c:pt>
                <c:pt idx="231">
                  <c:v>89.872536249999769</c:v>
                </c:pt>
                <c:pt idx="232">
                  <c:v>90.081923380000191</c:v>
                </c:pt>
                <c:pt idx="233">
                  <c:v>90.335674969999999</c:v>
                </c:pt>
                <c:pt idx="234">
                  <c:v>90.589426570000001</c:v>
                </c:pt>
                <c:pt idx="235">
                  <c:v>90.780676569999983</c:v>
                </c:pt>
                <c:pt idx="236">
                  <c:v>90.971926560000156</c:v>
                </c:pt>
                <c:pt idx="237">
                  <c:v>91.102041659999827</c:v>
                </c:pt>
                <c:pt idx="238">
                  <c:v>91.232156759999981</c:v>
                </c:pt>
                <c:pt idx="239">
                  <c:v>91.399844220000006</c:v>
                </c:pt>
                <c:pt idx="240">
                  <c:v>91.567531669999994</c:v>
                </c:pt>
                <c:pt idx="241">
                  <c:v>91.806671389999948</c:v>
                </c:pt>
                <c:pt idx="242">
                  <c:v>92.04581109999998</c:v>
                </c:pt>
                <c:pt idx="243">
                  <c:v>92.353523190000004</c:v>
                </c:pt>
                <c:pt idx="244">
                  <c:v>92.661235270000006</c:v>
                </c:pt>
                <c:pt idx="245">
                  <c:v>92.876663230000005</c:v>
                </c:pt>
                <c:pt idx="246">
                  <c:v>93.092091179999798</c:v>
                </c:pt>
                <c:pt idx="247">
                  <c:v>93.127824649999994</c:v>
                </c:pt>
                <c:pt idx="248">
                  <c:v>93.163558129999828</c:v>
                </c:pt>
                <c:pt idx="249">
                  <c:v>93.024769120000002</c:v>
                </c:pt>
                <c:pt idx="250">
                  <c:v>92.885980109999736</c:v>
                </c:pt>
                <c:pt idx="251">
                  <c:v>93.033539070000003</c:v>
                </c:pt>
                <c:pt idx="252">
                  <c:v>93.181098039999725</c:v>
                </c:pt>
                <c:pt idx="253">
                  <c:v>93.396741209999988</c:v>
                </c:pt>
                <c:pt idx="254">
                  <c:v>93.612384369999958</c:v>
                </c:pt>
                <c:pt idx="255">
                  <c:v>94.023357809999709</c:v>
                </c:pt>
                <c:pt idx="256">
                  <c:v>94.434331240000006</c:v>
                </c:pt>
                <c:pt idx="257">
                  <c:v>94.867690179999983</c:v>
                </c:pt>
                <c:pt idx="258">
                  <c:v>95.301049129999981</c:v>
                </c:pt>
                <c:pt idx="259">
                  <c:v>95.433821940000186</c:v>
                </c:pt>
                <c:pt idx="260">
                  <c:v>95.566594749999993</c:v>
                </c:pt>
                <c:pt idx="261">
                  <c:v>95.795308509999828</c:v>
                </c:pt>
                <c:pt idx="262">
                  <c:v>96.024022270000003</c:v>
                </c:pt>
                <c:pt idx="263">
                  <c:v>96.487623740000359</c:v>
                </c:pt>
                <c:pt idx="264">
                  <c:v>96.951225210000217</c:v>
                </c:pt>
                <c:pt idx="265">
                  <c:v>96.942432359999827</c:v>
                </c:pt>
                <c:pt idx="266">
                  <c:v>96.933639520000156</c:v>
                </c:pt>
                <c:pt idx="267">
                  <c:v>97.513155540000156</c:v>
                </c:pt>
                <c:pt idx="268">
                  <c:v>98.092671569999979</c:v>
                </c:pt>
                <c:pt idx="269">
                  <c:v>95.472963280000187</c:v>
                </c:pt>
                <c:pt idx="270">
                  <c:v>92.853254989999996</c:v>
                </c:pt>
                <c:pt idx="271">
                  <c:v>96.080786189999827</c:v>
                </c:pt>
                <c:pt idx="272">
                  <c:v>99.308317379999735</c:v>
                </c:pt>
                <c:pt idx="273">
                  <c:v>99.386393189999978</c:v>
                </c:pt>
                <c:pt idx="274">
                  <c:v>99.464469010000187</c:v>
                </c:pt>
                <c:pt idx="275">
                  <c:v>101.07242869999995</c:v>
                </c:pt>
                <c:pt idx="276">
                  <c:v>102.68038829999973</c:v>
                </c:pt>
                <c:pt idx="277">
                  <c:v>102.684674</c:v>
                </c:pt>
                <c:pt idx="278">
                  <c:v>102.6889597</c:v>
                </c:pt>
                <c:pt idx="279">
                  <c:v>102.77545259999978</c:v>
                </c:pt>
                <c:pt idx="280">
                  <c:v>102.8619455</c:v>
                </c:pt>
                <c:pt idx="281">
                  <c:v>102.71793409999999</c:v>
                </c:pt>
                <c:pt idx="282">
                  <c:v>102.5739226</c:v>
                </c:pt>
                <c:pt idx="283">
                  <c:v>104.14293170000001</c:v>
                </c:pt>
                <c:pt idx="284">
                  <c:v>105.71194070000016</c:v>
                </c:pt>
                <c:pt idx="285">
                  <c:v>106.78008610000001</c:v>
                </c:pt>
                <c:pt idx="286">
                  <c:v>107.8482315</c:v>
                </c:pt>
                <c:pt idx="287">
                  <c:v>107.96023959999999</c:v>
                </c:pt>
                <c:pt idx="288">
                  <c:v>108.0722476</c:v>
                </c:pt>
                <c:pt idx="289">
                  <c:v>108.06069359999999</c:v>
                </c:pt>
                <c:pt idx="290">
                  <c:v>108.04913950000002</c:v>
                </c:pt>
                <c:pt idx="291">
                  <c:v>108.627065</c:v>
                </c:pt>
                <c:pt idx="292">
                  <c:v>109.20499049999999</c:v>
                </c:pt>
                <c:pt idx="293">
                  <c:v>109.36339289999977</c:v>
                </c:pt>
                <c:pt idx="294">
                  <c:v>109.52179529999998</c:v>
                </c:pt>
                <c:pt idx="295">
                  <c:v>109.72606940000016</c:v>
                </c:pt>
                <c:pt idx="296">
                  <c:v>109.93034360000016</c:v>
                </c:pt>
                <c:pt idx="297">
                  <c:v>110.1282197</c:v>
                </c:pt>
                <c:pt idx="298">
                  <c:v>110.32609579999998</c:v>
                </c:pt>
                <c:pt idx="299">
                  <c:v>110.4381563</c:v>
                </c:pt>
                <c:pt idx="300">
                  <c:v>110.5502168</c:v>
                </c:pt>
                <c:pt idx="301">
                  <c:v>110.27485470000002</c:v>
                </c:pt>
                <c:pt idx="302">
                  <c:v>109.99949260000002</c:v>
                </c:pt>
                <c:pt idx="303">
                  <c:v>109.9761218</c:v>
                </c:pt>
                <c:pt idx="304">
                  <c:v>109.95275109999984</c:v>
                </c:pt>
                <c:pt idx="305">
                  <c:v>110.09517</c:v>
                </c:pt>
                <c:pt idx="306">
                  <c:v>110.23758890000002</c:v>
                </c:pt>
                <c:pt idx="307">
                  <c:v>109.95746050000002</c:v>
                </c:pt>
                <c:pt idx="308">
                  <c:v>109.67733199999975</c:v>
                </c:pt>
                <c:pt idx="309">
                  <c:v>109.46817590000002</c:v>
                </c:pt>
                <c:pt idx="310">
                  <c:v>109.2590198</c:v>
                </c:pt>
                <c:pt idx="311">
                  <c:v>109.3417105</c:v>
                </c:pt>
                <c:pt idx="312">
                  <c:v>109.4244013</c:v>
                </c:pt>
                <c:pt idx="313">
                  <c:v>109.4964915</c:v>
                </c:pt>
                <c:pt idx="314">
                  <c:v>109.5685817</c:v>
                </c:pt>
                <c:pt idx="315">
                  <c:v>109.2051324</c:v>
                </c:pt>
                <c:pt idx="316">
                  <c:v>108.84168300000019</c:v>
                </c:pt>
                <c:pt idx="317">
                  <c:v>108.91193020000016</c:v>
                </c:pt>
                <c:pt idx="318">
                  <c:v>108.98217729999998</c:v>
                </c:pt>
                <c:pt idx="319">
                  <c:v>109.1769434</c:v>
                </c:pt>
                <c:pt idx="320">
                  <c:v>109.3717094</c:v>
                </c:pt>
                <c:pt idx="321">
                  <c:v>110.3599734</c:v>
                </c:pt>
                <c:pt idx="322">
                  <c:v>111.3482374</c:v>
                </c:pt>
                <c:pt idx="323">
                  <c:v>110.61734779999998</c:v>
                </c:pt>
                <c:pt idx="324">
                  <c:v>109.88645829999984</c:v>
                </c:pt>
                <c:pt idx="325">
                  <c:v>110.141982</c:v>
                </c:pt>
                <c:pt idx="326">
                  <c:v>110.3975058</c:v>
                </c:pt>
                <c:pt idx="327">
                  <c:v>110.5754256</c:v>
                </c:pt>
                <c:pt idx="328">
                  <c:v>110.7533454</c:v>
                </c:pt>
                <c:pt idx="329">
                  <c:v>111.8051538</c:v>
                </c:pt>
                <c:pt idx="330">
                  <c:v>112.85696230000001</c:v>
                </c:pt>
                <c:pt idx="331">
                  <c:v>111.84328450000002</c:v>
                </c:pt>
                <c:pt idx="332">
                  <c:v>110.82960679999998</c:v>
                </c:pt>
                <c:pt idx="333">
                  <c:v>110.88319610000001</c:v>
                </c:pt>
                <c:pt idx="334">
                  <c:v>110.9367853</c:v>
                </c:pt>
                <c:pt idx="335">
                  <c:v>110.6540514</c:v>
                </c:pt>
                <c:pt idx="336">
                  <c:v>110.37131749999998</c:v>
                </c:pt>
                <c:pt idx="337">
                  <c:v>110.7282548</c:v>
                </c:pt>
                <c:pt idx="338">
                  <c:v>111.08519209999984</c:v>
                </c:pt>
                <c:pt idx="339">
                  <c:v>111.12953669999995</c:v>
                </c:pt>
                <c:pt idx="340">
                  <c:v>111.1738813999997</c:v>
                </c:pt>
                <c:pt idx="341">
                  <c:v>111.42838119999973</c:v>
                </c:pt>
                <c:pt idx="342">
                  <c:v>111.68288109999973</c:v>
                </c:pt>
                <c:pt idx="343">
                  <c:v>111.97625360000028</c:v>
                </c:pt>
                <c:pt idx="344">
                  <c:v>112.26962620000022</c:v>
                </c:pt>
                <c:pt idx="345">
                  <c:v>112.63765600000002</c:v>
                </c:pt>
                <c:pt idx="346">
                  <c:v>113.00568579999998</c:v>
                </c:pt>
                <c:pt idx="347">
                  <c:v>113.735018</c:v>
                </c:pt>
                <c:pt idx="348">
                  <c:v>114.46435020000015</c:v>
                </c:pt>
                <c:pt idx="349">
                  <c:v>114.45389209999998</c:v>
                </c:pt>
                <c:pt idx="350">
                  <c:v>114.44343390000016</c:v>
                </c:pt>
                <c:pt idx="351">
                  <c:v>113.59245420000002</c:v>
                </c:pt>
                <c:pt idx="352">
                  <c:v>112.74147440000016</c:v>
                </c:pt>
                <c:pt idx="353">
                  <c:v>112.56697819999978</c:v>
                </c:pt>
                <c:pt idx="354">
                  <c:v>112.39248199999984</c:v>
                </c:pt>
                <c:pt idx="355">
                  <c:v>112.20964920000016</c:v>
                </c:pt>
                <c:pt idx="356">
                  <c:v>112.0268165</c:v>
                </c:pt>
                <c:pt idx="357">
                  <c:v>112.7904867</c:v>
                </c:pt>
                <c:pt idx="358">
                  <c:v>113.5541568</c:v>
                </c:pt>
                <c:pt idx="359">
                  <c:v>113.84728520000016</c:v>
                </c:pt>
                <c:pt idx="360">
                  <c:v>114.14041370000002</c:v>
                </c:pt>
                <c:pt idx="361">
                  <c:v>115.2895628</c:v>
                </c:pt>
                <c:pt idx="362">
                  <c:v>116.4387119</c:v>
                </c:pt>
                <c:pt idx="363">
                  <c:v>116.44446850000016</c:v>
                </c:pt>
                <c:pt idx="364">
                  <c:v>116.45022510000015</c:v>
                </c:pt>
                <c:pt idx="365">
                  <c:v>116.5355998</c:v>
                </c:pt>
                <c:pt idx="366">
                  <c:v>116.6209746</c:v>
                </c:pt>
                <c:pt idx="367">
                  <c:v>116.8652089</c:v>
                </c:pt>
                <c:pt idx="368">
                  <c:v>117.1094432</c:v>
                </c:pt>
                <c:pt idx="369">
                  <c:v>117.10232019999978</c:v>
                </c:pt>
                <c:pt idx="370">
                  <c:v>117.09519709999998</c:v>
                </c:pt>
                <c:pt idx="371">
                  <c:v>116.3995767</c:v>
                </c:pt>
                <c:pt idx="372">
                  <c:v>115.70395619999998</c:v>
                </c:pt>
                <c:pt idx="373">
                  <c:v>115.0674779</c:v>
                </c:pt>
                <c:pt idx="374">
                  <c:v>114.43099970000016</c:v>
                </c:pt>
                <c:pt idx="375">
                  <c:v>115.3322008</c:v>
                </c:pt>
                <c:pt idx="376">
                  <c:v>116.233402</c:v>
                </c:pt>
                <c:pt idx="377">
                  <c:v>116.166454</c:v>
                </c:pt>
                <c:pt idx="378">
                  <c:v>116.09950600000002</c:v>
                </c:pt>
                <c:pt idx="379">
                  <c:v>115.72359370000002</c:v>
                </c:pt>
                <c:pt idx="380">
                  <c:v>115.3476813</c:v>
                </c:pt>
                <c:pt idx="381">
                  <c:v>115.46560359999999</c:v>
                </c:pt>
                <c:pt idx="382">
                  <c:v>115.58352590000015</c:v>
                </c:pt>
                <c:pt idx="383">
                  <c:v>115.57299740000001</c:v>
                </c:pt>
                <c:pt idx="384">
                  <c:v>115.5624689</c:v>
                </c:pt>
                <c:pt idx="385">
                  <c:v>115.6772241</c:v>
                </c:pt>
                <c:pt idx="386">
                  <c:v>115.79197929999999</c:v>
                </c:pt>
                <c:pt idx="387">
                  <c:v>116.258295</c:v>
                </c:pt>
                <c:pt idx="388">
                  <c:v>116.72461079999999</c:v>
                </c:pt>
                <c:pt idx="389">
                  <c:v>116.49797350000016</c:v>
                </c:pt>
                <c:pt idx="390">
                  <c:v>116.27133619999975</c:v>
                </c:pt>
                <c:pt idx="391">
                  <c:v>116.42065490000017</c:v>
                </c:pt>
                <c:pt idx="392">
                  <c:v>116.56997360000015</c:v>
                </c:pt>
                <c:pt idx="393">
                  <c:v>115.8664725999998</c:v>
                </c:pt>
                <c:pt idx="394">
                  <c:v>115.16297169999984</c:v>
                </c:pt>
                <c:pt idx="395">
                  <c:v>115.72132430000002</c:v>
                </c:pt>
                <c:pt idx="396">
                  <c:v>116.27967700000001</c:v>
                </c:pt>
                <c:pt idx="397">
                  <c:v>115.831597</c:v>
                </c:pt>
                <c:pt idx="398">
                  <c:v>115.383517</c:v>
                </c:pt>
                <c:pt idx="399">
                  <c:v>116.3821597</c:v>
                </c:pt>
                <c:pt idx="400">
                  <c:v>117.38080239999975</c:v>
                </c:pt>
                <c:pt idx="401">
                  <c:v>117.64384709999995</c:v>
                </c:pt>
                <c:pt idx="402">
                  <c:v>117.9068918</c:v>
                </c:pt>
                <c:pt idx="403">
                  <c:v>118.1069226</c:v>
                </c:pt>
                <c:pt idx="404">
                  <c:v>118.30695340000015</c:v>
                </c:pt>
                <c:pt idx="405">
                  <c:v>118.0617005</c:v>
                </c:pt>
                <c:pt idx="406">
                  <c:v>117.8164476</c:v>
                </c:pt>
                <c:pt idx="407">
                  <c:v>117.9733426</c:v>
                </c:pt>
                <c:pt idx="408">
                  <c:v>118.1302376</c:v>
                </c:pt>
                <c:pt idx="409">
                  <c:v>117.58070779999984</c:v>
                </c:pt>
                <c:pt idx="410">
                  <c:v>117.031178</c:v>
                </c:pt>
                <c:pt idx="411">
                  <c:v>116.90517610000001</c:v>
                </c:pt>
                <c:pt idx="412">
                  <c:v>116.7791742</c:v>
                </c:pt>
                <c:pt idx="413">
                  <c:v>117.1577116</c:v>
                </c:pt>
                <c:pt idx="414">
                  <c:v>117.53624910000002</c:v>
                </c:pt>
                <c:pt idx="415">
                  <c:v>117.43277509999984</c:v>
                </c:pt>
                <c:pt idx="416">
                  <c:v>117.32930109999982</c:v>
                </c:pt>
                <c:pt idx="417">
                  <c:v>117.09481760000016</c:v>
                </c:pt>
                <c:pt idx="418">
                  <c:v>116.86033399999998</c:v>
                </c:pt>
                <c:pt idx="419">
                  <c:v>116.94238729999998</c:v>
                </c:pt>
                <c:pt idx="420">
                  <c:v>117.02444060000002</c:v>
                </c:pt>
                <c:pt idx="421">
                  <c:v>117.97162220000016</c:v>
                </c:pt>
                <c:pt idx="422">
                  <c:v>118.91880380000002</c:v>
                </c:pt>
                <c:pt idx="423">
                  <c:v>118.488989</c:v>
                </c:pt>
                <c:pt idx="424">
                  <c:v>118.0591742</c:v>
                </c:pt>
                <c:pt idx="425">
                  <c:v>117.93629590000022</c:v>
                </c:pt>
                <c:pt idx="426">
                  <c:v>117.81341759999998</c:v>
                </c:pt>
                <c:pt idx="427">
                  <c:v>117.1577116</c:v>
                </c:pt>
                <c:pt idx="428">
                  <c:v>116.6424947</c:v>
                </c:pt>
                <c:pt idx="429">
                  <c:v>117.1235114</c:v>
                </c:pt>
                <c:pt idx="430">
                  <c:v>117.6045282</c:v>
                </c:pt>
                <c:pt idx="431">
                  <c:v>118.24094440000019</c:v>
                </c:pt>
                <c:pt idx="432">
                  <c:v>118.8773607</c:v>
                </c:pt>
                <c:pt idx="433">
                  <c:v>118.97979170000001</c:v>
                </c:pt>
                <c:pt idx="434">
                  <c:v>119.0822227</c:v>
                </c:pt>
                <c:pt idx="435">
                  <c:v>119.3271886</c:v>
                </c:pt>
                <c:pt idx="436">
                  <c:v>119.5721545</c:v>
                </c:pt>
                <c:pt idx="437">
                  <c:v>119.91958450000016</c:v>
                </c:pt>
                <c:pt idx="438">
                  <c:v>120.26701450000016</c:v>
                </c:pt>
                <c:pt idx="439">
                  <c:v>120.8118561</c:v>
                </c:pt>
                <c:pt idx="440">
                  <c:v>121.3566977</c:v>
                </c:pt>
                <c:pt idx="441">
                  <c:v>121.5959182</c:v>
                </c:pt>
                <c:pt idx="442">
                  <c:v>121.83513869999985</c:v>
                </c:pt>
                <c:pt idx="443">
                  <c:v>121.29767350000016</c:v>
                </c:pt>
                <c:pt idx="444">
                  <c:v>120.76020819999998</c:v>
                </c:pt>
                <c:pt idx="445">
                  <c:v>118.94951130000015</c:v>
                </c:pt>
                <c:pt idx="446">
                  <c:v>117.13881430000001</c:v>
                </c:pt>
                <c:pt idx="447">
                  <c:v>118.1748997</c:v>
                </c:pt>
                <c:pt idx="448">
                  <c:v>119.21098520000002</c:v>
                </c:pt>
                <c:pt idx="449">
                  <c:v>119.87164749999998</c:v>
                </c:pt>
                <c:pt idx="450">
                  <c:v>120.53230979999998</c:v>
                </c:pt>
                <c:pt idx="451">
                  <c:v>120.8245558</c:v>
                </c:pt>
                <c:pt idx="452">
                  <c:v>121.1168017</c:v>
                </c:pt>
                <c:pt idx="453">
                  <c:v>120.48786060000022</c:v>
                </c:pt>
                <c:pt idx="454">
                  <c:v>119.8589195</c:v>
                </c:pt>
                <c:pt idx="455">
                  <c:v>120.1817372999998</c:v>
                </c:pt>
                <c:pt idx="456">
                  <c:v>120.5045551</c:v>
                </c:pt>
                <c:pt idx="457">
                  <c:v>120.37730849999984</c:v>
                </c:pt>
                <c:pt idx="458">
                  <c:v>120.25006190000002</c:v>
                </c:pt>
                <c:pt idx="459">
                  <c:v>121.10219799999985</c:v>
                </c:pt>
                <c:pt idx="460">
                  <c:v>121.9543341</c:v>
                </c:pt>
                <c:pt idx="461">
                  <c:v>122.0654734</c:v>
                </c:pt>
                <c:pt idx="462">
                  <c:v>122.17661270000001</c:v>
                </c:pt>
                <c:pt idx="463">
                  <c:v>122.328163</c:v>
                </c:pt>
                <c:pt idx="464">
                  <c:v>122.4797133</c:v>
                </c:pt>
                <c:pt idx="465">
                  <c:v>122.74256680000002</c:v>
                </c:pt>
                <c:pt idx="466">
                  <c:v>123.0054203</c:v>
                </c:pt>
                <c:pt idx="467">
                  <c:v>123.0298788999997</c:v>
                </c:pt>
                <c:pt idx="468">
                  <c:v>123.05433749999995</c:v>
                </c:pt>
                <c:pt idx="469">
                  <c:v>123.1123637</c:v>
                </c:pt>
                <c:pt idx="470">
                  <c:v>123.17038999999984</c:v>
                </c:pt>
                <c:pt idx="471">
                  <c:v>122.7053056</c:v>
                </c:pt>
                <c:pt idx="472">
                  <c:v>122.24022119999999</c:v>
                </c:pt>
                <c:pt idx="473">
                  <c:v>123.02715259999998</c:v>
                </c:pt>
                <c:pt idx="474">
                  <c:v>123.81408399999999</c:v>
                </c:pt>
                <c:pt idx="475">
                  <c:v>123.97898720000001</c:v>
                </c:pt>
                <c:pt idx="476">
                  <c:v>124.1438904</c:v>
                </c:pt>
                <c:pt idx="477">
                  <c:v>123.96170979999999</c:v>
                </c:pt>
                <c:pt idx="478">
                  <c:v>123.77952920000016</c:v>
                </c:pt>
                <c:pt idx="479">
                  <c:v>123.94996290000017</c:v>
                </c:pt>
                <c:pt idx="480">
                  <c:v>124.12039660000001</c:v>
                </c:pt>
                <c:pt idx="481">
                  <c:v>124.14124400000016</c:v>
                </c:pt>
                <c:pt idx="482">
                  <c:v>124.16209139999978</c:v>
                </c:pt>
                <c:pt idx="483">
                  <c:v>124.39278789999973</c:v>
                </c:pt>
                <c:pt idx="484">
                  <c:v>124.6234844</c:v>
                </c:pt>
                <c:pt idx="485">
                  <c:v>124.75803709999983</c:v>
                </c:pt>
                <c:pt idx="486">
                  <c:v>124.8925897</c:v>
                </c:pt>
                <c:pt idx="487">
                  <c:v>124.77834109999974</c:v>
                </c:pt>
                <c:pt idx="488">
                  <c:v>124.6640924</c:v>
                </c:pt>
                <c:pt idx="489">
                  <c:v>124.9617745</c:v>
                </c:pt>
                <c:pt idx="490">
                  <c:v>125.25945659999998</c:v>
                </c:pt>
                <c:pt idx="491">
                  <c:v>125.12971579999984</c:v>
                </c:pt>
                <c:pt idx="492">
                  <c:v>124.9999751</c:v>
                </c:pt>
                <c:pt idx="493">
                  <c:v>124.9154317</c:v>
                </c:pt>
                <c:pt idx="494">
                  <c:v>124.83088829999984</c:v>
                </c:pt>
                <c:pt idx="495">
                  <c:v>124.8060756</c:v>
                </c:pt>
                <c:pt idx="496">
                  <c:v>124.78126279999999</c:v>
                </c:pt>
                <c:pt idx="497">
                  <c:v>125.0010558</c:v>
                </c:pt>
                <c:pt idx="498">
                  <c:v>125.22084879999984</c:v>
                </c:pt>
                <c:pt idx="499">
                  <c:v>125.15956869999998</c:v>
                </c:pt>
                <c:pt idx="500">
                  <c:v>125.0982886</c:v>
                </c:pt>
                <c:pt idx="501">
                  <c:v>124.60883649999982</c:v>
                </c:pt>
                <c:pt idx="502">
                  <c:v>124.1193844</c:v>
                </c:pt>
                <c:pt idx="503">
                  <c:v>123.82694290000001</c:v>
                </c:pt>
                <c:pt idx="504">
                  <c:v>123.5345015</c:v>
                </c:pt>
                <c:pt idx="505">
                  <c:v>123.7367179</c:v>
                </c:pt>
                <c:pt idx="506">
                  <c:v>123.9389343</c:v>
                </c:pt>
                <c:pt idx="507">
                  <c:v>124.79016080000002</c:v>
                </c:pt>
                <c:pt idx="508">
                  <c:v>125.64138730000001</c:v>
                </c:pt>
                <c:pt idx="509">
                  <c:v>124.99412530000025</c:v>
                </c:pt>
                <c:pt idx="510">
                  <c:v>124.34686330000002</c:v>
                </c:pt>
                <c:pt idx="511">
                  <c:v>124.7025261</c:v>
                </c:pt>
                <c:pt idx="512">
                  <c:v>125.05818879999984</c:v>
                </c:pt>
                <c:pt idx="513">
                  <c:v>124.87639499999995</c:v>
                </c:pt>
                <c:pt idx="514">
                  <c:v>124.6946011</c:v>
                </c:pt>
                <c:pt idx="515">
                  <c:v>125.61247169999984</c:v>
                </c:pt>
                <c:pt idx="516">
                  <c:v>126.53034229999984</c:v>
                </c:pt>
                <c:pt idx="517">
                  <c:v>126.36297639999977</c:v>
                </c:pt>
                <c:pt idx="518">
                  <c:v>126.1956105</c:v>
                </c:pt>
                <c:pt idx="519">
                  <c:v>125.7009777</c:v>
                </c:pt>
                <c:pt idx="520">
                  <c:v>125.2063449</c:v>
                </c:pt>
                <c:pt idx="521">
                  <c:v>125.51542480000002</c:v>
                </c:pt>
                <c:pt idx="522">
                  <c:v>125.82450470000002</c:v>
                </c:pt>
                <c:pt idx="523">
                  <c:v>125.38393009999984</c:v>
                </c:pt>
                <c:pt idx="524">
                  <c:v>124.94335550000002</c:v>
                </c:pt>
                <c:pt idx="525">
                  <c:v>125.01486269999999</c:v>
                </c:pt>
                <c:pt idx="526">
                  <c:v>125.08636989999998</c:v>
                </c:pt>
                <c:pt idx="527">
                  <c:v>125.53286629999998</c:v>
                </c:pt>
                <c:pt idx="528">
                  <c:v>125.9793626</c:v>
                </c:pt>
                <c:pt idx="529">
                  <c:v>126.12321609999998</c:v>
                </c:pt>
                <c:pt idx="530">
                  <c:v>126.26706950000023</c:v>
                </c:pt>
                <c:pt idx="531">
                  <c:v>126.5506391</c:v>
                </c:pt>
                <c:pt idx="532">
                  <c:v>126.83420860000012</c:v>
                </c:pt>
                <c:pt idx="533">
                  <c:v>126.93042320000028</c:v>
                </c:pt>
                <c:pt idx="534">
                  <c:v>127.02663769999998</c:v>
                </c:pt>
                <c:pt idx="535">
                  <c:v>126.72465390000028</c:v>
                </c:pt>
                <c:pt idx="536">
                  <c:v>126.42267009999998</c:v>
                </c:pt>
                <c:pt idx="537">
                  <c:v>126.45007879999984</c:v>
                </c:pt>
                <c:pt idx="538">
                  <c:v>126.4774875</c:v>
                </c:pt>
                <c:pt idx="539">
                  <c:v>126.43237169999998</c:v>
                </c:pt>
                <c:pt idx="540">
                  <c:v>126.38725590000016</c:v>
                </c:pt>
                <c:pt idx="541">
                  <c:v>126.46284970000002</c:v>
                </c:pt>
                <c:pt idx="542">
                  <c:v>126.5384435</c:v>
                </c:pt>
                <c:pt idx="543">
                  <c:v>126.4905303</c:v>
                </c:pt>
                <c:pt idx="544">
                  <c:v>126.44261710000002</c:v>
                </c:pt>
                <c:pt idx="545">
                  <c:v>126.94261970000026</c:v>
                </c:pt>
                <c:pt idx="546">
                  <c:v>127.44262240000022</c:v>
                </c:pt>
                <c:pt idx="547">
                  <c:v>127.27840479999998</c:v>
                </c:pt>
                <c:pt idx="548">
                  <c:v>127.1141872</c:v>
                </c:pt>
                <c:pt idx="549">
                  <c:v>126.81706699999999</c:v>
                </c:pt>
                <c:pt idx="550">
                  <c:v>126.5199468</c:v>
                </c:pt>
                <c:pt idx="551">
                  <c:v>127.05069210000001</c:v>
                </c:pt>
                <c:pt idx="552">
                  <c:v>127.5814374</c:v>
                </c:pt>
                <c:pt idx="553">
                  <c:v>127.57201929999998</c:v>
                </c:pt>
                <c:pt idx="554">
                  <c:v>127.5626013</c:v>
                </c:pt>
                <c:pt idx="555">
                  <c:v>127.70137709999995</c:v>
                </c:pt>
                <c:pt idx="556">
                  <c:v>127.84015300000016</c:v>
                </c:pt>
                <c:pt idx="557">
                  <c:v>127.53242899999998</c:v>
                </c:pt>
                <c:pt idx="558">
                  <c:v>127.22470490000002</c:v>
                </c:pt>
                <c:pt idx="559">
                  <c:v>127.29061990000027</c:v>
                </c:pt>
                <c:pt idx="560">
                  <c:v>127.35653499999998</c:v>
                </c:pt>
                <c:pt idx="561">
                  <c:v>127.50377839999973</c:v>
                </c:pt>
                <c:pt idx="562">
                  <c:v>127.6510219</c:v>
                </c:pt>
                <c:pt idx="563">
                  <c:v>127.54122300000031</c:v>
                </c:pt>
                <c:pt idx="564">
                  <c:v>127.43142420000027</c:v>
                </c:pt>
                <c:pt idx="565">
                  <c:v>127.3849838</c:v>
                </c:pt>
                <c:pt idx="566">
                  <c:v>127.3385435</c:v>
                </c:pt>
                <c:pt idx="567">
                  <c:v>126.84458660000016</c:v>
                </c:pt>
                <c:pt idx="568">
                  <c:v>126.35062979999999</c:v>
                </c:pt>
                <c:pt idx="569">
                  <c:v>126.77705539999998</c:v>
                </c:pt>
                <c:pt idx="570">
                  <c:v>127.2034809</c:v>
                </c:pt>
                <c:pt idx="571">
                  <c:v>127.1977555</c:v>
                </c:pt>
                <c:pt idx="572">
                  <c:v>127.19202999999999</c:v>
                </c:pt>
                <c:pt idx="573">
                  <c:v>127.4083116</c:v>
                </c:pt>
                <c:pt idx="574">
                  <c:v>127.6245931</c:v>
                </c:pt>
                <c:pt idx="575">
                  <c:v>127.97584190000001</c:v>
                </c:pt>
                <c:pt idx="576">
                  <c:v>128.32709070000001</c:v>
                </c:pt>
                <c:pt idx="577">
                  <c:v>127.58452590000017</c:v>
                </c:pt>
                <c:pt idx="578">
                  <c:v>126.84196110000002</c:v>
                </c:pt>
                <c:pt idx="579">
                  <c:v>126.9391315</c:v>
                </c:pt>
                <c:pt idx="580">
                  <c:v>127.03630200000001</c:v>
                </c:pt>
                <c:pt idx="581">
                  <c:v>126.1135048</c:v>
                </c:pt>
                <c:pt idx="582">
                  <c:v>125.19070769999998</c:v>
                </c:pt>
                <c:pt idx="583">
                  <c:v>126.7644901</c:v>
                </c:pt>
                <c:pt idx="584">
                  <c:v>128.33827260000001</c:v>
                </c:pt>
                <c:pt idx="585">
                  <c:v>128.55945119999998</c:v>
                </c:pt>
                <c:pt idx="586">
                  <c:v>128.78062980000001</c:v>
                </c:pt>
                <c:pt idx="587">
                  <c:v>128.6571519</c:v>
                </c:pt>
                <c:pt idx="588">
                  <c:v>128.53367409999959</c:v>
                </c:pt>
                <c:pt idx="589">
                  <c:v>127.8993682</c:v>
                </c:pt>
                <c:pt idx="590">
                  <c:v>127.2650623</c:v>
                </c:pt>
                <c:pt idx="591">
                  <c:v>127.1909347</c:v>
                </c:pt>
                <c:pt idx="592">
                  <c:v>127.1168072</c:v>
                </c:pt>
                <c:pt idx="593">
                  <c:v>127.35033660000001</c:v>
                </c:pt>
                <c:pt idx="594">
                  <c:v>127.58386590000002</c:v>
                </c:pt>
                <c:pt idx="595">
                  <c:v>127.51385470000002</c:v>
                </c:pt>
                <c:pt idx="596">
                  <c:v>127.44384340000025</c:v>
                </c:pt>
                <c:pt idx="597">
                  <c:v>127.80808169999995</c:v>
                </c:pt>
                <c:pt idx="598">
                  <c:v>128.17232000000001</c:v>
                </c:pt>
                <c:pt idx="599">
                  <c:v>128.23948309999992</c:v>
                </c:pt>
                <c:pt idx="600">
                  <c:v>128.30664630000044</c:v>
                </c:pt>
                <c:pt idx="601">
                  <c:v>128.33575589999998</c:v>
                </c:pt>
                <c:pt idx="602">
                  <c:v>128.36486559999992</c:v>
                </c:pt>
                <c:pt idx="603">
                  <c:v>128.11778279999962</c:v>
                </c:pt>
                <c:pt idx="604">
                  <c:v>127.87070009999977</c:v>
                </c:pt>
                <c:pt idx="605">
                  <c:v>127.93790690000016</c:v>
                </c:pt>
                <c:pt idx="606">
                  <c:v>128.0051138</c:v>
                </c:pt>
                <c:pt idx="607">
                  <c:v>127.58189809999998</c:v>
                </c:pt>
                <c:pt idx="608">
                  <c:v>127.15868249999984</c:v>
                </c:pt>
                <c:pt idx="609">
                  <c:v>127.6729914999998</c:v>
                </c:pt>
                <c:pt idx="610">
                  <c:v>128.18730040000031</c:v>
                </c:pt>
                <c:pt idx="611">
                  <c:v>127.87041849999984</c:v>
                </c:pt>
                <c:pt idx="612">
                  <c:v>127.55353650000001</c:v>
                </c:pt>
                <c:pt idx="613">
                  <c:v>128.02212770000031</c:v>
                </c:pt>
                <c:pt idx="614">
                  <c:v>128.49071880000031</c:v>
                </c:pt>
                <c:pt idx="615">
                  <c:v>128.181952</c:v>
                </c:pt>
                <c:pt idx="616">
                  <c:v>127.8731851999998</c:v>
                </c:pt>
                <c:pt idx="617">
                  <c:v>128.45172080000037</c:v>
                </c:pt>
                <c:pt idx="618">
                  <c:v>129.03025629999999</c:v>
                </c:pt>
                <c:pt idx="619">
                  <c:v>128.95133800000062</c:v>
                </c:pt>
                <c:pt idx="620">
                  <c:v>128.87241960000031</c:v>
                </c:pt>
                <c:pt idx="621">
                  <c:v>128.627363</c:v>
                </c:pt>
                <c:pt idx="622">
                  <c:v>128.38230630000072</c:v>
                </c:pt>
                <c:pt idx="623">
                  <c:v>128.93128760000027</c:v>
                </c:pt>
                <c:pt idx="624">
                  <c:v>129.48026890000031</c:v>
                </c:pt>
                <c:pt idx="625">
                  <c:v>129.73146690000004</c:v>
                </c:pt>
                <c:pt idx="626">
                  <c:v>129.9826649</c:v>
                </c:pt>
                <c:pt idx="627">
                  <c:v>129.65399149999999</c:v>
                </c:pt>
                <c:pt idx="628">
                  <c:v>129.32531820000031</c:v>
                </c:pt>
                <c:pt idx="629">
                  <c:v>128.97830130000031</c:v>
                </c:pt>
                <c:pt idx="630">
                  <c:v>128.63128449999999</c:v>
                </c:pt>
                <c:pt idx="631">
                  <c:v>129.06842760000043</c:v>
                </c:pt>
                <c:pt idx="632">
                  <c:v>129.50557079999962</c:v>
                </c:pt>
                <c:pt idx="633">
                  <c:v>129.99488159999999</c:v>
                </c:pt>
                <c:pt idx="634">
                  <c:v>130.48419229999999</c:v>
                </c:pt>
                <c:pt idx="635">
                  <c:v>130.8900141</c:v>
                </c:pt>
                <c:pt idx="636">
                  <c:v>131.29583579999968</c:v>
                </c:pt>
                <c:pt idx="637">
                  <c:v>131.24025269999959</c:v>
                </c:pt>
                <c:pt idx="638">
                  <c:v>131.18466959999998</c:v>
                </c:pt>
                <c:pt idx="639">
                  <c:v>130.8900141</c:v>
                </c:pt>
                <c:pt idx="640">
                  <c:v>131.50862990000007</c:v>
                </c:pt>
                <c:pt idx="641">
                  <c:v>131.13186059999998</c:v>
                </c:pt>
                <c:pt idx="642">
                  <c:v>130.75509119999998</c:v>
                </c:pt>
                <c:pt idx="643">
                  <c:v>130.59580169999998</c:v>
                </c:pt>
                <c:pt idx="644">
                  <c:v>130.43651209999999</c:v>
                </c:pt>
                <c:pt idx="645">
                  <c:v>130.9932958</c:v>
                </c:pt>
                <c:pt idx="646">
                  <c:v>131.55007950000001</c:v>
                </c:pt>
                <c:pt idx="647">
                  <c:v>131.43949369999999</c:v>
                </c:pt>
                <c:pt idx="648">
                  <c:v>131.32890800000044</c:v>
                </c:pt>
                <c:pt idx="649">
                  <c:v>131.2394109</c:v>
                </c:pt>
                <c:pt idx="650">
                  <c:v>131.14991389999992</c:v>
                </c:pt>
                <c:pt idx="651">
                  <c:v>131.36817390000004</c:v>
                </c:pt>
                <c:pt idx="652">
                  <c:v>131.58643390000037</c:v>
                </c:pt>
                <c:pt idx="653">
                  <c:v>131.26230140000001</c:v>
                </c:pt>
                <c:pt idx="654">
                  <c:v>130.93816890000031</c:v>
                </c:pt>
                <c:pt idx="655">
                  <c:v>130.89444360000007</c:v>
                </c:pt>
                <c:pt idx="656">
                  <c:v>130.8507184000004</c:v>
                </c:pt>
                <c:pt idx="657">
                  <c:v>130.56392740000001</c:v>
                </c:pt>
                <c:pt idx="658">
                  <c:v>130.27713650000001</c:v>
                </c:pt>
                <c:pt idx="659">
                  <c:v>130.50285449999998</c:v>
                </c:pt>
                <c:pt idx="660">
                  <c:v>130.72857259999998</c:v>
                </c:pt>
                <c:pt idx="661">
                  <c:v>130.64692259999998</c:v>
                </c:pt>
                <c:pt idx="662">
                  <c:v>130.56527249999999</c:v>
                </c:pt>
                <c:pt idx="663">
                  <c:v>129.90122529999999</c:v>
                </c:pt>
                <c:pt idx="664">
                  <c:v>129.237178</c:v>
                </c:pt>
                <c:pt idx="665">
                  <c:v>129.4923004000004</c:v>
                </c:pt>
                <c:pt idx="666">
                  <c:v>129.74742280000001</c:v>
                </c:pt>
                <c:pt idx="667">
                  <c:v>129.72406859999998</c:v>
                </c:pt>
                <c:pt idx="668">
                  <c:v>129.70071429999962</c:v>
                </c:pt>
                <c:pt idx="669">
                  <c:v>130.03060139999999</c:v>
                </c:pt>
                <c:pt idx="670">
                  <c:v>130.36048850000037</c:v>
                </c:pt>
                <c:pt idx="671">
                  <c:v>130.03912650000001</c:v>
                </c:pt>
                <c:pt idx="672">
                  <c:v>129.71776449999962</c:v>
                </c:pt>
                <c:pt idx="673">
                  <c:v>129.79598089999999</c:v>
                </c:pt>
                <c:pt idx="674">
                  <c:v>129.87419740000001</c:v>
                </c:pt>
                <c:pt idx="675">
                  <c:v>129.63996699999998</c:v>
                </c:pt>
                <c:pt idx="676">
                  <c:v>129.40573650000007</c:v>
                </c:pt>
                <c:pt idx="677">
                  <c:v>129.10891480000001</c:v>
                </c:pt>
                <c:pt idx="678">
                  <c:v>128.8120931</c:v>
                </c:pt>
                <c:pt idx="679">
                  <c:v>129.01421009999999</c:v>
                </c:pt>
                <c:pt idx="680">
                  <c:v>129.21632700000001</c:v>
                </c:pt>
                <c:pt idx="681">
                  <c:v>129.26527869999998</c:v>
                </c:pt>
                <c:pt idx="682">
                  <c:v>129.31423029999999</c:v>
                </c:pt>
                <c:pt idx="683">
                  <c:v>129.14045730000001</c:v>
                </c:pt>
                <c:pt idx="684">
                  <c:v>128.96668439999999</c:v>
                </c:pt>
                <c:pt idx="685">
                  <c:v>128.76241180000031</c:v>
                </c:pt>
                <c:pt idx="686">
                  <c:v>128.55813920000031</c:v>
                </c:pt>
                <c:pt idx="687">
                  <c:v>128.91236680000031</c:v>
                </c:pt>
                <c:pt idx="688">
                  <c:v>129.26659449999968</c:v>
                </c:pt>
                <c:pt idx="689">
                  <c:v>128.69807449999999</c:v>
                </c:pt>
                <c:pt idx="690">
                  <c:v>128.12955459999955</c:v>
                </c:pt>
                <c:pt idx="691">
                  <c:v>127.93115480000016</c:v>
                </c:pt>
                <c:pt idx="692">
                  <c:v>127.732755</c:v>
                </c:pt>
                <c:pt idx="693">
                  <c:v>127.35400989999998</c:v>
                </c:pt>
                <c:pt idx="694">
                  <c:v>126.97526490000016</c:v>
                </c:pt>
                <c:pt idx="695">
                  <c:v>127.7350479</c:v>
                </c:pt>
                <c:pt idx="696">
                  <c:v>128.494831</c:v>
                </c:pt>
                <c:pt idx="697">
                  <c:v>128.0900436</c:v>
                </c:pt>
                <c:pt idx="698">
                  <c:v>127.68525630000001</c:v>
                </c:pt>
                <c:pt idx="699">
                  <c:v>127.01061260000016</c:v>
                </c:pt>
                <c:pt idx="700">
                  <c:v>126.3359689</c:v>
                </c:pt>
                <c:pt idx="701">
                  <c:v>126.381711</c:v>
                </c:pt>
                <c:pt idx="702">
                  <c:v>126.42745320000016</c:v>
                </c:pt>
                <c:pt idx="703">
                  <c:v>126.67652889999977</c:v>
                </c:pt>
                <c:pt idx="704">
                  <c:v>126.92560469999999</c:v>
                </c:pt>
                <c:pt idx="705">
                  <c:v>127.00992040000015</c:v>
                </c:pt>
                <c:pt idx="706">
                  <c:v>127.09423620000015</c:v>
                </c:pt>
                <c:pt idx="707">
                  <c:v>127.305469</c:v>
                </c:pt>
                <c:pt idx="708">
                  <c:v>127.5167019</c:v>
                </c:pt>
                <c:pt idx="709">
                  <c:v>127.64228730000001</c:v>
                </c:pt>
                <c:pt idx="710">
                  <c:v>127.7678727</c:v>
                </c:pt>
                <c:pt idx="711">
                  <c:v>127.26681370000016</c:v>
                </c:pt>
                <c:pt idx="712">
                  <c:v>126.7657548</c:v>
                </c:pt>
                <c:pt idx="713">
                  <c:v>126.6975715</c:v>
                </c:pt>
                <c:pt idx="714">
                  <c:v>126.62938819999962</c:v>
                </c:pt>
                <c:pt idx="715">
                  <c:v>126.5819261</c:v>
                </c:pt>
                <c:pt idx="716">
                  <c:v>126.53446390000025</c:v>
                </c:pt>
                <c:pt idx="717">
                  <c:v>126.14802330000002</c:v>
                </c:pt>
                <c:pt idx="718">
                  <c:v>125.76158260000012</c:v>
                </c:pt>
                <c:pt idx="719">
                  <c:v>125.38466740000015</c:v>
                </c:pt>
                <c:pt idx="720">
                  <c:v>125.0077522</c:v>
                </c:pt>
                <c:pt idx="721">
                  <c:v>125.28651120000002</c:v>
                </c:pt>
                <c:pt idx="722">
                  <c:v>125.56527029999998</c:v>
                </c:pt>
                <c:pt idx="723">
                  <c:v>125.3249215</c:v>
                </c:pt>
                <c:pt idx="724">
                  <c:v>125.08457279999998</c:v>
                </c:pt>
                <c:pt idx="725">
                  <c:v>125.0305862</c:v>
                </c:pt>
                <c:pt idx="726">
                  <c:v>124.97659969999999</c:v>
                </c:pt>
                <c:pt idx="727">
                  <c:v>125.0548495</c:v>
                </c:pt>
                <c:pt idx="728">
                  <c:v>125.1330993</c:v>
                </c:pt>
                <c:pt idx="729">
                  <c:v>124.89502809999998</c:v>
                </c:pt>
                <c:pt idx="730">
                  <c:v>124.6569569</c:v>
                </c:pt>
                <c:pt idx="731">
                  <c:v>124.70766080000016</c:v>
                </c:pt>
                <c:pt idx="732">
                  <c:v>124.7583647</c:v>
                </c:pt>
                <c:pt idx="733">
                  <c:v>124.56155600000002</c:v>
                </c:pt>
                <c:pt idx="734">
                  <c:v>124.36474729999998</c:v>
                </c:pt>
                <c:pt idx="735">
                  <c:v>124.1503254</c:v>
                </c:pt>
                <c:pt idx="736">
                  <c:v>123.93590360000019</c:v>
                </c:pt>
                <c:pt idx="737">
                  <c:v>122.60851109999984</c:v>
                </c:pt>
                <c:pt idx="738">
                  <c:v>121.28111850000002</c:v>
                </c:pt>
                <c:pt idx="739">
                  <c:v>121.80912330000002</c:v>
                </c:pt>
                <c:pt idx="740">
                  <c:v>122.33712800000002</c:v>
                </c:pt>
                <c:pt idx="741">
                  <c:v>121.72482530000002</c:v>
                </c:pt>
                <c:pt idx="742">
                  <c:v>121.1125225</c:v>
                </c:pt>
                <c:pt idx="743">
                  <c:v>121.5453184</c:v>
                </c:pt>
                <c:pt idx="744">
                  <c:v>121.9781143</c:v>
                </c:pt>
                <c:pt idx="745">
                  <c:v>122.03092669999999</c:v>
                </c:pt>
                <c:pt idx="746">
                  <c:v>122.08373899999978</c:v>
                </c:pt>
                <c:pt idx="747">
                  <c:v>121.15016730000001</c:v>
                </c:pt>
                <c:pt idx="748">
                  <c:v>120.21659560000023</c:v>
                </c:pt>
                <c:pt idx="749">
                  <c:v>119.7889601</c:v>
                </c:pt>
                <c:pt idx="750">
                  <c:v>119.36132449999999</c:v>
                </c:pt>
                <c:pt idx="751">
                  <c:v>120.58364589999998</c:v>
                </c:pt>
                <c:pt idx="752">
                  <c:v>121.8059672</c:v>
                </c:pt>
                <c:pt idx="753">
                  <c:v>121.65658209999978</c:v>
                </c:pt>
                <c:pt idx="754">
                  <c:v>121.50719690000012</c:v>
                </c:pt>
                <c:pt idx="755">
                  <c:v>121.45416430000016</c:v>
                </c:pt>
                <c:pt idx="756">
                  <c:v>121.40113169999999</c:v>
                </c:pt>
                <c:pt idx="757">
                  <c:v>121.2031489</c:v>
                </c:pt>
                <c:pt idx="758">
                  <c:v>121.00516620000002</c:v>
                </c:pt>
                <c:pt idx="759">
                  <c:v>120.79311520000017</c:v>
                </c:pt>
                <c:pt idx="760">
                  <c:v>120.58106420000016</c:v>
                </c:pt>
                <c:pt idx="761">
                  <c:v>120.43033320000002</c:v>
                </c:pt>
                <c:pt idx="762">
                  <c:v>120.2796022</c:v>
                </c:pt>
                <c:pt idx="763">
                  <c:v>120.0855212</c:v>
                </c:pt>
                <c:pt idx="764">
                  <c:v>119.8914401</c:v>
                </c:pt>
                <c:pt idx="765">
                  <c:v>119.38195279999998</c:v>
                </c:pt>
                <c:pt idx="766">
                  <c:v>118.87246549999998</c:v>
                </c:pt>
                <c:pt idx="767">
                  <c:v>118.5798059</c:v>
                </c:pt>
                <c:pt idx="768">
                  <c:v>118.2871463</c:v>
                </c:pt>
                <c:pt idx="769">
                  <c:v>118.23566310000002</c:v>
                </c:pt>
                <c:pt idx="770">
                  <c:v>118.1841799</c:v>
                </c:pt>
                <c:pt idx="771">
                  <c:v>118.3212384</c:v>
                </c:pt>
                <c:pt idx="772">
                  <c:v>118.4582968</c:v>
                </c:pt>
                <c:pt idx="773">
                  <c:v>118.5271613</c:v>
                </c:pt>
                <c:pt idx="774">
                  <c:v>118.59602580000002</c:v>
                </c:pt>
                <c:pt idx="775">
                  <c:v>118.35388179999984</c:v>
                </c:pt>
                <c:pt idx="776">
                  <c:v>118.11173779999984</c:v>
                </c:pt>
                <c:pt idx="777">
                  <c:v>118.3212384</c:v>
                </c:pt>
                <c:pt idx="778">
                  <c:v>117.93163079999999</c:v>
                </c:pt>
                <c:pt idx="779">
                  <c:v>117.73813279999995</c:v>
                </c:pt>
                <c:pt idx="780">
                  <c:v>117.54463480000015</c:v>
                </c:pt>
                <c:pt idx="781">
                  <c:v>117.0318223</c:v>
                </c:pt>
                <c:pt idx="782">
                  <c:v>116.51900990000016</c:v>
                </c:pt>
                <c:pt idx="783">
                  <c:v>116.29039400000002</c:v>
                </c:pt>
                <c:pt idx="784">
                  <c:v>116.06177799999998</c:v>
                </c:pt>
                <c:pt idx="785">
                  <c:v>116.0271589</c:v>
                </c:pt>
                <c:pt idx="786">
                  <c:v>115.9925398</c:v>
                </c:pt>
                <c:pt idx="787">
                  <c:v>116.0348429</c:v>
                </c:pt>
                <c:pt idx="788">
                  <c:v>116.077146</c:v>
                </c:pt>
                <c:pt idx="789">
                  <c:v>117.73813279999995</c:v>
                </c:pt>
                <c:pt idx="790">
                  <c:v>115.5564397</c:v>
                </c:pt>
                <c:pt idx="791">
                  <c:v>115.49781160000025</c:v>
                </c:pt>
                <c:pt idx="792">
                  <c:v>115.43918360000028</c:v>
                </c:pt>
                <c:pt idx="793">
                  <c:v>115.28195760000015</c:v>
                </c:pt>
                <c:pt idx="794">
                  <c:v>115.12473169999984</c:v>
                </c:pt>
                <c:pt idx="795">
                  <c:v>114.8934024</c:v>
                </c:pt>
                <c:pt idx="796">
                  <c:v>114.6620731999998</c:v>
                </c:pt>
                <c:pt idx="797">
                  <c:v>114.6953039</c:v>
                </c:pt>
                <c:pt idx="798">
                  <c:v>114.7285346</c:v>
                </c:pt>
                <c:pt idx="799">
                  <c:v>114.3920493</c:v>
                </c:pt>
                <c:pt idx="800">
                  <c:v>114.05556390000002</c:v>
                </c:pt>
                <c:pt idx="801">
                  <c:v>114.0086927</c:v>
                </c:pt>
                <c:pt idx="802">
                  <c:v>113.96182150000016</c:v>
                </c:pt>
                <c:pt idx="803">
                  <c:v>113.6161548</c:v>
                </c:pt>
                <c:pt idx="804">
                  <c:v>113.27048809999978</c:v>
                </c:pt>
                <c:pt idx="805">
                  <c:v>115.49781160000025</c:v>
                </c:pt>
                <c:pt idx="806">
                  <c:v>112.8239531</c:v>
                </c:pt>
                <c:pt idx="807">
                  <c:v>112.74321820000016</c:v>
                </c:pt>
                <c:pt idx="808">
                  <c:v>112.66248330000001</c:v>
                </c:pt>
                <c:pt idx="809">
                  <c:v>112.2756998</c:v>
                </c:pt>
                <c:pt idx="810">
                  <c:v>111.8889162</c:v>
                </c:pt>
                <c:pt idx="811">
                  <c:v>111.9393584</c:v>
                </c:pt>
                <c:pt idx="812">
                  <c:v>111.98980060000002</c:v>
                </c:pt>
                <c:pt idx="813">
                  <c:v>111.55722410000016</c:v>
                </c:pt>
                <c:pt idx="814">
                  <c:v>111.1246477</c:v>
                </c:pt>
                <c:pt idx="815">
                  <c:v>112.74321820000016</c:v>
                </c:pt>
                <c:pt idx="816">
                  <c:v>110.67794480000001</c:v>
                </c:pt>
                <c:pt idx="817">
                  <c:v>110.37455709999998</c:v>
                </c:pt>
                <c:pt idx="818">
                  <c:v>110.07116950000002</c:v>
                </c:pt>
                <c:pt idx="819">
                  <c:v>110.03513169999998</c:v>
                </c:pt>
                <c:pt idx="820">
                  <c:v>109.99909400000016</c:v>
                </c:pt>
                <c:pt idx="821">
                  <c:v>110.25887229999975</c:v>
                </c:pt>
                <c:pt idx="822">
                  <c:v>110.51865060000016</c:v>
                </c:pt>
                <c:pt idx="823">
                  <c:v>110.25623779999998</c:v>
                </c:pt>
                <c:pt idx="824">
                  <c:v>109.99382490000028</c:v>
                </c:pt>
                <c:pt idx="825">
                  <c:v>109.41922960000035</c:v>
                </c:pt>
                <c:pt idx="826">
                  <c:v>108.84463430000002</c:v>
                </c:pt>
                <c:pt idx="827">
                  <c:v>108.2838726</c:v>
                </c:pt>
                <c:pt idx="828">
                  <c:v>107.72311089999998</c:v>
                </c:pt>
                <c:pt idx="829">
                  <c:v>107.66818229999984</c:v>
                </c:pt>
                <c:pt idx="830">
                  <c:v>107.61325370000016</c:v>
                </c:pt>
                <c:pt idx="831">
                  <c:v>107.33338279999982</c:v>
                </c:pt>
                <c:pt idx="832">
                  <c:v>107.0535119</c:v>
                </c:pt>
                <c:pt idx="833">
                  <c:v>107.1163286</c:v>
                </c:pt>
                <c:pt idx="834">
                  <c:v>107.1791454</c:v>
                </c:pt>
                <c:pt idx="835">
                  <c:v>107.05556209999995</c:v>
                </c:pt>
                <c:pt idx="836">
                  <c:v>106.9319788</c:v>
                </c:pt>
                <c:pt idx="837">
                  <c:v>110.03513169999998</c:v>
                </c:pt>
                <c:pt idx="838">
                  <c:v>106.256011</c:v>
                </c:pt>
                <c:pt idx="839">
                  <c:v>106.01770160000002</c:v>
                </c:pt>
                <c:pt idx="840">
                  <c:v>105.77939219999973</c:v>
                </c:pt>
                <c:pt idx="841">
                  <c:v>105.35971670000001</c:v>
                </c:pt>
                <c:pt idx="842">
                  <c:v>104.94004120000002</c:v>
                </c:pt>
                <c:pt idx="843">
                  <c:v>104.86498039999998</c:v>
                </c:pt>
                <c:pt idx="844">
                  <c:v>104.78991960000022</c:v>
                </c:pt>
                <c:pt idx="845">
                  <c:v>104.5891043</c:v>
                </c:pt>
                <c:pt idx="846">
                  <c:v>104.38828890000001</c:v>
                </c:pt>
                <c:pt idx="847">
                  <c:v>104.01621820000015</c:v>
                </c:pt>
                <c:pt idx="848">
                  <c:v>103.6441475</c:v>
                </c:pt>
                <c:pt idx="849">
                  <c:v>103.51314470000015</c:v>
                </c:pt>
                <c:pt idx="850">
                  <c:v>103.38214179999984</c:v>
                </c:pt>
                <c:pt idx="851">
                  <c:v>103.56710070000015</c:v>
                </c:pt>
                <c:pt idx="852">
                  <c:v>103.7520595</c:v>
                </c:pt>
                <c:pt idx="853">
                  <c:v>103.5660319</c:v>
                </c:pt>
                <c:pt idx="854">
                  <c:v>103.3800043</c:v>
                </c:pt>
                <c:pt idx="855">
                  <c:v>103.08653809999984</c:v>
                </c:pt>
                <c:pt idx="856">
                  <c:v>102.793072</c:v>
                </c:pt>
                <c:pt idx="857">
                  <c:v>102.61147709999995</c:v>
                </c:pt>
                <c:pt idx="858">
                  <c:v>102.42988229999995</c:v>
                </c:pt>
                <c:pt idx="859">
                  <c:v>101.9034656000002</c:v>
                </c:pt>
                <c:pt idx="860">
                  <c:v>101.37704879999984</c:v>
                </c:pt>
                <c:pt idx="861">
                  <c:v>101.22667370000002</c:v>
                </c:pt>
                <c:pt idx="862">
                  <c:v>101.0762986</c:v>
                </c:pt>
                <c:pt idx="863">
                  <c:v>101.28903579999998</c:v>
                </c:pt>
                <c:pt idx="864">
                  <c:v>101.50177290000001</c:v>
                </c:pt>
                <c:pt idx="865">
                  <c:v>101.5168968</c:v>
                </c:pt>
                <c:pt idx="866">
                  <c:v>101.5320207</c:v>
                </c:pt>
                <c:pt idx="867">
                  <c:v>100.28782050000002</c:v>
                </c:pt>
                <c:pt idx="868">
                  <c:v>99.043620379999993</c:v>
                </c:pt>
                <c:pt idx="869">
                  <c:v>98.465892069999981</c:v>
                </c:pt>
                <c:pt idx="870">
                  <c:v>97.888163750000004</c:v>
                </c:pt>
                <c:pt idx="871">
                  <c:v>97.920500640000157</c:v>
                </c:pt>
                <c:pt idx="872">
                  <c:v>97.952837519999747</c:v>
                </c:pt>
                <c:pt idx="873">
                  <c:v>98.198451819999747</c:v>
                </c:pt>
                <c:pt idx="874">
                  <c:v>98.444066120000187</c:v>
                </c:pt>
                <c:pt idx="875">
                  <c:v>98.100919910000002</c:v>
                </c:pt>
                <c:pt idx="876">
                  <c:v>97.757773689999993</c:v>
                </c:pt>
                <c:pt idx="877">
                  <c:v>97.250204179999983</c:v>
                </c:pt>
                <c:pt idx="878">
                  <c:v>96.742634670000172</c:v>
                </c:pt>
                <c:pt idx="879">
                  <c:v>96.599274820000005</c:v>
                </c:pt>
                <c:pt idx="880">
                  <c:v>96.455914969999995</c:v>
                </c:pt>
                <c:pt idx="881">
                  <c:v>96.467531750000006</c:v>
                </c:pt>
                <c:pt idx="882">
                  <c:v>96.479148539999798</c:v>
                </c:pt>
                <c:pt idx="883">
                  <c:v>96.029802809999737</c:v>
                </c:pt>
                <c:pt idx="884">
                  <c:v>95.58045706999998</c:v>
                </c:pt>
                <c:pt idx="885">
                  <c:v>95.427834790000006</c:v>
                </c:pt>
                <c:pt idx="886">
                  <c:v>95.275212509999989</c:v>
                </c:pt>
                <c:pt idx="887">
                  <c:v>94.851461240000006</c:v>
                </c:pt>
                <c:pt idx="888">
                  <c:v>94.427709969999995</c:v>
                </c:pt>
                <c:pt idx="889">
                  <c:v>93.973793720000003</c:v>
                </c:pt>
                <c:pt idx="890">
                  <c:v>93.519877469999983</c:v>
                </c:pt>
                <c:pt idx="891">
                  <c:v>93.705723449999994</c:v>
                </c:pt>
                <c:pt idx="892">
                  <c:v>93.891569430000217</c:v>
                </c:pt>
                <c:pt idx="893">
                  <c:v>94.054927599999999</c:v>
                </c:pt>
                <c:pt idx="894">
                  <c:v>94.218285780000187</c:v>
                </c:pt>
                <c:pt idx="895">
                  <c:v>93.869214700000157</c:v>
                </c:pt>
                <c:pt idx="896">
                  <c:v>93.520143610000005</c:v>
                </c:pt>
                <c:pt idx="897">
                  <c:v>93.14039674</c:v>
                </c:pt>
                <c:pt idx="898">
                  <c:v>92.760649869999995</c:v>
                </c:pt>
                <c:pt idx="899">
                  <c:v>93.008211610000004</c:v>
                </c:pt>
                <c:pt idx="900">
                  <c:v>93.255773349999828</c:v>
                </c:pt>
                <c:pt idx="901">
                  <c:v>93.215511039999981</c:v>
                </c:pt>
                <c:pt idx="902">
                  <c:v>93.175248729999737</c:v>
                </c:pt>
                <c:pt idx="903">
                  <c:v>92.716685519999999</c:v>
                </c:pt>
                <c:pt idx="904">
                  <c:v>92.258122319999828</c:v>
                </c:pt>
                <c:pt idx="905">
                  <c:v>91.942067760000157</c:v>
                </c:pt>
                <c:pt idx="906">
                  <c:v>91.626013209999982</c:v>
                </c:pt>
                <c:pt idx="907">
                  <c:v>91.450667240000186</c:v>
                </c:pt>
                <c:pt idx="908">
                  <c:v>91.275321269999978</c:v>
                </c:pt>
                <c:pt idx="909">
                  <c:v>91.736222270000027</c:v>
                </c:pt>
                <c:pt idx="910">
                  <c:v>92.197123280000298</c:v>
                </c:pt>
                <c:pt idx="911">
                  <c:v>91.516759820000004</c:v>
                </c:pt>
                <c:pt idx="912">
                  <c:v>90.836396349999958</c:v>
                </c:pt>
                <c:pt idx="913">
                  <c:v>90.729200910000003</c:v>
                </c:pt>
                <c:pt idx="914">
                  <c:v>90.622005459999784</c:v>
                </c:pt>
                <c:pt idx="915">
                  <c:v>90.683757329999736</c:v>
                </c:pt>
                <c:pt idx="916">
                  <c:v>90.745509209999994</c:v>
                </c:pt>
                <c:pt idx="917">
                  <c:v>90.641093339999998</c:v>
                </c:pt>
                <c:pt idx="918">
                  <c:v>90.53667747999998</c:v>
                </c:pt>
                <c:pt idx="919">
                  <c:v>89.916718660000171</c:v>
                </c:pt>
                <c:pt idx="920">
                  <c:v>89.296759839999979</c:v>
                </c:pt>
                <c:pt idx="921">
                  <c:v>89.284455399999999</c:v>
                </c:pt>
                <c:pt idx="922">
                  <c:v>89.272150960000005</c:v>
                </c:pt>
                <c:pt idx="923">
                  <c:v>89.038336229999842</c:v>
                </c:pt>
                <c:pt idx="924">
                  <c:v>88.804521510000001</c:v>
                </c:pt>
                <c:pt idx="925">
                  <c:v>88.572174739999724</c:v>
                </c:pt>
                <c:pt idx="926">
                  <c:v>88.339827970000002</c:v>
                </c:pt>
                <c:pt idx="927">
                  <c:v>87.833989669999994</c:v>
                </c:pt>
                <c:pt idx="928">
                  <c:v>87.328151359999737</c:v>
                </c:pt>
                <c:pt idx="929">
                  <c:v>87.696710369999948</c:v>
                </c:pt>
                <c:pt idx="930">
                  <c:v>88.065269369999996</c:v>
                </c:pt>
                <c:pt idx="931">
                  <c:v>87.531393789999996</c:v>
                </c:pt>
                <c:pt idx="932">
                  <c:v>86.997518200000187</c:v>
                </c:pt>
                <c:pt idx="933">
                  <c:v>87.014983690000236</c:v>
                </c:pt>
                <c:pt idx="934">
                  <c:v>87.03244918</c:v>
                </c:pt>
                <c:pt idx="935">
                  <c:v>86.427364220000186</c:v>
                </c:pt>
                <c:pt idx="936">
                  <c:v>85.822279260000002</c:v>
                </c:pt>
                <c:pt idx="937">
                  <c:v>85.590176479999982</c:v>
                </c:pt>
                <c:pt idx="938">
                  <c:v>85.358073689999998</c:v>
                </c:pt>
                <c:pt idx="939">
                  <c:v>84.547622480000328</c:v>
                </c:pt>
                <c:pt idx="940">
                  <c:v>83.737171270000005</c:v>
                </c:pt>
                <c:pt idx="941">
                  <c:v>83.659650959999979</c:v>
                </c:pt>
                <c:pt idx="942">
                  <c:v>83.582130660000004</c:v>
                </c:pt>
                <c:pt idx="943">
                  <c:v>83.334268769999994</c:v>
                </c:pt>
                <c:pt idx="944">
                  <c:v>83.086406879999828</c:v>
                </c:pt>
                <c:pt idx="945">
                  <c:v>82.740914250000188</c:v>
                </c:pt>
                <c:pt idx="946">
                  <c:v>82.395421630000001</c:v>
                </c:pt>
                <c:pt idx="947">
                  <c:v>82.306906229999981</c:v>
                </c:pt>
                <c:pt idx="948">
                  <c:v>82.218390819999769</c:v>
                </c:pt>
                <c:pt idx="949">
                  <c:v>81.56050261</c:v>
                </c:pt>
                <c:pt idx="950">
                  <c:v>80.902614389999997</c:v>
                </c:pt>
                <c:pt idx="951">
                  <c:v>80.460130919999983</c:v>
                </c:pt>
                <c:pt idx="952">
                  <c:v>80.017647440000189</c:v>
                </c:pt>
                <c:pt idx="953">
                  <c:v>80.365886109999735</c:v>
                </c:pt>
                <c:pt idx="954">
                  <c:v>80.714124780000361</c:v>
                </c:pt>
                <c:pt idx="955">
                  <c:v>80.420749560000004</c:v>
                </c:pt>
                <c:pt idx="956">
                  <c:v>80.127374339999747</c:v>
                </c:pt>
                <c:pt idx="957">
                  <c:v>79.914001229999997</c:v>
                </c:pt>
                <c:pt idx="958">
                  <c:v>79.700628129999998</c:v>
                </c:pt>
                <c:pt idx="959">
                  <c:v>79.495120279999995</c:v>
                </c:pt>
                <c:pt idx="960">
                  <c:v>79.289612430000005</c:v>
                </c:pt>
                <c:pt idx="961">
                  <c:v>78.994171480000205</c:v>
                </c:pt>
                <c:pt idx="962">
                  <c:v>78.698730529999736</c:v>
                </c:pt>
                <c:pt idx="963">
                  <c:v>77.73820825</c:v>
                </c:pt>
                <c:pt idx="964">
                  <c:v>76.777685980000172</c:v>
                </c:pt>
                <c:pt idx="965">
                  <c:v>76.730174640000186</c:v>
                </c:pt>
                <c:pt idx="966">
                  <c:v>76.682663300000002</c:v>
                </c:pt>
                <c:pt idx="967">
                  <c:v>76.241141900000201</c:v>
                </c:pt>
                <c:pt idx="968">
                  <c:v>75.799620509999997</c:v>
                </c:pt>
                <c:pt idx="969">
                  <c:v>75.817171000000002</c:v>
                </c:pt>
                <c:pt idx="970">
                  <c:v>75.834721500000001</c:v>
                </c:pt>
                <c:pt idx="971">
                  <c:v>75.903253350000156</c:v>
                </c:pt>
                <c:pt idx="972">
                  <c:v>75.971785199999843</c:v>
                </c:pt>
                <c:pt idx="973">
                  <c:v>75.325703229999988</c:v>
                </c:pt>
                <c:pt idx="974">
                  <c:v>74.679621249999983</c:v>
                </c:pt>
                <c:pt idx="975">
                  <c:v>79.495120279999995</c:v>
                </c:pt>
                <c:pt idx="976">
                  <c:v>73.272778549999686</c:v>
                </c:pt>
                <c:pt idx="977">
                  <c:v>73.497529770000298</c:v>
                </c:pt>
                <c:pt idx="978">
                  <c:v>73.722280979999979</c:v>
                </c:pt>
                <c:pt idx="979">
                  <c:v>73.710398789999999</c:v>
                </c:pt>
                <c:pt idx="980">
                  <c:v>73.698516609999999</c:v>
                </c:pt>
                <c:pt idx="981">
                  <c:v>73.702840409999979</c:v>
                </c:pt>
                <c:pt idx="982">
                  <c:v>73.707164210000187</c:v>
                </c:pt>
                <c:pt idx="983">
                  <c:v>73.27006806</c:v>
                </c:pt>
                <c:pt idx="984">
                  <c:v>72.832971899999734</c:v>
                </c:pt>
                <c:pt idx="985">
                  <c:v>72.445486959999982</c:v>
                </c:pt>
                <c:pt idx="986">
                  <c:v>72.058002019999748</c:v>
                </c:pt>
                <c:pt idx="987">
                  <c:v>71.475023480000189</c:v>
                </c:pt>
                <c:pt idx="988">
                  <c:v>70.892044929999983</c:v>
                </c:pt>
                <c:pt idx="989">
                  <c:v>71.086405380000002</c:v>
                </c:pt>
                <c:pt idx="990">
                  <c:v>71.280765829999979</c:v>
                </c:pt>
                <c:pt idx="991">
                  <c:v>70.692242389999919</c:v>
                </c:pt>
                <c:pt idx="992">
                  <c:v>70.103718949999958</c:v>
                </c:pt>
                <c:pt idx="993">
                  <c:v>69.823952899999725</c:v>
                </c:pt>
                <c:pt idx="994">
                  <c:v>69.544186850000003</c:v>
                </c:pt>
                <c:pt idx="995">
                  <c:v>68.416271769999994</c:v>
                </c:pt>
                <c:pt idx="996">
                  <c:v>67.28835669999998</c:v>
                </c:pt>
                <c:pt idx="997">
                  <c:v>68.115903799999998</c:v>
                </c:pt>
                <c:pt idx="998">
                  <c:v>68.943450900000187</c:v>
                </c:pt>
                <c:pt idx="999">
                  <c:v>67.376480939999723</c:v>
                </c:pt>
                <c:pt idx="1000">
                  <c:v>65.809510979999999</c:v>
                </c:pt>
                <c:pt idx="1001">
                  <c:v>65.482644949999994</c:v>
                </c:pt>
                <c:pt idx="1002">
                  <c:v>65.155778919999591</c:v>
                </c:pt>
                <c:pt idx="1003">
                  <c:v>65.373691260000001</c:v>
                </c:pt>
                <c:pt idx="1004">
                  <c:v>65.59160361000022</c:v>
                </c:pt>
                <c:pt idx="1005">
                  <c:v>65.495895770000004</c:v>
                </c:pt>
                <c:pt idx="1006">
                  <c:v>65.400187939999981</c:v>
                </c:pt>
                <c:pt idx="1007">
                  <c:v>65.237001190000001</c:v>
                </c:pt>
                <c:pt idx="1008">
                  <c:v>65.07381445</c:v>
                </c:pt>
                <c:pt idx="1009">
                  <c:v>64.051230959999998</c:v>
                </c:pt>
                <c:pt idx="1010">
                  <c:v>63.028647459999995</c:v>
                </c:pt>
                <c:pt idx="1011">
                  <c:v>63.261763790000003</c:v>
                </c:pt>
                <c:pt idx="1012">
                  <c:v>63.494880109999997</c:v>
                </c:pt>
                <c:pt idx="1013">
                  <c:v>63.073060000000005</c:v>
                </c:pt>
                <c:pt idx="1014">
                  <c:v>62.651239889999999</c:v>
                </c:pt>
                <c:pt idx="1015">
                  <c:v>62.416334630000001</c:v>
                </c:pt>
                <c:pt idx="1016">
                  <c:v>62.181429359999996</c:v>
                </c:pt>
                <c:pt idx="1017">
                  <c:v>61.015052290000078</c:v>
                </c:pt>
                <c:pt idx="1018">
                  <c:v>59.848675220000011</c:v>
                </c:pt>
                <c:pt idx="1019">
                  <c:v>59.92278967</c:v>
                </c:pt>
                <c:pt idx="1020">
                  <c:v>59.996904130000011</c:v>
                </c:pt>
                <c:pt idx="1021">
                  <c:v>59.783307360000002</c:v>
                </c:pt>
                <c:pt idx="1022">
                  <c:v>59.569710590000078</c:v>
                </c:pt>
                <c:pt idx="1023">
                  <c:v>58.899515870000087</c:v>
                </c:pt>
                <c:pt idx="1024">
                  <c:v>58.22932114000011</c:v>
                </c:pt>
                <c:pt idx="1025">
                  <c:v>58.663488270000002</c:v>
                </c:pt>
                <c:pt idx="1026">
                  <c:v>59.097655400000001</c:v>
                </c:pt>
                <c:pt idx="1027">
                  <c:v>58.550469379999996</c:v>
                </c:pt>
                <c:pt idx="1028">
                  <c:v>58.003283359999998</c:v>
                </c:pt>
                <c:pt idx="1029">
                  <c:v>58.110026409999996</c:v>
                </c:pt>
                <c:pt idx="1030">
                  <c:v>58.216769459999995</c:v>
                </c:pt>
                <c:pt idx="1031">
                  <c:v>57.640259720000003</c:v>
                </c:pt>
                <c:pt idx="1032">
                  <c:v>57.063749990000012</c:v>
                </c:pt>
                <c:pt idx="1033">
                  <c:v>56.55944384</c:v>
                </c:pt>
                <c:pt idx="1034">
                  <c:v>56.055137700000003</c:v>
                </c:pt>
                <c:pt idx="1035">
                  <c:v>55.748014630000078</c:v>
                </c:pt>
                <c:pt idx="1036">
                  <c:v>55.440891559999891</c:v>
                </c:pt>
                <c:pt idx="1037">
                  <c:v>55.165394330000126</c:v>
                </c:pt>
                <c:pt idx="1038">
                  <c:v>54.889897109999922</c:v>
                </c:pt>
                <c:pt idx="1039">
                  <c:v>54.283771530000003</c:v>
                </c:pt>
                <c:pt idx="1040">
                  <c:v>53.677645950000006</c:v>
                </c:pt>
                <c:pt idx="1041">
                  <c:v>53.788773040000095</c:v>
                </c:pt>
                <c:pt idx="1042">
                  <c:v>53.899900120000012</c:v>
                </c:pt>
                <c:pt idx="1043">
                  <c:v>52.847314089999998</c:v>
                </c:pt>
                <c:pt idx="1044">
                  <c:v>51.794728060000011</c:v>
                </c:pt>
                <c:pt idx="1045">
                  <c:v>51.820884689999922</c:v>
                </c:pt>
                <c:pt idx="1046">
                  <c:v>51.847041319999995</c:v>
                </c:pt>
                <c:pt idx="1047">
                  <c:v>51.681562300000003</c:v>
                </c:pt>
                <c:pt idx="1048">
                  <c:v>51.516083279999997</c:v>
                </c:pt>
                <c:pt idx="1049">
                  <c:v>51.412152920000118</c:v>
                </c:pt>
                <c:pt idx="1050">
                  <c:v>51.308222559999997</c:v>
                </c:pt>
                <c:pt idx="1051">
                  <c:v>50.624485100000001</c:v>
                </c:pt>
                <c:pt idx="1052">
                  <c:v>49.940747649999999</c:v>
                </c:pt>
                <c:pt idx="1053">
                  <c:v>49.350952509999999</c:v>
                </c:pt>
                <c:pt idx="1054">
                  <c:v>48.761157360000013</c:v>
                </c:pt>
                <c:pt idx="1055">
                  <c:v>48.840135980000063</c:v>
                </c:pt>
                <c:pt idx="1056">
                  <c:v>48.9191146</c:v>
                </c:pt>
                <c:pt idx="1057">
                  <c:v>48.441966979999997</c:v>
                </c:pt>
                <c:pt idx="1058">
                  <c:v>47.96481936</c:v>
                </c:pt>
                <c:pt idx="1059">
                  <c:v>47.4823868</c:v>
                </c:pt>
                <c:pt idx="1060">
                  <c:v>46.999954250000002</c:v>
                </c:pt>
                <c:pt idx="1061">
                  <c:v>47.550077989999998</c:v>
                </c:pt>
                <c:pt idx="1062">
                  <c:v>48.100201720000001</c:v>
                </c:pt>
                <c:pt idx="1063">
                  <c:v>46.460046750000004</c:v>
                </c:pt>
                <c:pt idx="1064">
                  <c:v>44.819891779999914</c:v>
                </c:pt>
                <c:pt idx="1065">
                  <c:v>45.623713600000087</c:v>
                </c:pt>
                <c:pt idx="1066">
                  <c:v>46.427535420000012</c:v>
                </c:pt>
                <c:pt idx="1067">
                  <c:v>44.510471209999999</c:v>
                </c:pt>
                <c:pt idx="1068">
                  <c:v>42.59340701</c:v>
                </c:pt>
                <c:pt idx="1069">
                  <c:v>43.278541960000013</c:v>
                </c:pt>
                <c:pt idx="1070">
                  <c:v>43.963676910000011</c:v>
                </c:pt>
                <c:pt idx="1071">
                  <c:v>43.647820320000001</c:v>
                </c:pt>
                <c:pt idx="1072">
                  <c:v>43.331963729999998</c:v>
                </c:pt>
                <c:pt idx="1073">
                  <c:v>42.498422090000012</c:v>
                </c:pt>
                <c:pt idx="1074">
                  <c:v>41.664880449999998</c:v>
                </c:pt>
                <c:pt idx="1075">
                  <c:v>42.034045980000002</c:v>
                </c:pt>
                <c:pt idx="1076">
                  <c:v>42.403211499999998</c:v>
                </c:pt>
                <c:pt idx="1077">
                  <c:v>41.277791230000012</c:v>
                </c:pt>
                <c:pt idx="1078">
                  <c:v>40.152370950000012</c:v>
                </c:pt>
                <c:pt idx="1079">
                  <c:v>40.788252350000079</c:v>
                </c:pt>
                <c:pt idx="1080">
                  <c:v>41.424133750000003</c:v>
                </c:pt>
                <c:pt idx="1081">
                  <c:v>41.414723609999996</c:v>
                </c:pt>
                <c:pt idx="1082">
                  <c:v>41.405313460000002</c:v>
                </c:pt>
                <c:pt idx="1083">
                  <c:v>40.694378250000078</c:v>
                </c:pt>
                <c:pt idx="1084">
                  <c:v>39.983443039999997</c:v>
                </c:pt>
                <c:pt idx="1085">
                  <c:v>39.80970627</c:v>
                </c:pt>
                <c:pt idx="1086">
                  <c:v>39.635969510000002</c:v>
                </c:pt>
                <c:pt idx="1087">
                  <c:v>39.854904489999868</c:v>
                </c:pt>
                <c:pt idx="1088">
                  <c:v>40.073839469999996</c:v>
                </c:pt>
                <c:pt idx="1089">
                  <c:v>39.483637969999997</c:v>
                </c:pt>
                <c:pt idx="1090">
                  <c:v>38.893436459999997</c:v>
                </c:pt>
                <c:pt idx="1091">
                  <c:v>38.479217910000003</c:v>
                </c:pt>
                <c:pt idx="1092">
                  <c:v>38.064999360000002</c:v>
                </c:pt>
                <c:pt idx="1093">
                  <c:v>37.757572130000078</c:v>
                </c:pt>
                <c:pt idx="1094">
                  <c:v>37.450144909999999</c:v>
                </c:pt>
                <c:pt idx="1095">
                  <c:v>37.106877459999922</c:v>
                </c:pt>
                <c:pt idx="1096">
                  <c:v>36.763610010000079</c:v>
                </c:pt>
                <c:pt idx="1097">
                  <c:v>36.437448779999997</c:v>
                </c:pt>
                <c:pt idx="1098">
                  <c:v>36.111287559999859</c:v>
                </c:pt>
                <c:pt idx="1099">
                  <c:v>35.567218390000079</c:v>
                </c:pt>
                <c:pt idx="1100">
                  <c:v>35.023149210000078</c:v>
                </c:pt>
                <c:pt idx="1101">
                  <c:v>35.05856713</c:v>
                </c:pt>
                <c:pt idx="1102">
                  <c:v>35.093985050000001</c:v>
                </c:pt>
                <c:pt idx="1103">
                  <c:v>34.683104150000005</c:v>
                </c:pt>
                <c:pt idx="1104">
                  <c:v>34.272223240000095</c:v>
                </c:pt>
                <c:pt idx="1105">
                  <c:v>34.120238500000013</c:v>
                </c:pt>
                <c:pt idx="1106">
                  <c:v>33.968253760000003</c:v>
                </c:pt>
                <c:pt idx="1107">
                  <c:v>33.501693699999997</c:v>
                </c:pt>
                <c:pt idx="1108">
                  <c:v>33.035133640000126</c:v>
                </c:pt>
                <c:pt idx="1109">
                  <c:v>33.167146350000003</c:v>
                </c:pt>
                <c:pt idx="1110">
                  <c:v>33.299159060000086</c:v>
                </c:pt>
                <c:pt idx="1111">
                  <c:v>33.297237300000013</c:v>
                </c:pt>
                <c:pt idx="1112">
                  <c:v>33.29531555000014</c:v>
                </c:pt>
                <c:pt idx="1113">
                  <c:v>32.746864930000001</c:v>
                </c:pt>
                <c:pt idx="1114">
                  <c:v>32.19841430000011</c:v>
                </c:pt>
                <c:pt idx="1115">
                  <c:v>31.603353980000001</c:v>
                </c:pt>
                <c:pt idx="1116">
                  <c:v>31.008293649999956</c:v>
                </c:pt>
                <c:pt idx="1117">
                  <c:v>30.965798489999944</c:v>
                </c:pt>
                <c:pt idx="1118">
                  <c:v>30.923303319999956</c:v>
                </c:pt>
                <c:pt idx="1119">
                  <c:v>30.103748629999988</c:v>
                </c:pt>
                <c:pt idx="1120">
                  <c:v>29.284193929999986</c:v>
                </c:pt>
                <c:pt idx="1121">
                  <c:v>29.530288339999988</c:v>
                </c:pt>
                <c:pt idx="1122">
                  <c:v>29.776382739999956</c:v>
                </c:pt>
                <c:pt idx="1123">
                  <c:v>29.103121130000005</c:v>
                </c:pt>
                <c:pt idx="1124">
                  <c:v>28.42985951</c:v>
                </c:pt>
                <c:pt idx="1125">
                  <c:v>28.516855570000047</c:v>
                </c:pt>
                <c:pt idx="1126">
                  <c:v>28.603851639999998</c:v>
                </c:pt>
                <c:pt idx="1127">
                  <c:v>28.206234439999989</c:v>
                </c:pt>
                <c:pt idx="1128">
                  <c:v>27.808617239999933</c:v>
                </c:pt>
                <c:pt idx="1129">
                  <c:v>27.598901789999999</c:v>
                </c:pt>
                <c:pt idx="1130">
                  <c:v>27.389186329999987</c:v>
                </c:pt>
                <c:pt idx="1131">
                  <c:v>27.280531809999918</c:v>
                </c:pt>
                <c:pt idx="1132">
                  <c:v>27.171877280000047</c:v>
                </c:pt>
                <c:pt idx="1133">
                  <c:v>26.921190869999986</c:v>
                </c:pt>
                <c:pt idx="1134">
                  <c:v>26.670504449999999</c:v>
                </c:pt>
                <c:pt idx="1135">
                  <c:v>26.565632009999916</c:v>
                </c:pt>
                <c:pt idx="1136">
                  <c:v>26.460759579999909</c:v>
                </c:pt>
                <c:pt idx="1137">
                  <c:v>26.132854020000075</c:v>
                </c:pt>
                <c:pt idx="1138">
                  <c:v>25.804948450000051</c:v>
                </c:pt>
                <c:pt idx="1139">
                  <c:v>25.463621949999933</c:v>
                </c:pt>
                <c:pt idx="1140">
                  <c:v>25.122295439999988</c:v>
                </c:pt>
                <c:pt idx="1141">
                  <c:v>24.843494849999956</c:v>
                </c:pt>
                <c:pt idx="1142">
                  <c:v>24.56469426</c:v>
                </c:pt>
                <c:pt idx="1143">
                  <c:v>24.292134389999951</c:v>
                </c:pt>
                <c:pt idx="1144">
                  <c:v>24.019574519999999</c:v>
                </c:pt>
                <c:pt idx="1145">
                  <c:v>23.857274200000031</c:v>
                </c:pt>
                <c:pt idx="1146">
                  <c:v>23.694973879999999</c:v>
                </c:pt>
                <c:pt idx="1147">
                  <c:v>23.278412959999944</c:v>
                </c:pt>
                <c:pt idx="1148">
                  <c:v>22.861852039999999</c:v>
                </c:pt>
                <c:pt idx="1149">
                  <c:v>22.446694359999956</c:v>
                </c:pt>
                <c:pt idx="1150">
                  <c:v>22.031536679999956</c:v>
                </c:pt>
                <c:pt idx="1151">
                  <c:v>21.571228319999999</c:v>
                </c:pt>
                <c:pt idx="1152">
                  <c:v>21.110919950000035</c:v>
                </c:pt>
                <c:pt idx="1153">
                  <c:v>20.721796449999989</c:v>
                </c:pt>
                <c:pt idx="1154">
                  <c:v>20.33267296</c:v>
                </c:pt>
                <c:pt idx="1155">
                  <c:v>20.26475439</c:v>
                </c:pt>
                <c:pt idx="1156">
                  <c:v>20.196835830000001</c:v>
                </c:pt>
                <c:pt idx="1157">
                  <c:v>19.650043499999999</c:v>
                </c:pt>
                <c:pt idx="1158">
                  <c:v>19.103251170000039</c:v>
                </c:pt>
                <c:pt idx="1159">
                  <c:v>18.965255529999986</c:v>
                </c:pt>
                <c:pt idx="1160">
                  <c:v>18.827259890000001</c:v>
                </c:pt>
                <c:pt idx="1161">
                  <c:v>18.516709120000005</c:v>
                </c:pt>
                <c:pt idx="1162">
                  <c:v>18.206158360000035</c:v>
                </c:pt>
                <c:pt idx="1163">
                  <c:v>18.07720291</c:v>
                </c:pt>
                <c:pt idx="1164">
                  <c:v>17.948247469999952</c:v>
                </c:pt>
                <c:pt idx="1165">
                  <c:v>17.633797460000046</c:v>
                </c:pt>
                <c:pt idx="1166">
                  <c:v>17.319347440000001</c:v>
                </c:pt>
                <c:pt idx="1167">
                  <c:v>16.901339479999944</c:v>
                </c:pt>
                <c:pt idx="1168">
                  <c:v>16.48333151999994</c:v>
                </c:pt>
                <c:pt idx="1169">
                  <c:v>16.15370326</c:v>
                </c:pt>
                <c:pt idx="1170">
                  <c:v>15.82407499</c:v>
                </c:pt>
                <c:pt idx="1171">
                  <c:v>15.67942302</c:v>
                </c:pt>
                <c:pt idx="1172">
                  <c:v>15.534771059999999</c:v>
                </c:pt>
                <c:pt idx="1173">
                  <c:v>15.37699594</c:v>
                </c:pt>
                <c:pt idx="1174">
                  <c:v>15.219220819999999</c:v>
                </c:pt>
                <c:pt idx="1175">
                  <c:v>14.772453090000004</c:v>
                </c:pt>
                <c:pt idx="1176">
                  <c:v>14.325685360000019</c:v>
                </c:pt>
                <c:pt idx="1177">
                  <c:v>14.026432170000019</c:v>
                </c:pt>
                <c:pt idx="1178">
                  <c:v>13.727178979999993</c:v>
                </c:pt>
                <c:pt idx="1179">
                  <c:v>13.614156020000001</c:v>
                </c:pt>
                <c:pt idx="1180">
                  <c:v>13.501133060000001</c:v>
                </c:pt>
                <c:pt idx="1181">
                  <c:v>13.040970779999997</c:v>
                </c:pt>
                <c:pt idx="1182">
                  <c:v>12.580808510000002</c:v>
                </c:pt>
                <c:pt idx="1183">
                  <c:v>12.180374679999998</c:v>
                </c:pt>
                <c:pt idx="1184">
                  <c:v>11.779940850000004</c:v>
                </c:pt>
                <c:pt idx="1185">
                  <c:v>11.774330099999998</c:v>
                </c:pt>
                <c:pt idx="1186">
                  <c:v>11.768719340000001</c:v>
                </c:pt>
                <c:pt idx="1187">
                  <c:v>11.65705075</c:v>
                </c:pt>
                <c:pt idx="1188">
                  <c:v>11.545382160000001</c:v>
                </c:pt>
                <c:pt idx="1189">
                  <c:v>11.130514230000006</c:v>
                </c:pt>
                <c:pt idx="1190">
                  <c:v>10.715646310000025</c:v>
                </c:pt>
                <c:pt idx="1191">
                  <c:v>10.623072220000001</c:v>
                </c:pt>
                <c:pt idx="1192">
                  <c:v>10.530498140000001</c:v>
                </c:pt>
                <c:pt idx="1193">
                  <c:v>10.31851271</c:v>
                </c:pt>
                <c:pt idx="1194">
                  <c:v>10.10652728</c:v>
                </c:pt>
                <c:pt idx="1195">
                  <c:v>9.9421544609999994</c:v>
                </c:pt>
                <c:pt idx="1196">
                  <c:v>9.7777816439999992</c:v>
                </c:pt>
                <c:pt idx="1197">
                  <c:v>9.5427400910000006</c:v>
                </c:pt>
                <c:pt idx="1198">
                  <c:v>9.3076985380000252</c:v>
                </c:pt>
                <c:pt idx="1199">
                  <c:v>9.0906280849999987</c:v>
                </c:pt>
                <c:pt idx="1200">
                  <c:v>8.8735576320000256</c:v>
                </c:pt>
                <c:pt idx="1201">
                  <c:v>8.6847148690000004</c:v>
                </c:pt>
                <c:pt idx="1202">
                  <c:v>8.4958721060000002</c:v>
                </c:pt>
                <c:pt idx="1203">
                  <c:v>8.2049100609999979</c:v>
                </c:pt>
                <c:pt idx="1204">
                  <c:v>7.9139480149999999</c:v>
                </c:pt>
                <c:pt idx="1205">
                  <c:v>7.6166913620000001</c:v>
                </c:pt>
                <c:pt idx="1206">
                  <c:v>7.3194347089999878</c:v>
                </c:pt>
                <c:pt idx="1207">
                  <c:v>7.1633460329999945</c:v>
                </c:pt>
                <c:pt idx="1208">
                  <c:v>7.0072573569999879</c:v>
                </c:pt>
                <c:pt idx="1209">
                  <c:v>6.7786895539999996</c:v>
                </c:pt>
              </c:numCache>
            </c:numRef>
          </c:yVal>
        </c:ser>
        <c:axId val="86390656"/>
        <c:axId val="86396928"/>
      </c:scatterChart>
      <c:valAx>
        <c:axId val="86390656"/>
        <c:scaling>
          <c:orientation val="minMax"/>
          <c:max val="0.78"/>
          <c:min val="0.28000000000000008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[hrs]</a:t>
                </a:r>
              </a:p>
            </c:rich>
          </c:tx>
          <c:layout/>
        </c:title>
        <c:numFmt formatCode="h:mm;@" sourceLinked="0"/>
        <c:majorTickMark val="none"/>
        <c:tickLblPos val="nextTo"/>
        <c:crossAx val="86396928"/>
        <c:crosses val="autoZero"/>
        <c:crossBetween val="midCat"/>
      </c:valAx>
      <c:valAx>
        <c:axId val="863969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 [kW]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6390656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019147130234344"/>
          <c:y val="3.4482758620689655E-2"/>
          <c:w val="0.83495666884757491"/>
          <c:h val="0.81154719884152382"/>
        </c:manualLayout>
      </c:layout>
      <c:scatterChart>
        <c:scatterStyle val="smoothMarker"/>
        <c:ser>
          <c:idx val="1"/>
          <c:order val="1"/>
          <c:tx>
            <c:v>Cooling load- 4 Buildings</c:v>
          </c:tx>
          <c:spPr>
            <a:ln w="57150"/>
          </c:spPr>
          <c:marker>
            <c:symbol val="none"/>
          </c:marker>
          <c:xVal>
            <c:numRef>
              <c:f>'[supply and demand.xlsx]Sheet1'!$A$6:$A$16</c:f>
              <c:numCache>
                <c:formatCode>h:mm\ AM/PM</c:formatCode>
                <c:ptCount val="11"/>
                <c:pt idx="0">
                  <c:v>0.41666666666666691</c:v>
                </c:pt>
                <c:pt idx="1">
                  <c:v>0.45833333333333326</c:v>
                </c:pt>
                <c:pt idx="2">
                  <c:v>0.5</c:v>
                </c:pt>
                <c:pt idx="3">
                  <c:v>0.54166666666666652</c:v>
                </c:pt>
                <c:pt idx="4">
                  <c:v>0.58333333333333337</c:v>
                </c:pt>
                <c:pt idx="5">
                  <c:v>0.62500000000000033</c:v>
                </c:pt>
                <c:pt idx="6">
                  <c:v>0.66666666666666663</c:v>
                </c:pt>
                <c:pt idx="7">
                  <c:v>0.7083333333333337</c:v>
                </c:pt>
                <c:pt idx="8">
                  <c:v>0.75000000000000033</c:v>
                </c:pt>
                <c:pt idx="9">
                  <c:v>0.79166666666666652</c:v>
                </c:pt>
                <c:pt idx="10">
                  <c:v>0.83333333333333304</c:v>
                </c:pt>
              </c:numCache>
            </c:numRef>
          </c:xVal>
          <c:yVal>
            <c:numRef>
              <c:f>'[supply and demand.xlsx]Sheet1'!$B$6:$B$16</c:f>
              <c:numCache>
                <c:formatCode>General</c:formatCode>
                <c:ptCount val="11"/>
                <c:pt idx="0">
                  <c:v>0</c:v>
                </c:pt>
                <c:pt idx="1">
                  <c:v>90.6</c:v>
                </c:pt>
                <c:pt idx="2">
                  <c:v>101.6</c:v>
                </c:pt>
                <c:pt idx="3">
                  <c:v>106.1</c:v>
                </c:pt>
                <c:pt idx="4">
                  <c:v>95.3</c:v>
                </c:pt>
                <c:pt idx="5">
                  <c:v>93.5</c:v>
                </c:pt>
                <c:pt idx="6">
                  <c:v>89.3</c:v>
                </c:pt>
                <c:pt idx="7">
                  <c:v>73.5</c:v>
                </c:pt>
                <c:pt idx="8">
                  <c:v>58.5</c:v>
                </c:pt>
                <c:pt idx="9">
                  <c:v>49.5</c:v>
                </c:pt>
                <c:pt idx="10">
                  <c:v>0</c:v>
                </c:pt>
              </c:numCache>
            </c:numRef>
          </c:yVal>
          <c:smooth val="1"/>
        </c:ser>
        <c:ser>
          <c:idx val="0"/>
          <c:order val="0"/>
          <c:tx>
            <c:v>Power from the Beam Down</c:v>
          </c:tx>
          <c:spPr>
            <a:ln w="57150"/>
          </c:spPr>
          <c:marker>
            <c:symbol val="none"/>
          </c:marker>
          <c:xVal>
            <c:numRef>
              <c:f>'[supply and demand.xlsx]Sheet1'!$A$3:$A$15</c:f>
              <c:numCache>
                <c:formatCode>h:mm\ AM/PM</c:formatCode>
                <c:ptCount val="13"/>
                <c:pt idx="0">
                  <c:v>0.29166666666666691</c:v>
                </c:pt>
                <c:pt idx="1">
                  <c:v>0.33333333333333331</c:v>
                </c:pt>
                <c:pt idx="2">
                  <c:v>0.37500000000000017</c:v>
                </c:pt>
                <c:pt idx="3">
                  <c:v>0.41666666666666691</c:v>
                </c:pt>
                <c:pt idx="4">
                  <c:v>0.45833333333333326</c:v>
                </c:pt>
                <c:pt idx="5">
                  <c:v>0.5</c:v>
                </c:pt>
                <c:pt idx="6">
                  <c:v>0.54166666666666652</c:v>
                </c:pt>
                <c:pt idx="7">
                  <c:v>0.58333333333333337</c:v>
                </c:pt>
                <c:pt idx="8">
                  <c:v>0.62500000000000033</c:v>
                </c:pt>
                <c:pt idx="9">
                  <c:v>0.66666666666666663</c:v>
                </c:pt>
                <c:pt idx="10">
                  <c:v>0.7083333333333337</c:v>
                </c:pt>
                <c:pt idx="11">
                  <c:v>0.75000000000000033</c:v>
                </c:pt>
                <c:pt idx="12">
                  <c:v>0.79166666666666652</c:v>
                </c:pt>
              </c:numCache>
            </c:numRef>
          </c:xVal>
          <c:yVal>
            <c:numRef>
              <c:f>'[supply and demand.xlsx]Sheet1'!$C$2:$C$15</c:f>
              <c:numCache>
                <c:formatCode>General</c:formatCode>
                <c:ptCount val="14"/>
                <c:pt idx="0">
                  <c:v>0</c:v>
                </c:pt>
                <c:pt idx="1">
                  <c:v>26.4</c:v>
                </c:pt>
                <c:pt idx="2">
                  <c:v>61.5</c:v>
                </c:pt>
                <c:pt idx="3">
                  <c:v>88.9</c:v>
                </c:pt>
                <c:pt idx="4">
                  <c:v>111.4</c:v>
                </c:pt>
                <c:pt idx="5">
                  <c:v>120.5</c:v>
                </c:pt>
                <c:pt idx="6">
                  <c:v>127</c:v>
                </c:pt>
                <c:pt idx="7">
                  <c:v>128.1</c:v>
                </c:pt>
                <c:pt idx="8">
                  <c:v>112.7</c:v>
                </c:pt>
                <c:pt idx="9">
                  <c:v>84.7</c:v>
                </c:pt>
                <c:pt idx="10">
                  <c:v>53.6</c:v>
                </c:pt>
                <c:pt idx="11">
                  <c:v>19.2</c:v>
                </c:pt>
                <c:pt idx="12">
                  <c:v>1.1000000000000001</c:v>
                </c:pt>
                <c:pt idx="13">
                  <c:v>0</c:v>
                </c:pt>
              </c:numCache>
            </c:numRef>
          </c:yVal>
          <c:smooth val="1"/>
        </c:ser>
        <c:axId val="86459136"/>
        <c:axId val="86460672"/>
      </c:scatterChart>
      <c:valAx>
        <c:axId val="86459136"/>
        <c:scaling>
          <c:orientation val="minMax"/>
          <c:min val="0.2"/>
        </c:scaling>
        <c:axPos val="b"/>
        <c:numFmt formatCode="h:mm\ AM/PM" sourceLinked="1"/>
        <c:majorTickMark val="none"/>
        <c:tickLblPos val="nextTo"/>
        <c:spPr>
          <a:ln w="25400"/>
        </c:spPr>
        <c:crossAx val="86460672"/>
        <c:crosses val="autoZero"/>
        <c:crossBetween val="midCat"/>
      </c:valAx>
      <c:valAx>
        <c:axId val="8646067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/>
                  <a:t>Q</a:t>
                </a:r>
                <a:r>
                  <a:rPr lang="en-US" sz="1200" b="0" baseline="0"/>
                  <a:t> </a:t>
                </a:r>
                <a:r>
                  <a:rPr lang="en-US" sz="1200" b="0"/>
                  <a:t>[kW]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 w="25400"/>
        </c:spPr>
        <c:crossAx val="86459136"/>
        <c:crosses val="autoZero"/>
        <c:crossBetween val="midCat"/>
      </c:valAx>
      <c:spPr>
        <a:ln w="25400"/>
      </c:spPr>
    </c:plotArea>
    <c:legend>
      <c:legendPos val="b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1019147130234344"/>
          <c:y val="3.4482758620689655E-2"/>
          <c:w val="0.83495666884757491"/>
          <c:h val="0.81154719884152404"/>
        </c:manualLayout>
      </c:layout>
      <c:scatterChart>
        <c:scatterStyle val="smoothMarker"/>
        <c:ser>
          <c:idx val="1"/>
          <c:order val="1"/>
          <c:tx>
            <c:v>Cooling load- 4 Buildings</c:v>
          </c:tx>
          <c:spPr>
            <a:ln w="57150"/>
          </c:spPr>
          <c:marker>
            <c:symbol val="none"/>
          </c:marker>
          <c:xVal>
            <c:numRef>
              <c:f>Sheet1!$A$6:$A$16</c:f>
              <c:numCache>
                <c:formatCode>h:mm\ AM/PM</c:formatCode>
                <c:ptCount val="11"/>
                <c:pt idx="0">
                  <c:v>0.4166666666666668</c:v>
                </c:pt>
                <c:pt idx="1">
                  <c:v>0.45833333333333326</c:v>
                </c:pt>
                <c:pt idx="2">
                  <c:v>0.5</c:v>
                </c:pt>
                <c:pt idx="3">
                  <c:v>0.54166666666666652</c:v>
                </c:pt>
                <c:pt idx="4">
                  <c:v>0.58333333333333337</c:v>
                </c:pt>
                <c:pt idx="5">
                  <c:v>0.62500000000000011</c:v>
                </c:pt>
                <c:pt idx="6">
                  <c:v>0.66666666666666663</c:v>
                </c:pt>
                <c:pt idx="7">
                  <c:v>0.70833333333333348</c:v>
                </c:pt>
                <c:pt idx="8">
                  <c:v>0.75000000000000011</c:v>
                </c:pt>
                <c:pt idx="9">
                  <c:v>0.79166666666666652</c:v>
                </c:pt>
                <c:pt idx="10">
                  <c:v>0.83333333333333304</c:v>
                </c:pt>
              </c:numCache>
            </c:numRef>
          </c:xVal>
          <c:yVal>
            <c:numRef>
              <c:f>Sheet1!$B$6:$B$16</c:f>
              <c:numCache>
                <c:formatCode>General</c:formatCode>
                <c:ptCount val="11"/>
                <c:pt idx="0">
                  <c:v>0</c:v>
                </c:pt>
                <c:pt idx="1">
                  <c:v>90.6</c:v>
                </c:pt>
                <c:pt idx="2">
                  <c:v>101.6</c:v>
                </c:pt>
                <c:pt idx="3">
                  <c:v>106.1</c:v>
                </c:pt>
                <c:pt idx="4">
                  <c:v>95.3</c:v>
                </c:pt>
                <c:pt idx="5">
                  <c:v>93.5</c:v>
                </c:pt>
                <c:pt idx="6">
                  <c:v>89.3</c:v>
                </c:pt>
                <c:pt idx="7">
                  <c:v>73.5</c:v>
                </c:pt>
                <c:pt idx="8">
                  <c:v>58.5</c:v>
                </c:pt>
                <c:pt idx="9">
                  <c:v>49.5</c:v>
                </c:pt>
                <c:pt idx="10">
                  <c:v>0</c:v>
                </c:pt>
              </c:numCache>
            </c:numRef>
          </c:yVal>
          <c:smooth val="1"/>
        </c:ser>
        <c:ser>
          <c:idx val="0"/>
          <c:order val="0"/>
          <c:tx>
            <c:v>Power from the Beam Down</c:v>
          </c:tx>
          <c:spPr>
            <a:ln w="57150"/>
          </c:spPr>
          <c:marker>
            <c:symbol val="none"/>
          </c:marker>
          <c:xVal>
            <c:numRef>
              <c:f>Sheet1!$A$3:$A$15</c:f>
              <c:numCache>
                <c:formatCode>h:mm\ AM/PM</c:formatCode>
                <c:ptCount val="13"/>
                <c:pt idx="0">
                  <c:v>0.2916666666666668</c:v>
                </c:pt>
                <c:pt idx="1">
                  <c:v>0.33333333333333331</c:v>
                </c:pt>
                <c:pt idx="2">
                  <c:v>0.37500000000000006</c:v>
                </c:pt>
                <c:pt idx="3">
                  <c:v>0.4166666666666668</c:v>
                </c:pt>
                <c:pt idx="4">
                  <c:v>0.45833333333333326</c:v>
                </c:pt>
                <c:pt idx="5">
                  <c:v>0.5</c:v>
                </c:pt>
                <c:pt idx="6">
                  <c:v>0.54166666666666652</c:v>
                </c:pt>
                <c:pt idx="7">
                  <c:v>0.58333333333333337</c:v>
                </c:pt>
                <c:pt idx="8">
                  <c:v>0.62500000000000011</c:v>
                </c:pt>
                <c:pt idx="9">
                  <c:v>0.66666666666666663</c:v>
                </c:pt>
                <c:pt idx="10">
                  <c:v>0.70833333333333348</c:v>
                </c:pt>
                <c:pt idx="11">
                  <c:v>0.75000000000000011</c:v>
                </c:pt>
                <c:pt idx="12">
                  <c:v>0.79166666666666652</c:v>
                </c:pt>
              </c:numCache>
            </c:numRef>
          </c:xVal>
          <c:yVal>
            <c:numRef>
              <c:f>Sheet1!$C$2:$C$15</c:f>
              <c:numCache>
                <c:formatCode>General</c:formatCode>
                <c:ptCount val="14"/>
                <c:pt idx="0">
                  <c:v>0</c:v>
                </c:pt>
                <c:pt idx="1">
                  <c:v>26.4</c:v>
                </c:pt>
                <c:pt idx="2">
                  <c:v>61.5</c:v>
                </c:pt>
                <c:pt idx="3">
                  <c:v>88.9</c:v>
                </c:pt>
                <c:pt idx="4">
                  <c:v>111.4</c:v>
                </c:pt>
                <c:pt idx="5">
                  <c:v>120.5</c:v>
                </c:pt>
                <c:pt idx="6">
                  <c:v>127</c:v>
                </c:pt>
                <c:pt idx="7">
                  <c:v>128.1</c:v>
                </c:pt>
                <c:pt idx="8">
                  <c:v>112.7</c:v>
                </c:pt>
                <c:pt idx="9">
                  <c:v>84.7</c:v>
                </c:pt>
                <c:pt idx="10">
                  <c:v>53.6</c:v>
                </c:pt>
                <c:pt idx="11">
                  <c:v>19.2</c:v>
                </c:pt>
                <c:pt idx="12">
                  <c:v>1.1000000000000001</c:v>
                </c:pt>
                <c:pt idx="13">
                  <c:v>0</c:v>
                </c:pt>
              </c:numCache>
            </c:numRef>
          </c:yVal>
          <c:smooth val="1"/>
        </c:ser>
        <c:axId val="86498304"/>
        <c:axId val="86500096"/>
      </c:scatterChart>
      <c:valAx>
        <c:axId val="86498304"/>
        <c:scaling>
          <c:orientation val="minMax"/>
          <c:min val="0.2"/>
        </c:scaling>
        <c:axPos val="b"/>
        <c:numFmt formatCode="h:mm\ AM/PM" sourceLinked="1"/>
        <c:majorTickMark val="none"/>
        <c:tickLblPos val="nextTo"/>
        <c:spPr>
          <a:ln w="25400"/>
        </c:spPr>
        <c:crossAx val="86500096"/>
        <c:crosses val="autoZero"/>
        <c:crossBetween val="midCat"/>
      </c:valAx>
      <c:valAx>
        <c:axId val="8650009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/>
                  <a:t>Q</a:t>
                </a:r>
                <a:r>
                  <a:rPr lang="en-US" sz="1200" b="0" baseline="0"/>
                  <a:t> </a:t>
                </a:r>
                <a:r>
                  <a:rPr lang="en-US" sz="1200" b="0"/>
                  <a:t>[kW]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 w="25400"/>
        </c:spPr>
        <c:crossAx val="86498304"/>
        <c:crosses val="autoZero"/>
        <c:crossBetween val="midCat"/>
      </c:valAx>
      <c:spPr>
        <a:ln w="25400"/>
      </c:spPr>
    </c:plotArea>
    <c:legend>
      <c:legendPos val="b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8.0941167319154697E-2"/>
          <c:y val="2.766266405175441E-2"/>
          <c:w val="0.73713333335734177"/>
          <c:h val="0.78522079476907491"/>
        </c:manualLayout>
      </c:layout>
      <c:scatterChart>
        <c:scatterStyle val="smoothMarker"/>
        <c:ser>
          <c:idx val="0"/>
          <c:order val="0"/>
          <c:tx>
            <c:v>No fins</c:v>
          </c:tx>
          <c:spPr>
            <a:ln w="5715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'[Effect of fins -Final.xlsx]Sheet1'!$A$9:$A$39</c:f>
              <c:numCache>
                <c:formatCode>0.00E+00</c:formatCode>
                <c:ptCount val="31"/>
                <c:pt idx="0" formatCode="General">
                  <c:v>0</c:v>
                </c:pt>
                <c:pt idx="1">
                  <c:v>3.8554442836382502E-4</c:v>
                </c:pt>
                <c:pt idx="2">
                  <c:v>8.6221050306913244E-4</c:v>
                </c:pt>
                <c:pt idx="3" formatCode="General">
                  <c:v>1.3371027760330342E-3</c:v>
                </c:pt>
                <c:pt idx="4" formatCode="General">
                  <c:v>1.7035152741117655E-3</c:v>
                </c:pt>
                <c:pt idx="5" formatCode="General">
                  <c:v>2.0383034926190952E-3</c:v>
                </c:pt>
                <c:pt idx="6" formatCode="General">
                  <c:v>2.5279695089276545E-3</c:v>
                </c:pt>
                <c:pt idx="7" formatCode="General">
                  <c:v>3.4246520275408401E-3</c:v>
                </c:pt>
                <c:pt idx="8" formatCode="General">
                  <c:v>3.7027406322697499E-3</c:v>
                </c:pt>
                <c:pt idx="9" formatCode="General">
                  <c:v>4.0557445682931096E-3</c:v>
                </c:pt>
                <c:pt idx="10" formatCode="General">
                  <c:v>5.1465695178392014E-3</c:v>
                </c:pt>
                <c:pt idx="11" formatCode="General">
                  <c:v>6.3877808592090095E-3</c:v>
                </c:pt>
                <c:pt idx="12" formatCode="General">
                  <c:v>6.5317821247824967E-3</c:v>
                </c:pt>
                <c:pt idx="13" formatCode="General">
                  <c:v>6.9416995998681412E-3</c:v>
                </c:pt>
                <c:pt idx="14" formatCode="General">
                  <c:v>8.1605195524580391E-3</c:v>
                </c:pt>
                <c:pt idx="15" formatCode="General">
                  <c:v>8.456884018495996E-3</c:v>
                </c:pt>
                <c:pt idx="16" formatCode="General">
                  <c:v>9.2622772685098768E-3</c:v>
                </c:pt>
                <c:pt idx="17" formatCode="General">
                  <c:v>1.0543414965780601E-2</c:v>
                </c:pt>
                <c:pt idx="18" formatCode="General">
                  <c:v>1.0966483803018501E-2</c:v>
                </c:pt>
                <c:pt idx="19" formatCode="General">
                  <c:v>1.1727653594006801E-2</c:v>
                </c:pt>
                <c:pt idx="20" formatCode="General">
                  <c:v>1.3783691508818634E-2</c:v>
                </c:pt>
                <c:pt idx="21" formatCode="General">
                  <c:v>1.6627661180163303E-2</c:v>
                </c:pt>
                <c:pt idx="22" formatCode="General">
                  <c:v>1.8195005606151903E-2</c:v>
                </c:pt>
                <c:pt idx="23" formatCode="General">
                  <c:v>2.0677745055944826E-2</c:v>
                </c:pt>
                <c:pt idx="24" formatCode="General">
                  <c:v>2.38187907947001E-2</c:v>
                </c:pt>
                <c:pt idx="25" formatCode="General">
                  <c:v>2.6704604466804411E-2</c:v>
                </c:pt>
                <c:pt idx="26" formatCode="General">
                  <c:v>2.8600305552621292E-2</c:v>
                </c:pt>
                <c:pt idx="27" formatCode="General">
                  <c:v>3.4994809605773211E-2</c:v>
                </c:pt>
                <c:pt idx="28" formatCode="General">
                  <c:v>3.5593393237329601E-2</c:v>
                </c:pt>
                <c:pt idx="29" formatCode="General">
                  <c:v>3.6334938204030005E-2</c:v>
                </c:pt>
                <c:pt idx="30" formatCode="General">
                  <c:v>4.5000000000000012E-2</c:v>
                </c:pt>
              </c:numCache>
            </c:numRef>
          </c:xVal>
          <c:yVal>
            <c:numRef>
              <c:f>'[Effect of fins -Final.xlsx]Sheet1'!$B$9:$B$39</c:f>
              <c:numCache>
                <c:formatCode>General</c:formatCode>
                <c:ptCount val="31"/>
                <c:pt idx="0">
                  <c:v>495.28399279672499</c:v>
                </c:pt>
                <c:pt idx="1">
                  <c:v>495.22301338956493</c:v>
                </c:pt>
                <c:pt idx="2">
                  <c:v>495.14761537709802</c:v>
                </c:pt>
                <c:pt idx="3">
                  <c:v>495.07735212139897</c:v>
                </c:pt>
                <c:pt idx="4">
                  <c:v>495.02309662471902</c:v>
                </c:pt>
                <c:pt idx="5">
                  <c:v>494.97638593209786</c:v>
                </c:pt>
                <c:pt idx="6">
                  <c:v>494.90827840094897</c:v>
                </c:pt>
                <c:pt idx="7">
                  <c:v>494.790495681555</c:v>
                </c:pt>
                <c:pt idx="8">
                  <c:v>494.75469032799202</c:v>
                </c:pt>
                <c:pt idx="9">
                  <c:v>494.71234601298903</c:v>
                </c:pt>
                <c:pt idx="10">
                  <c:v>494.58175374433699</c:v>
                </c:pt>
                <c:pt idx="11">
                  <c:v>494.445324732355</c:v>
                </c:pt>
                <c:pt idx="12">
                  <c:v>494.42945107906996</c:v>
                </c:pt>
                <c:pt idx="13">
                  <c:v>494.38799919389498</c:v>
                </c:pt>
                <c:pt idx="14">
                  <c:v>494.26381704019167</c:v>
                </c:pt>
                <c:pt idx="15">
                  <c:v>494.23496437359398</c:v>
                </c:pt>
                <c:pt idx="16">
                  <c:v>494.16206409678432</c:v>
                </c:pt>
                <c:pt idx="17">
                  <c:v>494.04415028317396</c:v>
                </c:pt>
                <c:pt idx="18">
                  <c:v>494.007340951451</c:v>
                </c:pt>
                <c:pt idx="19">
                  <c:v>493.94681669868191</c:v>
                </c:pt>
                <c:pt idx="20">
                  <c:v>493.78163839349799</c:v>
                </c:pt>
                <c:pt idx="21">
                  <c:v>493.576607076757</c:v>
                </c:pt>
                <c:pt idx="22">
                  <c:v>493.46936535731493</c:v>
                </c:pt>
                <c:pt idx="23">
                  <c:v>493.32281398025697</c:v>
                </c:pt>
                <c:pt idx="24">
                  <c:v>493.13584130055278</c:v>
                </c:pt>
                <c:pt idx="25">
                  <c:v>492.99757559139169</c:v>
                </c:pt>
                <c:pt idx="26">
                  <c:v>492.90493346237616</c:v>
                </c:pt>
                <c:pt idx="27">
                  <c:v>492.68866693769593</c:v>
                </c:pt>
                <c:pt idx="28">
                  <c:v>492.67130406641269</c:v>
                </c:pt>
                <c:pt idx="29">
                  <c:v>492.66333185332638</c:v>
                </c:pt>
                <c:pt idx="30">
                  <c:v>492.57044737650801</c:v>
                </c:pt>
              </c:numCache>
            </c:numRef>
          </c:yVal>
          <c:smooth val="1"/>
        </c:ser>
        <c:ser>
          <c:idx val="1"/>
          <c:order val="1"/>
          <c:tx>
            <c:v>5 fins</c:v>
          </c:tx>
          <c:spPr>
            <a:ln w="57150"/>
          </c:spPr>
          <c:marker>
            <c:symbol val="none"/>
          </c:marker>
          <c:xVal>
            <c:numRef>
              <c:f>'[Effect of fins -Final.xlsx]Sheet1'!$C$9:$C$108</c:f>
              <c:numCache>
                <c:formatCode>0.00E+00</c:formatCode>
                <c:ptCount val="100"/>
                <c:pt idx="0" formatCode="General">
                  <c:v>0</c:v>
                </c:pt>
                <c:pt idx="1">
                  <c:v>4.6346029764576102E-4</c:v>
                </c:pt>
                <c:pt idx="2">
                  <c:v>7.6975523859187413E-4</c:v>
                </c:pt>
                <c:pt idx="3" formatCode="General">
                  <c:v>1.0671032527609899E-3</c:v>
                </c:pt>
                <c:pt idx="4" formatCode="General">
                  <c:v>1.5578659551927121E-3</c:v>
                </c:pt>
                <c:pt idx="5" formatCode="General">
                  <c:v>1.9936349194121521E-3</c:v>
                </c:pt>
                <c:pt idx="6" formatCode="General">
                  <c:v>2.3817250962713393E-3</c:v>
                </c:pt>
                <c:pt idx="7" formatCode="General">
                  <c:v>3.5139676179727626E-3</c:v>
                </c:pt>
                <c:pt idx="8" formatCode="General">
                  <c:v>3.5971196154593109E-3</c:v>
                </c:pt>
                <c:pt idx="9" formatCode="General">
                  <c:v>3.6174684607519804E-3</c:v>
                </c:pt>
                <c:pt idx="10" formatCode="General">
                  <c:v>3.6511300748365452E-3</c:v>
                </c:pt>
                <c:pt idx="11" formatCode="General">
                  <c:v>4.7086301559332846E-3</c:v>
                </c:pt>
                <c:pt idx="12" formatCode="General">
                  <c:v>5.5813847508244599E-3</c:v>
                </c:pt>
                <c:pt idx="13" formatCode="General">
                  <c:v>5.8070728918286534E-3</c:v>
                </c:pt>
                <c:pt idx="14" formatCode="General">
                  <c:v>5.9459685478347934E-3</c:v>
                </c:pt>
                <c:pt idx="15" formatCode="General">
                  <c:v>6.3619084649654597E-3</c:v>
                </c:pt>
                <c:pt idx="16" formatCode="General">
                  <c:v>6.8961465106768434E-3</c:v>
                </c:pt>
                <c:pt idx="17" formatCode="General">
                  <c:v>7.6112123927842409E-3</c:v>
                </c:pt>
                <c:pt idx="18" formatCode="General">
                  <c:v>7.9186054796604333E-3</c:v>
                </c:pt>
                <c:pt idx="19" formatCode="General">
                  <c:v>8.4991747405810704E-3</c:v>
                </c:pt>
                <c:pt idx="20" formatCode="General">
                  <c:v>9.1940586983267295E-3</c:v>
                </c:pt>
                <c:pt idx="21" formatCode="General">
                  <c:v>9.3484509716785201E-3</c:v>
                </c:pt>
                <c:pt idx="22" formatCode="General">
                  <c:v>9.843663826381641E-3</c:v>
                </c:pt>
                <c:pt idx="23" formatCode="General">
                  <c:v>1.0276424604126101E-2</c:v>
                </c:pt>
                <c:pt idx="24" formatCode="General">
                  <c:v>1.0362885204237383E-2</c:v>
                </c:pt>
                <c:pt idx="25" formatCode="General">
                  <c:v>1.1135077404511105E-2</c:v>
                </c:pt>
                <c:pt idx="26" formatCode="General">
                  <c:v>1.1446770506708342E-2</c:v>
                </c:pt>
                <c:pt idx="27" formatCode="General">
                  <c:v>1.1983421685768395E-2</c:v>
                </c:pt>
                <c:pt idx="28" formatCode="General">
                  <c:v>1.2282064491077901E-2</c:v>
                </c:pt>
                <c:pt idx="29" formatCode="General">
                  <c:v>1.2741746285854699E-2</c:v>
                </c:pt>
                <c:pt idx="30" formatCode="General">
                  <c:v>1.3223011059246901E-2</c:v>
                </c:pt>
                <c:pt idx="31" formatCode="General">
                  <c:v>1.3618105141777838E-2</c:v>
                </c:pt>
                <c:pt idx="32" formatCode="General">
                  <c:v>1.3945095961839401E-2</c:v>
                </c:pt>
                <c:pt idx="33" formatCode="General">
                  <c:v>1.4480948038154799E-2</c:v>
                </c:pt>
                <c:pt idx="34" formatCode="General">
                  <c:v>1.4783655808974401E-2</c:v>
                </c:pt>
                <c:pt idx="35" formatCode="General">
                  <c:v>1.5607195285505955E-2</c:v>
                </c:pt>
                <c:pt idx="36" formatCode="General">
                  <c:v>1.5760739481368163E-2</c:v>
                </c:pt>
                <c:pt idx="37" formatCode="General">
                  <c:v>1.6029741479359202E-2</c:v>
                </c:pt>
                <c:pt idx="38" formatCode="General">
                  <c:v>1.656650607161235E-2</c:v>
                </c:pt>
                <c:pt idx="39" formatCode="General">
                  <c:v>1.7111104323217503E-2</c:v>
                </c:pt>
                <c:pt idx="40" formatCode="General">
                  <c:v>1.7304351427495201E-2</c:v>
                </c:pt>
                <c:pt idx="41" formatCode="General">
                  <c:v>1.8063843396489348E-2</c:v>
                </c:pt>
                <c:pt idx="42" formatCode="General">
                  <c:v>1.81273545440007E-2</c:v>
                </c:pt>
                <c:pt idx="43" formatCode="General">
                  <c:v>1.8539026826014101E-2</c:v>
                </c:pt>
                <c:pt idx="44" formatCode="General">
                  <c:v>1.8845370709830368E-2</c:v>
                </c:pt>
                <c:pt idx="45" formatCode="General">
                  <c:v>1.8918924595593002E-2</c:v>
                </c:pt>
                <c:pt idx="46" formatCode="General">
                  <c:v>1.9541491471633449E-2</c:v>
                </c:pt>
                <c:pt idx="47" formatCode="General">
                  <c:v>2.028693340781371E-2</c:v>
                </c:pt>
                <c:pt idx="48" formatCode="General">
                  <c:v>2.0404259450598598E-2</c:v>
                </c:pt>
                <c:pt idx="49" formatCode="General">
                  <c:v>2.1032563351828598E-2</c:v>
                </c:pt>
                <c:pt idx="50" formatCode="General">
                  <c:v>2.1307288605276416E-2</c:v>
                </c:pt>
                <c:pt idx="51" formatCode="General">
                  <c:v>2.1350693852047388E-2</c:v>
                </c:pt>
                <c:pt idx="52" formatCode="General">
                  <c:v>2.2229877997798606E-2</c:v>
                </c:pt>
                <c:pt idx="53" formatCode="General">
                  <c:v>2.2308206780354275E-2</c:v>
                </c:pt>
                <c:pt idx="54" formatCode="General">
                  <c:v>2.2951081920439299E-2</c:v>
                </c:pt>
                <c:pt idx="55" formatCode="General">
                  <c:v>2.3247015969567252E-2</c:v>
                </c:pt>
                <c:pt idx="56" formatCode="General">
                  <c:v>2.3288605213705002E-2</c:v>
                </c:pt>
                <c:pt idx="57" formatCode="General">
                  <c:v>2.3381687151443099E-2</c:v>
                </c:pt>
                <c:pt idx="58" formatCode="General">
                  <c:v>2.4234887035638798E-2</c:v>
                </c:pt>
                <c:pt idx="59" formatCode="General">
                  <c:v>2.4625577867203687E-2</c:v>
                </c:pt>
                <c:pt idx="60" formatCode="General">
                  <c:v>2.5298466528545199E-2</c:v>
                </c:pt>
                <c:pt idx="61" formatCode="General">
                  <c:v>2.5695824157112111E-2</c:v>
                </c:pt>
                <c:pt idx="62" formatCode="General">
                  <c:v>2.6243927646455438E-2</c:v>
                </c:pt>
                <c:pt idx="63" formatCode="General">
                  <c:v>2.6644690085802211E-2</c:v>
                </c:pt>
                <c:pt idx="64" formatCode="General">
                  <c:v>2.7451894653716204E-2</c:v>
                </c:pt>
                <c:pt idx="65" formatCode="General">
                  <c:v>2.7625173151672799E-2</c:v>
                </c:pt>
                <c:pt idx="66" formatCode="General">
                  <c:v>2.8427175744622699E-2</c:v>
                </c:pt>
                <c:pt idx="67" formatCode="General">
                  <c:v>2.87182359227371E-2</c:v>
                </c:pt>
                <c:pt idx="68" formatCode="General">
                  <c:v>2.9450114220226802E-2</c:v>
                </c:pt>
                <c:pt idx="69" formatCode="General">
                  <c:v>2.9758489119799583E-2</c:v>
                </c:pt>
                <c:pt idx="70" formatCode="General">
                  <c:v>3.0370636095353402E-2</c:v>
                </c:pt>
                <c:pt idx="71" formatCode="General">
                  <c:v>3.0667450453673206E-2</c:v>
                </c:pt>
                <c:pt idx="72" formatCode="General">
                  <c:v>3.1524722834380077E-2</c:v>
                </c:pt>
                <c:pt idx="73" formatCode="General">
                  <c:v>3.1566177869248702E-2</c:v>
                </c:pt>
                <c:pt idx="74" formatCode="General">
                  <c:v>3.1583870756246211E-2</c:v>
                </c:pt>
                <c:pt idx="75" formatCode="General">
                  <c:v>3.2432631356800315E-2</c:v>
                </c:pt>
                <c:pt idx="76" formatCode="General">
                  <c:v>3.2819782765512014E-2</c:v>
                </c:pt>
                <c:pt idx="77" formatCode="General">
                  <c:v>3.3234754047232667E-2</c:v>
                </c:pt>
                <c:pt idx="78" formatCode="General">
                  <c:v>3.3939165360074207E-2</c:v>
                </c:pt>
                <c:pt idx="79" formatCode="General">
                  <c:v>3.4164004929791394E-2</c:v>
                </c:pt>
                <c:pt idx="80" formatCode="General">
                  <c:v>3.5241560412956223E-2</c:v>
                </c:pt>
                <c:pt idx="81" formatCode="General">
                  <c:v>3.5245896440586899E-2</c:v>
                </c:pt>
                <c:pt idx="82" formatCode="General">
                  <c:v>3.525264379652681E-2</c:v>
                </c:pt>
                <c:pt idx="83" formatCode="General">
                  <c:v>3.6229732116254104E-2</c:v>
                </c:pt>
                <c:pt idx="84" formatCode="General">
                  <c:v>3.6759849598066212E-2</c:v>
                </c:pt>
                <c:pt idx="85" formatCode="General">
                  <c:v>3.7044392621553804E-2</c:v>
                </c:pt>
                <c:pt idx="86" formatCode="General">
                  <c:v>3.7754862497842302E-2</c:v>
                </c:pt>
                <c:pt idx="87" formatCode="General">
                  <c:v>3.8129669785556701E-2</c:v>
                </c:pt>
                <c:pt idx="88" formatCode="General">
                  <c:v>3.8749482305003503E-2</c:v>
                </c:pt>
                <c:pt idx="89" formatCode="General">
                  <c:v>3.9392266562662398E-2</c:v>
                </c:pt>
                <c:pt idx="90" formatCode="General">
                  <c:v>4.0115005738463966E-2</c:v>
                </c:pt>
                <c:pt idx="91" formatCode="General">
                  <c:v>4.0923262574729467E-2</c:v>
                </c:pt>
                <c:pt idx="92" formatCode="General">
                  <c:v>4.1426719490347402E-2</c:v>
                </c:pt>
                <c:pt idx="93" formatCode="General">
                  <c:v>4.210124192613645E-2</c:v>
                </c:pt>
                <c:pt idx="94" formatCode="General">
                  <c:v>4.2783218104672512E-2</c:v>
                </c:pt>
                <c:pt idx="95" formatCode="General">
                  <c:v>4.3146486215169602E-2</c:v>
                </c:pt>
                <c:pt idx="96" formatCode="General">
                  <c:v>4.3755485097137801E-2</c:v>
                </c:pt>
                <c:pt idx="97" formatCode="General">
                  <c:v>4.4085446406222702E-2</c:v>
                </c:pt>
                <c:pt idx="98" formatCode="General">
                  <c:v>4.4378396147179713E-2</c:v>
                </c:pt>
                <c:pt idx="99" formatCode="General">
                  <c:v>4.5000000000000012E-2</c:v>
                </c:pt>
              </c:numCache>
            </c:numRef>
          </c:xVal>
          <c:yVal>
            <c:numRef>
              <c:f>'[Effect of fins -Final.xlsx]Sheet1'!$D$9:$D$108</c:f>
              <c:numCache>
                <c:formatCode>General</c:formatCode>
                <c:ptCount val="100"/>
                <c:pt idx="0">
                  <c:v>499.70515823937899</c:v>
                </c:pt>
                <c:pt idx="1">
                  <c:v>499.67320730324201</c:v>
                </c:pt>
                <c:pt idx="2">
                  <c:v>499.64985592927098</c:v>
                </c:pt>
                <c:pt idx="3">
                  <c:v>499.62927110092079</c:v>
                </c:pt>
                <c:pt idx="4">
                  <c:v>499.59604762627816</c:v>
                </c:pt>
                <c:pt idx="5">
                  <c:v>499.56979306669194</c:v>
                </c:pt>
                <c:pt idx="6">
                  <c:v>499.54402973357179</c:v>
                </c:pt>
                <c:pt idx="7">
                  <c:v>499.4795573754721</c:v>
                </c:pt>
                <c:pt idx="8">
                  <c:v>499.47478696929869</c:v>
                </c:pt>
                <c:pt idx="9">
                  <c:v>499.47380731689896</c:v>
                </c:pt>
                <c:pt idx="10">
                  <c:v>499.47218325436995</c:v>
                </c:pt>
                <c:pt idx="11">
                  <c:v>499.41536346292497</c:v>
                </c:pt>
                <c:pt idx="12">
                  <c:v>499.372031836909</c:v>
                </c:pt>
                <c:pt idx="13">
                  <c:v>499.36166277493231</c:v>
                </c:pt>
                <c:pt idx="14">
                  <c:v>499.35602050175879</c:v>
                </c:pt>
                <c:pt idx="15">
                  <c:v>499.33776164795597</c:v>
                </c:pt>
                <c:pt idx="16">
                  <c:v>499.312860528577</c:v>
                </c:pt>
                <c:pt idx="17">
                  <c:v>499.28236864602769</c:v>
                </c:pt>
                <c:pt idx="18">
                  <c:v>499.26876610516808</c:v>
                </c:pt>
                <c:pt idx="19">
                  <c:v>499.24604209628916</c:v>
                </c:pt>
                <c:pt idx="20">
                  <c:v>499.21962100131179</c:v>
                </c:pt>
                <c:pt idx="21">
                  <c:v>499.21320863411597</c:v>
                </c:pt>
                <c:pt idx="22">
                  <c:v>499.195208001823</c:v>
                </c:pt>
                <c:pt idx="23">
                  <c:v>499.17970986025301</c:v>
                </c:pt>
                <c:pt idx="24">
                  <c:v>499.17696313781232</c:v>
                </c:pt>
                <c:pt idx="25">
                  <c:v>499.14982856937922</c:v>
                </c:pt>
                <c:pt idx="26">
                  <c:v>499.14011796737191</c:v>
                </c:pt>
                <c:pt idx="27">
                  <c:v>499.12177769371908</c:v>
                </c:pt>
                <c:pt idx="28">
                  <c:v>499.113019361716</c:v>
                </c:pt>
                <c:pt idx="29">
                  <c:v>499.09825641117635</c:v>
                </c:pt>
                <c:pt idx="30">
                  <c:v>499.08446764667195</c:v>
                </c:pt>
                <c:pt idx="31">
                  <c:v>499.07222123440198</c:v>
                </c:pt>
                <c:pt idx="32">
                  <c:v>499.0634283021721</c:v>
                </c:pt>
                <c:pt idx="33">
                  <c:v>499.04768196834891</c:v>
                </c:pt>
                <c:pt idx="34">
                  <c:v>499.04011260882601</c:v>
                </c:pt>
                <c:pt idx="35">
                  <c:v>499.01731172463695</c:v>
                </c:pt>
                <c:pt idx="36">
                  <c:v>499.01389325082499</c:v>
                </c:pt>
                <c:pt idx="37">
                  <c:v>499.00723559911904</c:v>
                </c:pt>
                <c:pt idx="38">
                  <c:v>498.99379800829792</c:v>
                </c:pt>
                <c:pt idx="39">
                  <c:v>498.980870064096</c:v>
                </c:pt>
                <c:pt idx="40">
                  <c:v>498.97602912424099</c:v>
                </c:pt>
                <c:pt idx="41">
                  <c:v>498.95862239223197</c:v>
                </c:pt>
                <c:pt idx="42">
                  <c:v>498.95704889801999</c:v>
                </c:pt>
                <c:pt idx="43">
                  <c:v>498.94791732787922</c:v>
                </c:pt>
                <c:pt idx="44">
                  <c:v>498.94128982956732</c:v>
                </c:pt>
                <c:pt idx="45">
                  <c:v>498.93975786603397</c:v>
                </c:pt>
                <c:pt idx="46">
                  <c:v>498.92679985221895</c:v>
                </c:pt>
                <c:pt idx="47">
                  <c:v>498.91131497078925</c:v>
                </c:pt>
                <c:pt idx="48">
                  <c:v>498.90883209775001</c:v>
                </c:pt>
                <c:pt idx="49">
                  <c:v>498.89644596786769</c:v>
                </c:pt>
                <c:pt idx="50">
                  <c:v>498.89137168983905</c:v>
                </c:pt>
                <c:pt idx="51">
                  <c:v>498.89063691570101</c:v>
                </c:pt>
                <c:pt idx="52">
                  <c:v>498.87466677658898</c:v>
                </c:pt>
                <c:pt idx="53">
                  <c:v>498.87344903283201</c:v>
                </c:pt>
                <c:pt idx="54">
                  <c:v>498.86223524797316</c:v>
                </c:pt>
                <c:pt idx="55">
                  <c:v>498.85729911302485</c:v>
                </c:pt>
                <c:pt idx="56">
                  <c:v>498.85657111601608</c:v>
                </c:pt>
                <c:pt idx="57">
                  <c:v>498.85493523867763</c:v>
                </c:pt>
                <c:pt idx="58">
                  <c:v>498.84250440897409</c:v>
                </c:pt>
                <c:pt idx="59">
                  <c:v>498.836805080847</c:v>
                </c:pt>
                <c:pt idx="60">
                  <c:v>498.826325114658</c:v>
                </c:pt>
                <c:pt idx="61">
                  <c:v>498.8211375558775</c:v>
                </c:pt>
                <c:pt idx="62">
                  <c:v>498.81334440029104</c:v>
                </c:pt>
                <c:pt idx="63">
                  <c:v>498.80803977947397</c:v>
                </c:pt>
                <c:pt idx="64">
                  <c:v>498.79754274333601</c:v>
                </c:pt>
                <c:pt idx="65">
                  <c:v>498.7951312160925</c:v>
                </c:pt>
                <c:pt idx="66">
                  <c:v>498.785847559334</c:v>
                </c:pt>
                <c:pt idx="67">
                  <c:v>498.78202597565399</c:v>
                </c:pt>
                <c:pt idx="68">
                  <c:v>498.774314185832</c:v>
                </c:pt>
                <c:pt idx="69">
                  <c:v>498.77048324138963</c:v>
                </c:pt>
                <c:pt idx="70">
                  <c:v>498.76462070078179</c:v>
                </c:pt>
                <c:pt idx="71">
                  <c:v>498.76169555481903</c:v>
                </c:pt>
                <c:pt idx="72">
                  <c:v>498.75250284761569</c:v>
                </c:pt>
                <c:pt idx="73">
                  <c:v>498.75219775486198</c:v>
                </c:pt>
                <c:pt idx="74">
                  <c:v>498.75202989009205</c:v>
                </c:pt>
                <c:pt idx="75">
                  <c:v>498.74586124048</c:v>
                </c:pt>
                <c:pt idx="76">
                  <c:v>498.74244674911301</c:v>
                </c:pt>
                <c:pt idx="77">
                  <c:v>498.73930379418016</c:v>
                </c:pt>
                <c:pt idx="78">
                  <c:v>498.73379263708199</c:v>
                </c:pt>
                <c:pt idx="79">
                  <c:v>498.73223584625691</c:v>
                </c:pt>
                <c:pt idx="80">
                  <c:v>498.72394411209416</c:v>
                </c:pt>
                <c:pt idx="81">
                  <c:v>498.7239185728501</c:v>
                </c:pt>
                <c:pt idx="82">
                  <c:v>498.72386697009199</c:v>
                </c:pt>
                <c:pt idx="83">
                  <c:v>498.71996546548195</c:v>
                </c:pt>
                <c:pt idx="84">
                  <c:v>498.71674565440895</c:v>
                </c:pt>
                <c:pt idx="85">
                  <c:v>498.71535337756694</c:v>
                </c:pt>
                <c:pt idx="86">
                  <c:v>498.71210037396298</c:v>
                </c:pt>
                <c:pt idx="87">
                  <c:v>498.70990496312101</c:v>
                </c:pt>
                <c:pt idx="88">
                  <c:v>498.70810287270069</c:v>
                </c:pt>
                <c:pt idx="89">
                  <c:v>498.70563458366001</c:v>
                </c:pt>
                <c:pt idx="90">
                  <c:v>498.70344771501897</c:v>
                </c:pt>
                <c:pt idx="91">
                  <c:v>498.70098197588601</c:v>
                </c:pt>
                <c:pt idx="92">
                  <c:v>498.69930308688993</c:v>
                </c:pt>
                <c:pt idx="93">
                  <c:v>498.69840028423602</c:v>
                </c:pt>
                <c:pt idx="94">
                  <c:v>498.69632122843763</c:v>
                </c:pt>
                <c:pt idx="95">
                  <c:v>498.69627631845799</c:v>
                </c:pt>
                <c:pt idx="96">
                  <c:v>498.69476190978298</c:v>
                </c:pt>
                <c:pt idx="97">
                  <c:v>498.69500049113395</c:v>
                </c:pt>
                <c:pt idx="98">
                  <c:v>498.69437126544102</c:v>
                </c:pt>
                <c:pt idx="99">
                  <c:v>498.69517611682198</c:v>
                </c:pt>
              </c:numCache>
            </c:numRef>
          </c:yVal>
          <c:smooth val="1"/>
        </c:ser>
        <c:ser>
          <c:idx val="2"/>
          <c:order val="2"/>
          <c:tx>
            <c:v>10 fins</c:v>
          </c:tx>
          <c:spPr>
            <a:ln w="571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'[Effect of fins -Final.xlsx]Sheet1'!$E$9:$E$115</c:f>
              <c:numCache>
                <c:formatCode>0.00E+00</c:formatCode>
                <c:ptCount val="107"/>
                <c:pt idx="0" formatCode="General">
                  <c:v>0</c:v>
                </c:pt>
                <c:pt idx="1">
                  <c:v>1.4560331471270805E-5</c:v>
                </c:pt>
                <c:pt idx="2">
                  <c:v>7.2221696422760122E-4</c:v>
                </c:pt>
                <c:pt idx="3" formatCode="General">
                  <c:v>1.43852537810791E-3</c:v>
                </c:pt>
                <c:pt idx="4" formatCode="General">
                  <c:v>1.4789767534167833E-3</c:v>
                </c:pt>
                <c:pt idx="5" formatCode="General">
                  <c:v>1.5305295521179099E-3</c:v>
                </c:pt>
                <c:pt idx="6" formatCode="General">
                  <c:v>2.3586343628676804E-3</c:v>
                </c:pt>
                <c:pt idx="7" formatCode="General">
                  <c:v>2.9886373448586019E-3</c:v>
                </c:pt>
                <c:pt idx="8" formatCode="General">
                  <c:v>3.2307852061680404E-3</c:v>
                </c:pt>
                <c:pt idx="9" formatCode="General">
                  <c:v>3.7195983267260214E-3</c:v>
                </c:pt>
                <c:pt idx="10" formatCode="General">
                  <c:v>4.3254825725720395E-3</c:v>
                </c:pt>
                <c:pt idx="11" formatCode="General">
                  <c:v>4.4719820415829231E-3</c:v>
                </c:pt>
                <c:pt idx="12" formatCode="General">
                  <c:v>4.6369339305569997E-3</c:v>
                </c:pt>
                <c:pt idx="13" formatCode="General">
                  <c:v>5.42321517929559E-3</c:v>
                </c:pt>
                <c:pt idx="14" formatCode="General">
                  <c:v>5.5432892193429733E-3</c:v>
                </c:pt>
                <c:pt idx="15" formatCode="General">
                  <c:v>5.6030098114118873E-3</c:v>
                </c:pt>
                <c:pt idx="16" formatCode="General">
                  <c:v>6.2187855281091598E-3</c:v>
                </c:pt>
                <c:pt idx="17" formatCode="General">
                  <c:v>6.563770185097283E-3</c:v>
                </c:pt>
                <c:pt idx="18" formatCode="General">
                  <c:v>7.036929591198093E-3</c:v>
                </c:pt>
                <c:pt idx="19" formatCode="General">
                  <c:v>7.6118969392351314E-3</c:v>
                </c:pt>
                <c:pt idx="20" formatCode="General">
                  <c:v>7.8593662010895751E-3</c:v>
                </c:pt>
                <c:pt idx="21" formatCode="General">
                  <c:v>8.6225355551523119E-3</c:v>
                </c:pt>
                <c:pt idx="22" formatCode="General">
                  <c:v>8.7208333304047807E-3</c:v>
                </c:pt>
                <c:pt idx="23" formatCode="General">
                  <c:v>8.7499324607796195E-3</c:v>
                </c:pt>
                <c:pt idx="24" formatCode="General">
                  <c:v>9.581954869818254E-3</c:v>
                </c:pt>
                <c:pt idx="25" formatCode="General">
                  <c:v>9.853409335559591E-3</c:v>
                </c:pt>
                <c:pt idx="26" formatCode="General">
                  <c:v>1.0407030897921599E-2</c:v>
                </c:pt>
                <c:pt idx="27" formatCode="General">
                  <c:v>1.06575564076762E-2</c:v>
                </c:pt>
                <c:pt idx="28" formatCode="General">
                  <c:v>1.1210030057496699E-2</c:v>
                </c:pt>
                <c:pt idx="29" formatCode="General">
                  <c:v>1.1610278606515069E-2</c:v>
                </c:pt>
                <c:pt idx="30" formatCode="General">
                  <c:v>1.2405122852968501E-2</c:v>
                </c:pt>
                <c:pt idx="31" formatCode="General">
                  <c:v>1.2474804143167446E-2</c:v>
                </c:pt>
                <c:pt idx="32" formatCode="General">
                  <c:v>1.2513564861903999E-2</c:v>
                </c:pt>
                <c:pt idx="33" formatCode="General">
                  <c:v>1.2674619103179498E-2</c:v>
                </c:pt>
                <c:pt idx="34" formatCode="General">
                  <c:v>1.3437479827453807E-2</c:v>
                </c:pt>
                <c:pt idx="35" formatCode="General">
                  <c:v>1.3624979912606801E-2</c:v>
                </c:pt>
                <c:pt idx="36" formatCode="General">
                  <c:v>1.4324293552166596E-2</c:v>
                </c:pt>
                <c:pt idx="37" formatCode="General">
                  <c:v>1.4505324985809899E-2</c:v>
                </c:pt>
                <c:pt idx="38" formatCode="General">
                  <c:v>1.5041080999279101E-2</c:v>
                </c:pt>
                <c:pt idx="39" formatCode="General">
                  <c:v>1.5165882634889823E-2</c:v>
                </c:pt>
                <c:pt idx="40" formatCode="General">
                  <c:v>1.5244855635659067E-2</c:v>
                </c:pt>
                <c:pt idx="41" formatCode="General">
                  <c:v>1.5805749204301309E-2</c:v>
                </c:pt>
                <c:pt idx="42" formatCode="General">
                  <c:v>1.6400977405654001E-2</c:v>
                </c:pt>
                <c:pt idx="43" formatCode="General">
                  <c:v>1.6543464231471721E-2</c:v>
                </c:pt>
                <c:pt idx="44" formatCode="General">
                  <c:v>1.7268844300585402E-2</c:v>
                </c:pt>
                <c:pt idx="45" formatCode="General">
                  <c:v>1.7745710584355701E-2</c:v>
                </c:pt>
                <c:pt idx="46" formatCode="General">
                  <c:v>1.8128508769771047E-2</c:v>
                </c:pt>
                <c:pt idx="47" formatCode="General">
                  <c:v>1.8359529682435177E-2</c:v>
                </c:pt>
                <c:pt idx="48" formatCode="General">
                  <c:v>1.9193821013952589E-2</c:v>
                </c:pt>
                <c:pt idx="49" formatCode="General">
                  <c:v>1.937108441692055E-2</c:v>
                </c:pt>
                <c:pt idx="50" formatCode="General">
                  <c:v>1.96982979446053E-2</c:v>
                </c:pt>
                <c:pt idx="51" formatCode="General">
                  <c:v>2.0185501245209889E-2</c:v>
                </c:pt>
                <c:pt idx="52" formatCode="General">
                  <c:v>2.0754676857601993E-2</c:v>
                </c:pt>
                <c:pt idx="53" formatCode="General">
                  <c:v>2.0918583484151199E-2</c:v>
                </c:pt>
                <c:pt idx="54" formatCode="General">
                  <c:v>2.1619679618007984E-2</c:v>
                </c:pt>
                <c:pt idx="55" formatCode="General">
                  <c:v>2.1742436131957577E-2</c:v>
                </c:pt>
                <c:pt idx="56" formatCode="General">
                  <c:v>2.23638941897908E-2</c:v>
                </c:pt>
                <c:pt idx="57" formatCode="General">
                  <c:v>2.3079030550663616E-2</c:v>
                </c:pt>
                <c:pt idx="58" formatCode="General">
                  <c:v>2.3084788690886787E-2</c:v>
                </c:pt>
                <c:pt idx="59" formatCode="General">
                  <c:v>2.3137334789654084E-2</c:v>
                </c:pt>
                <c:pt idx="60" formatCode="General">
                  <c:v>2.3948468272066998E-2</c:v>
                </c:pt>
                <c:pt idx="61" formatCode="General">
                  <c:v>2.4001348083705659E-2</c:v>
                </c:pt>
                <c:pt idx="62" formatCode="General">
                  <c:v>2.4532982997300598E-2</c:v>
                </c:pt>
                <c:pt idx="63" formatCode="General">
                  <c:v>2.4920979869879577E-2</c:v>
                </c:pt>
                <c:pt idx="64" formatCode="General">
                  <c:v>2.4985947479397329E-2</c:v>
                </c:pt>
                <c:pt idx="65" formatCode="General">
                  <c:v>2.5720031323657667E-2</c:v>
                </c:pt>
                <c:pt idx="66" formatCode="General">
                  <c:v>2.6483197574792443E-2</c:v>
                </c:pt>
                <c:pt idx="67" formatCode="General">
                  <c:v>2.653963515538477E-2</c:v>
                </c:pt>
                <c:pt idx="68" formatCode="General">
                  <c:v>2.6697976883472443E-2</c:v>
                </c:pt>
                <c:pt idx="69" formatCode="General">
                  <c:v>2.7409875239026708E-2</c:v>
                </c:pt>
                <c:pt idx="70" formatCode="General">
                  <c:v>2.7599316524110459E-2</c:v>
                </c:pt>
                <c:pt idx="71" formatCode="General">
                  <c:v>2.8246200814070452E-2</c:v>
                </c:pt>
                <c:pt idx="72" formatCode="General">
                  <c:v>2.8791857233808397E-2</c:v>
                </c:pt>
                <c:pt idx="73" formatCode="General">
                  <c:v>2.9085825220065604E-2</c:v>
                </c:pt>
                <c:pt idx="74" formatCode="General">
                  <c:v>3.0157396528324328E-2</c:v>
                </c:pt>
                <c:pt idx="75" formatCode="General">
                  <c:v>3.021974156318721E-2</c:v>
                </c:pt>
                <c:pt idx="76" formatCode="General">
                  <c:v>3.0318375525360229E-2</c:v>
                </c:pt>
                <c:pt idx="77" formatCode="General">
                  <c:v>3.1135441384909795E-2</c:v>
                </c:pt>
                <c:pt idx="78" formatCode="General">
                  <c:v>3.1640740841949594E-2</c:v>
                </c:pt>
                <c:pt idx="79" formatCode="General">
                  <c:v>3.1959945110384413E-2</c:v>
                </c:pt>
                <c:pt idx="80" formatCode="General">
                  <c:v>3.2892049050194112E-2</c:v>
                </c:pt>
                <c:pt idx="81" formatCode="General">
                  <c:v>3.2979822527950058E-2</c:v>
                </c:pt>
                <c:pt idx="82" formatCode="General">
                  <c:v>3.3131985010608399E-2</c:v>
                </c:pt>
                <c:pt idx="83" formatCode="General">
                  <c:v>3.3894788588642803E-2</c:v>
                </c:pt>
                <c:pt idx="84" formatCode="General">
                  <c:v>3.4286571703370898E-2</c:v>
                </c:pt>
                <c:pt idx="85" formatCode="General">
                  <c:v>3.4755172568448414E-2</c:v>
                </c:pt>
                <c:pt idx="86" formatCode="General">
                  <c:v>3.5297490177081801E-2</c:v>
                </c:pt>
                <c:pt idx="87" formatCode="General">
                  <c:v>3.5593665781923446E-2</c:v>
                </c:pt>
                <c:pt idx="88" formatCode="General">
                  <c:v>3.6275823125382405E-2</c:v>
                </c:pt>
                <c:pt idx="89" formatCode="General">
                  <c:v>3.6436986851717999E-2</c:v>
                </c:pt>
                <c:pt idx="90" formatCode="General">
                  <c:v>3.7335764750127398E-2</c:v>
                </c:pt>
                <c:pt idx="91" formatCode="General">
                  <c:v>3.7348516487647442E-2</c:v>
                </c:pt>
                <c:pt idx="92" formatCode="General">
                  <c:v>3.8208859386208403E-2</c:v>
                </c:pt>
                <c:pt idx="93" formatCode="General">
                  <c:v>3.8475680214907902E-2</c:v>
                </c:pt>
                <c:pt idx="94" formatCode="General">
                  <c:v>3.9041143477639671E-2</c:v>
                </c:pt>
                <c:pt idx="95" formatCode="General">
                  <c:v>3.9299022577708412E-2</c:v>
                </c:pt>
                <c:pt idx="96" formatCode="General">
                  <c:v>4.0133837850129118E-2</c:v>
                </c:pt>
                <c:pt idx="97" formatCode="General">
                  <c:v>4.0464263271214801E-2</c:v>
                </c:pt>
                <c:pt idx="98" formatCode="General">
                  <c:v>4.0663563138640765E-2</c:v>
                </c:pt>
                <c:pt idx="99" formatCode="General">
                  <c:v>4.151268793066034E-2</c:v>
                </c:pt>
                <c:pt idx="100" formatCode="General">
                  <c:v>4.200366422909018E-2</c:v>
                </c:pt>
                <c:pt idx="101" formatCode="General">
                  <c:v>4.2803102731069395E-2</c:v>
                </c:pt>
                <c:pt idx="102" formatCode="General">
                  <c:v>4.3152396285594398E-2</c:v>
                </c:pt>
                <c:pt idx="103" formatCode="General">
                  <c:v>4.3810694165933098E-2</c:v>
                </c:pt>
                <c:pt idx="104" formatCode="General">
                  <c:v>4.4138102057555098E-2</c:v>
                </c:pt>
                <c:pt idx="105" formatCode="General">
                  <c:v>4.4415192802637414E-2</c:v>
                </c:pt>
                <c:pt idx="106" formatCode="General">
                  <c:v>4.5000000000000012E-2</c:v>
                </c:pt>
              </c:numCache>
            </c:numRef>
          </c:xVal>
          <c:yVal>
            <c:numRef>
              <c:f>'[Effect of fins -Final.xlsx]Sheet1'!$F$9:$F$115</c:f>
              <c:numCache>
                <c:formatCode>General</c:formatCode>
                <c:ptCount val="107"/>
                <c:pt idx="0">
                  <c:v>501.75734553688</c:v>
                </c:pt>
                <c:pt idx="1">
                  <c:v>501.75693718613394</c:v>
                </c:pt>
                <c:pt idx="2">
                  <c:v>501.73665306810653</c:v>
                </c:pt>
                <c:pt idx="3">
                  <c:v>501.71830553712209</c:v>
                </c:pt>
                <c:pt idx="4">
                  <c:v>501.71719199132269</c:v>
                </c:pt>
                <c:pt idx="5">
                  <c:v>501.71593653471808</c:v>
                </c:pt>
                <c:pt idx="6">
                  <c:v>501.69550209936932</c:v>
                </c:pt>
                <c:pt idx="7">
                  <c:v>501.68159991102209</c:v>
                </c:pt>
                <c:pt idx="8">
                  <c:v>501.67589255278801</c:v>
                </c:pt>
                <c:pt idx="9">
                  <c:v>501.66556450409797</c:v>
                </c:pt>
                <c:pt idx="10">
                  <c:v>501.65270845201923</c:v>
                </c:pt>
                <c:pt idx="11">
                  <c:v>501.64991578258793</c:v>
                </c:pt>
                <c:pt idx="12">
                  <c:v>501.64681365400997</c:v>
                </c:pt>
                <c:pt idx="13">
                  <c:v>501.63174846945697</c:v>
                </c:pt>
                <c:pt idx="14">
                  <c:v>501.62942733009191</c:v>
                </c:pt>
                <c:pt idx="15">
                  <c:v>501.62831683743894</c:v>
                </c:pt>
                <c:pt idx="16">
                  <c:v>501.61734672044679</c:v>
                </c:pt>
                <c:pt idx="17">
                  <c:v>501.61155875977391</c:v>
                </c:pt>
                <c:pt idx="18">
                  <c:v>501.60332523036891</c:v>
                </c:pt>
                <c:pt idx="19">
                  <c:v>501.59406362747501</c:v>
                </c:pt>
                <c:pt idx="20">
                  <c:v>501.589978159054</c:v>
                </c:pt>
                <c:pt idx="21">
                  <c:v>501.5781082117241</c:v>
                </c:pt>
                <c:pt idx="22">
                  <c:v>501.57665278111023</c:v>
                </c:pt>
                <c:pt idx="23">
                  <c:v>501.57624035076685</c:v>
                </c:pt>
                <c:pt idx="24">
                  <c:v>501.56441735761399</c:v>
                </c:pt>
                <c:pt idx="25">
                  <c:v>501.56072369455279</c:v>
                </c:pt>
                <c:pt idx="26">
                  <c:v>501.55288311996907</c:v>
                </c:pt>
                <c:pt idx="27">
                  <c:v>501.54970160526238</c:v>
                </c:pt>
                <c:pt idx="28">
                  <c:v>501.54264908240185</c:v>
                </c:pt>
                <c:pt idx="29">
                  <c:v>501.53773832216569</c:v>
                </c:pt>
                <c:pt idx="30">
                  <c:v>501.52729348191269</c:v>
                </c:pt>
                <c:pt idx="31">
                  <c:v>501.5265380787925</c:v>
                </c:pt>
                <c:pt idx="32">
                  <c:v>501.52610153126966</c:v>
                </c:pt>
                <c:pt idx="33">
                  <c:v>501.52413625968154</c:v>
                </c:pt>
                <c:pt idx="34">
                  <c:v>501.51580824468209</c:v>
                </c:pt>
                <c:pt idx="35">
                  <c:v>501.51350319187469</c:v>
                </c:pt>
                <c:pt idx="36">
                  <c:v>501.50615436174593</c:v>
                </c:pt>
                <c:pt idx="37">
                  <c:v>501.50422359824108</c:v>
                </c:pt>
                <c:pt idx="38">
                  <c:v>501.49851443057617</c:v>
                </c:pt>
                <c:pt idx="39">
                  <c:v>501.49740867658022</c:v>
                </c:pt>
                <c:pt idx="40">
                  <c:v>501.49656298655367</c:v>
                </c:pt>
                <c:pt idx="41">
                  <c:v>501.49143836760732</c:v>
                </c:pt>
                <c:pt idx="42">
                  <c:v>501.48524734132894</c:v>
                </c:pt>
                <c:pt idx="43">
                  <c:v>501.48396819290394</c:v>
                </c:pt>
                <c:pt idx="44">
                  <c:v>501.47767857865699</c:v>
                </c:pt>
                <c:pt idx="45">
                  <c:v>501.47280916138396</c:v>
                </c:pt>
                <c:pt idx="46">
                  <c:v>501.47018182407396</c:v>
                </c:pt>
                <c:pt idx="47">
                  <c:v>501.46842842046601</c:v>
                </c:pt>
                <c:pt idx="48">
                  <c:v>501.4613465069811</c:v>
                </c:pt>
                <c:pt idx="49">
                  <c:v>501.46011941082185</c:v>
                </c:pt>
                <c:pt idx="50">
                  <c:v>501.45734839634702</c:v>
                </c:pt>
                <c:pt idx="51">
                  <c:v>501.45429304630704</c:v>
                </c:pt>
                <c:pt idx="52">
                  <c:v>501.44992407738698</c:v>
                </c:pt>
                <c:pt idx="53">
                  <c:v>501.44882952634191</c:v>
                </c:pt>
                <c:pt idx="54">
                  <c:v>501.44379644469666</c:v>
                </c:pt>
                <c:pt idx="55">
                  <c:v>501.44285086476646</c:v>
                </c:pt>
                <c:pt idx="56">
                  <c:v>501.43921286336001</c:v>
                </c:pt>
                <c:pt idx="57">
                  <c:v>501.43377293126935</c:v>
                </c:pt>
                <c:pt idx="58">
                  <c:v>501.43373965317244</c:v>
                </c:pt>
                <c:pt idx="59">
                  <c:v>501.43340097331696</c:v>
                </c:pt>
                <c:pt idx="60">
                  <c:v>501.42870824583804</c:v>
                </c:pt>
                <c:pt idx="61">
                  <c:v>501.42842502093197</c:v>
                </c:pt>
                <c:pt idx="62">
                  <c:v>501.42503486781203</c:v>
                </c:pt>
                <c:pt idx="63">
                  <c:v>501.42299274084593</c:v>
                </c:pt>
                <c:pt idx="64">
                  <c:v>501.42251368078593</c:v>
                </c:pt>
                <c:pt idx="65">
                  <c:v>501.41987439328102</c:v>
                </c:pt>
                <c:pt idx="66">
                  <c:v>501.41506702908993</c:v>
                </c:pt>
                <c:pt idx="67">
                  <c:v>501.41484271628963</c:v>
                </c:pt>
                <c:pt idx="68">
                  <c:v>501.41387157694697</c:v>
                </c:pt>
                <c:pt idx="69">
                  <c:v>501.41123254935422</c:v>
                </c:pt>
                <c:pt idx="70">
                  <c:v>501.41005475835891</c:v>
                </c:pt>
                <c:pt idx="71">
                  <c:v>501.40812258699663</c:v>
                </c:pt>
                <c:pt idx="72">
                  <c:v>501.40513150785364</c:v>
                </c:pt>
                <c:pt idx="73">
                  <c:v>501.4042606948554</c:v>
                </c:pt>
                <c:pt idx="74">
                  <c:v>501.39915455002364</c:v>
                </c:pt>
                <c:pt idx="75">
                  <c:v>501.39896565887869</c:v>
                </c:pt>
                <c:pt idx="76">
                  <c:v>501.39846090560894</c:v>
                </c:pt>
                <c:pt idx="77">
                  <c:v>501.39674114992198</c:v>
                </c:pt>
                <c:pt idx="78">
                  <c:v>501.39445295996001</c:v>
                </c:pt>
                <c:pt idx="79">
                  <c:v>501.39374903921896</c:v>
                </c:pt>
                <c:pt idx="80">
                  <c:v>501.38988651174998</c:v>
                </c:pt>
                <c:pt idx="81">
                  <c:v>501.38969313652285</c:v>
                </c:pt>
                <c:pt idx="82">
                  <c:v>501.38909474201222</c:v>
                </c:pt>
                <c:pt idx="83">
                  <c:v>501.38819398912563</c:v>
                </c:pt>
                <c:pt idx="84">
                  <c:v>501.38686864403701</c:v>
                </c:pt>
                <c:pt idx="85">
                  <c:v>501.38590217634498</c:v>
                </c:pt>
                <c:pt idx="86">
                  <c:v>501.38446211047432</c:v>
                </c:pt>
                <c:pt idx="87">
                  <c:v>501.38368006134402</c:v>
                </c:pt>
                <c:pt idx="88">
                  <c:v>501.38147196148623</c:v>
                </c:pt>
                <c:pt idx="89">
                  <c:v>501.38126396514099</c:v>
                </c:pt>
                <c:pt idx="90">
                  <c:v>501.379438328118</c:v>
                </c:pt>
                <c:pt idx="91">
                  <c:v>501.37941016834202</c:v>
                </c:pt>
                <c:pt idx="92">
                  <c:v>501.37860357159195</c:v>
                </c:pt>
                <c:pt idx="93">
                  <c:v>501.37799870990398</c:v>
                </c:pt>
                <c:pt idx="94">
                  <c:v>501.37783020416202</c:v>
                </c:pt>
                <c:pt idx="95">
                  <c:v>501.37773257175002</c:v>
                </c:pt>
                <c:pt idx="96">
                  <c:v>501.37577871251722</c:v>
                </c:pt>
                <c:pt idx="97">
                  <c:v>501.37587193118969</c:v>
                </c:pt>
                <c:pt idx="98">
                  <c:v>501.37525503530179</c:v>
                </c:pt>
                <c:pt idx="99">
                  <c:v>501.37603096916695</c:v>
                </c:pt>
                <c:pt idx="100">
                  <c:v>501.37555689085002</c:v>
                </c:pt>
                <c:pt idx="101">
                  <c:v>501.37438965196338</c:v>
                </c:pt>
                <c:pt idx="102">
                  <c:v>501.37480134716878</c:v>
                </c:pt>
                <c:pt idx="103">
                  <c:v>501.37335945459336</c:v>
                </c:pt>
                <c:pt idx="104">
                  <c:v>501.37392852393998</c:v>
                </c:pt>
                <c:pt idx="105">
                  <c:v>501.37329978037695</c:v>
                </c:pt>
                <c:pt idx="106">
                  <c:v>501.37442170938402</c:v>
                </c:pt>
              </c:numCache>
            </c:numRef>
          </c:yVal>
          <c:smooth val="1"/>
        </c:ser>
        <c:ser>
          <c:idx val="3"/>
          <c:order val="3"/>
          <c:tx>
            <c:v>20 fins</c:v>
          </c:tx>
          <c:spPr>
            <a:ln w="57150">
              <a:solidFill>
                <a:schemeClr val="accent1">
                  <a:lumMod val="25000"/>
                </a:schemeClr>
              </a:solidFill>
            </a:ln>
          </c:spPr>
          <c:marker>
            <c:symbol val="none"/>
          </c:marker>
          <c:xVal>
            <c:numRef>
              <c:f>'[Effect of fins -Final.xlsx]Sheet1'!$G$9:$G$160</c:f>
              <c:numCache>
                <c:formatCode>0.00E+00</c:formatCode>
                <c:ptCount val="152"/>
                <c:pt idx="0" formatCode="General">
                  <c:v>0</c:v>
                </c:pt>
                <c:pt idx="1">
                  <c:v>6.3033017439692847E-6</c:v>
                </c:pt>
                <c:pt idx="2">
                  <c:v>5.8406615736006254E-4</c:v>
                </c:pt>
                <c:pt idx="3" formatCode="General">
                  <c:v>1.1908732398199621E-3</c:v>
                </c:pt>
                <c:pt idx="4" formatCode="General">
                  <c:v>1.2200705920728701E-3</c:v>
                </c:pt>
                <c:pt idx="5" formatCode="General">
                  <c:v>1.240077386571295E-3</c:v>
                </c:pt>
                <c:pt idx="6" formatCode="General">
                  <c:v>1.8957362259152545E-3</c:v>
                </c:pt>
                <c:pt idx="7" formatCode="General">
                  <c:v>2.0281608177276029E-3</c:v>
                </c:pt>
                <c:pt idx="8" formatCode="General">
                  <c:v>2.3688852965869779E-3</c:v>
                </c:pt>
                <c:pt idx="9" formatCode="General">
                  <c:v>2.8136423229929899E-3</c:v>
                </c:pt>
                <c:pt idx="10" formatCode="General">
                  <c:v>3.0451625768148699E-3</c:v>
                </c:pt>
                <c:pt idx="11" formatCode="General">
                  <c:v>3.5169558365385997E-3</c:v>
                </c:pt>
                <c:pt idx="12" formatCode="General">
                  <c:v>4.0359503726886334E-3</c:v>
                </c:pt>
                <c:pt idx="13" formatCode="General">
                  <c:v>4.079081012309126E-3</c:v>
                </c:pt>
                <c:pt idx="14" formatCode="General">
                  <c:v>4.1389608012205314E-3</c:v>
                </c:pt>
                <c:pt idx="15" formatCode="General">
                  <c:v>4.7113106466757475E-3</c:v>
                </c:pt>
                <c:pt idx="16" formatCode="General">
                  <c:v>5.0043478528120824E-3</c:v>
                </c:pt>
                <c:pt idx="17" formatCode="General">
                  <c:v>5.3453997727300143E-3</c:v>
                </c:pt>
                <c:pt idx="18" formatCode="General">
                  <c:v>5.6516052970834304E-3</c:v>
                </c:pt>
                <c:pt idx="19" formatCode="General">
                  <c:v>5.973692469265982E-3</c:v>
                </c:pt>
                <c:pt idx="20" formatCode="General">
                  <c:v>6.390073181777982E-3</c:v>
                </c:pt>
                <c:pt idx="21" formatCode="General">
                  <c:v>6.6572444033497014E-3</c:v>
                </c:pt>
                <c:pt idx="22" formatCode="General">
                  <c:v>7.0983663626428889E-3</c:v>
                </c:pt>
                <c:pt idx="23" formatCode="General">
                  <c:v>7.4872429863944538E-3</c:v>
                </c:pt>
                <c:pt idx="24" formatCode="General">
                  <c:v>7.7086309712272724E-3</c:v>
                </c:pt>
                <c:pt idx="25" formatCode="General">
                  <c:v>8.1172964874440395E-3</c:v>
                </c:pt>
                <c:pt idx="26" formatCode="General">
                  <c:v>8.3874179243750568E-3</c:v>
                </c:pt>
                <c:pt idx="27" formatCode="General">
                  <c:v>8.5160134964405096E-3</c:v>
                </c:pt>
                <c:pt idx="28" formatCode="General">
                  <c:v>9.0579200874345185E-3</c:v>
                </c:pt>
                <c:pt idx="29" formatCode="General">
                  <c:v>9.1858819720985526E-3</c:v>
                </c:pt>
                <c:pt idx="30" formatCode="General">
                  <c:v>9.6345891860695216E-3</c:v>
                </c:pt>
                <c:pt idx="31" formatCode="General">
                  <c:v>9.7570809399445037E-3</c:v>
                </c:pt>
                <c:pt idx="32" formatCode="General">
                  <c:v>1.0307045175228199E-2</c:v>
                </c:pt>
                <c:pt idx="33" formatCode="General">
                  <c:v>1.0401751292051155E-2</c:v>
                </c:pt>
                <c:pt idx="34" formatCode="General">
                  <c:v>1.0629946103657098E-2</c:v>
                </c:pt>
                <c:pt idx="35" formatCode="General">
                  <c:v>1.09928844217202E-2</c:v>
                </c:pt>
                <c:pt idx="36" formatCode="General">
                  <c:v>1.1206479359507884E-2</c:v>
                </c:pt>
                <c:pt idx="37" formatCode="General">
                  <c:v>1.1459052841924699E-2</c:v>
                </c:pt>
                <c:pt idx="38" formatCode="General">
                  <c:v>1.1766985847799423E-2</c:v>
                </c:pt>
                <c:pt idx="39" formatCode="General">
                  <c:v>1.19592027882109E-2</c:v>
                </c:pt>
                <c:pt idx="40" formatCode="General">
                  <c:v>1.24365999313892E-2</c:v>
                </c:pt>
                <c:pt idx="41" formatCode="General">
                  <c:v>1.2620004419530347E-2</c:v>
                </c:pt>
                <c:pt idx="42" formatCode="General">
                  <c:v>1.2658963518935199E-2</c:v>
                </c:pt>
                <c:pt idx="43" formatCode="General">
                  <c:v>1.2716438374084E-2</c:v>
                </c:pt>
                <c:pt idx="44" formatCode="General">
                  <c:v>1.3330747580944461E-2</c:v>
                </c:pt>
                <c:pt idx="45" formatCode="General">
                  <c:v>1.35272450504508E-2</c:v>
                </c:pt>
                <c:pt idx="46" formatCode="General">
                  <c:v>1.3946197536583901E-2</c:v>
                </c:pt>
                <c:pt idx="47" formatCode="General">
                  <c:v>1.4414718645205901E-2</c:v>
                </c:pt>
                <c:pt idx="48" formatCode="General">
                  <c:v>1.4507784974136599E-2</c:v>
                </c:pt>
                <c:pt idx="49" formatCode="General">
                  <c:v>1.4620896823294776E-2</c:v>
                </c:pt>
                <c:pt idx="50" formatCode="General">
                  <c:v>1.5117008995731599E-2</c:v>
                </c:pt>
                <c:pt idx="51" formatCode="General">
                  <c:v>1.5571820706347741E-2</c:v>
                </c:pt>
                <c:pt idx="52" formatCode="General">
                  <c:v>1.5668645671393998E-2</c:v>
                </c:pt>
                <c:pt idx="53" formatCode="General">
                  <c:v>1.61202963499949E-2</c:v>
                </c:pt>
                <c:pt idx="54" formatCode="General">
                  <c:v>1.6572604341963351E-2</c:v>
                </c:pt>
                <c:pt idx="55" formatCode="General">
                  <c:v>1.6657838598132947E-2</c:v>
                </c:pt>
                <c:pt idx="56" formatCode="General">
                  <c:v>1.7169525939489803E-2</c:v>
                </c:pt>
                <c:pt idx="57" formatCode="General">
                  <c:v>1.7326213208941399E-2</c:v>
                </c:pt>
                <c:pt idx="58" formatCode="General">
                  <c:v>1.7922256904339698E-2</c:v>
                </c:pt>
                <c:pt idx="59" formatCode="General">
                  <c:v>1.8016681468219001E-2</c:v>
                </c:pt>
                <c:pt idx="60" formatCode="General">
                  <c:v>1.8630235478064899E-2</c:v>
                </c:pt>
                <c:pt idx="61" formatCode="General">
                  <c:v>1.8759911217074002E-2</c:v>
                </c:pt>
                <c:pt idx="62" formatCode="General">
                  <c:v>1.927760425588795E-2</c:v>
                </c:pt>
                <c:pt idx="63" formatCode="General">
                  <c:v>1.9520858074783379E-2</c:v>
                </c:pt>
                <c:pt idx="64" formatCode="General">
                  <c:v>1.9930473790680973E-2</c:v>
                </c:pt>
                <c:pt idx="65" formatCode="General">
                  <c:v>2.0092048398682397E-2</c:v>
                </c:pt>
                <c:pt idx="66" formatCode="General">
                  <c:v>2.05906117851722E-2</c:v>
                </c:pt>
                <c:pt idx="67" formatCode="General">
                  <c:v>2.0653624738332387E-2</c:v>
                </c:pt>
                <c:pt idx="68" formatCode="General">
                  <c:v>2.1039143103243434E-2</c:v>
                </c:pt>
                <c:pt idx="69" formatCode="General">
                  <c:v>2.1238959103640799E-2</c:v>
                </c:pt>
                <c:pt idx="70" formatCode="General">
                  <c:v>2.1265290892237301E-2</c:v>
                </c:pt>
                <c:pt idx="71" formatCode="General">
                  <c:v>2.191048153286683E-2</c:v>
                </c:pt>
                <c:pt idx="72" formatCode="General">
                  <c:v>2.1929687903538067E-2</c:v>
                </c:pt>
                <c:pt idx="73" formatCode="General">
                  <c:v>2.1930646738312402E-2</c:v>
                </c:pt>
                <c:pt idx="74" formatCode="General">
                  <c:v>2.1935878361302202E-2</c:v>
                </c:pt>
                <c:pt idx="75" formatCode="General">
                  <c:v>2.2567663318030399E-2</c:v>
                </c:pt>
                <c:pt idx="76" formatCode="General">
                  <c:v>2.27661931156675E-2</c:v>
                </c:pt>
                <c:pt idx="77" formatCode="General">
                  <c:v>2.3057376668816805E-2</c:v>
                </c:pt>
                <c:pt idx="78" formatCode="General">
                  <c:v>2.3206871030138777E-2</c:v>
                </c:pt>
                <c:pt idx="79" formatCode="General">
                  <c:v>2.366637558129837E-2</c:v>
                </c:pt>
                <c:pt idx="80" formatCode="General">
                  <c:v>2.3783009214741878E-2</c:v>
                </c:pt>
                <c:pt idx="81" formatCode="General">
                  <c:v>2.4288925571139788E-2</c:v>
                </c:pt>
                <c:pt idx="82" formatCode="General">
                  <c:v>2.4370409451123766E-2</c:v>
                </c:pt>
                <c:pt idx="83" formatCode="General">
                  <c:v>2.4834896925371198E-2</c:v>
                </c:pt>
                <c:pt idx="84" formatCode="General">
                  <c:v>2.4990783331741581E-2</c:v>
                </c:pt>
                <c:pt idx="85" formatCode="General">
                  <c:v>2.5426572933630598E-2</c:v>
                </c:pt>
                <c:pt idx="86" formatCode="General">
                  <c:v>2.5942220254319602E-2</c:v>
                </c:pt>
                <c:pt idx="87" formatCode="General">
                  <c:v>2.6025160750153473E-2</c:v>
                </c:pt>
                <c:pt idx="88" formatCode="General">
                  <c:v>2.6119761750241197E-2</c:v>
                </c:pt>
                <c:pt idx="89" formatCode="General">
                  <c:v>2.664561507715105E-2</c:v>
                </c:pt>
                <c:pt idx="90" formatCode="General">
                  <c:v>2.7085057784509568E-2</c:v>
                </c:pt>
                <c:pt idx="91" formatCode="General">
                  <c:v>2.7211439092399602E-2</c:v>
                </c:pt>
                <c:pt idx="92" formatCode="General">
                  <c:v>2.7637456591031111E-2</c:v>
                </c:pt>
                <c:pt idx="93" formatCode="General">
                  <c:v>2.8051917437406221E-2</c:v>
                </c:pt>
                <c:pt idx="94" formatCode="General">
                  <c:v>2.8192100550899098E-2</c:v>
                </c:pt>
                <c:pt idx="95" formatCode="General">
                  <c:v>2.8588847172791202E-2</c:v>
                </c:pt>
                <c:pt idx="96" formatCode="General">
                  <c:v>2.8977313362155612E-2</c:v>
                </c:pt>
                <c:pt idx="97" formatCode="General">
                  <c:v>2.9141810417957614E-2</c:v>
                </c:pt>
                <c:pt idx="98" formatCode="General">
                  <c:v>2.9332505923325775E-2</c:v>
                </c:pt>
                <c:pt idx="99" formatCode="General">
                  <c:v>2.9716316259921202E-2</c:v>
                </c:pt>
                <c:pt idx="100" formatCode="General">
                  <c:v>3.0208922794003612E-2</c:v>
                </c:pt>
                <c:pt idx="101" formatCode="General">
                  <c:v>3.0212216878945996E-2</c:v>
                </c:pt>
                <c:pt idx="102" formatCode="General">
                  <c:v>3.02180501773502E-2</c:v>
                </c:pt>
                <c:pt idx="103" formatCode="General">
                  <c:v>3.0746283408331299E-2</c:v>
                </c:pt>
                <c:pt idx="104" formatCode="General">
                  <c:v>3.0875383857471499E-2</c:v>
                </c:pt>
                <c:pt idx="105" formatCode="General">
                  <c:v>3.1501581640434602E-2</c:v>
                </c:pt>
                <c:pt idx="106" formatCode="General">
                  <c:v>3.1555129308587997E-2</c:v>
                </c:pt>
                <c:pt idx="107" formatCode="General">
                  <c:v>3.2133909743552042E-2</c:v>
                </c:pt>
                <c:pt idx="108" formatCode="General">
                  <c:v>3.2215764574046596E-2</c:v>
                </c:pt>
                <c:pt idx="109" formatCode="General">
                  <c:v>3.2709872017618428E-2</c:v>
                </c:pt>
                <c:pt idx="110" formatCode="General">
                  <c:v>3.2889836280896416E-2</c:v>
                </c:pt>
                <c:pt idx="111" formatCode="General">
                  <c:v>3.3260804303556595E-2</c:v>
                </c:pt>
                <c:pt idx="112" formatCode="General">
                  <c:v>3.3655531926794102E-2</c:v>
                </c:pt>
                <c:pt idx="113" formatCode="General">
                  <c:v>3.3809767614676349E-2</c:v>
                </c:pt>
                <c:pt idx="114" formatCode="General">
                  <c:v>3.402971096656561E-2</c:v>
                </c:pt>
                <c:pt idx="115" formatCode="General">
                  <c:v>3.4384130216980502E-2</c:v>
                </c:pt>
                <c:pt idx="116" formatCode="General">
                  <c:v>3.4843393062006102E-2</c:v>
                </c:pt>
                <c:pt idx="117" formatCode="General">
                  <c:v>3.4921425435639503E-2</c:v>
                </c:pt>
                <c:pt idx="118" formatCode="General">
                  <c:v>3.49761944066906E-2</c:v>
                </c:pt>
                <c:pt idx="119" formatCode="General">
                  <c:v>3.5419589011081901E-2</c:v>
                </c:pt>
                <c:pt idx="120" formatCode="General">
                  <c:v>3.5855377836312423E-2</c:v>
                </c:pt>
                <c:pt idx="121" formatCode="General">
                  <c:v>3.5900305081254316E-2</c:v>
                </c:pt>
                <c:pt idx="122" formatCode="General">
                  <c:v>3.5968514585529451E-2</c:v>
                </c:pt>
                <c:pt idx="123" formatCode="General">
                  <c:v>3.6413290919494821E-2</c:v>
                </c:pt>
                <c:pt idx="124" formatCode="General">
                  <c:v>3.6676600422423794E-2</c:v>
                </c:pt>
                <c:pt idx="125" formatCode="General">
                  <c:v>3.6971299487908123E-2</c:v>
                </c:pt>
                <c:pt idx="126" formatCode="General">
                  <c:v>3.7263925004762652E-2</c:v>
                </c:pt>
                <c:pt idx="127" formatCode="General">
                  <c:v>3.7523168451125313E-2</c:v>
                </c:pt>
                <c:pt idx="128" formatCode="General">
                  <c:v>3.806360034516991E-2</c:v>
                </c:pt>
                <c:pt idx="129" formatCode="General">
                  <c:v>3.8076632344406197E-2</c:v>
                </c:pt>
                <c:pt idx="130" formatCode="General">
                  <c:v>3.8530689601377899E-2</c:v>
                </c:pt>
                <c:pt idx="131" formatCode="General">
                  <c:v>3.8978369464210016E-2</c:v>
                </c:pt>
                <c:pt idx="132" formatCode="General">
                  <c:v>3.8991990537682798E-2</c:v>
                </c:pt>
                <c:pt idx="133" formatCode="General">
                  <c:v>3.9475643775307233E-2</c:v>
                </c:pt>
                <c:pt idx="134" formatCode="General">
                  <c:v>3.9768343651817403E-2</c:v>
                </c:pt>
                <c:pt idx="135" formatCode="General">
                  <c:v>4.0039061571797097E-2</c:v>
                </c:pt>
                <c:pt idx="136" formatCode="General">
                  <c:v>4.0319756259372501E-2</c:v>
                </c:pt>
                <c:pt idx="137" formatCode="General">
                  <c:v>4.0630389840127824E-2</c:v>
                </c:pt>
                <c:pt idx="138" formatCode="General">
                  <c:v>4.1119444250071323E-2</c:v>
                </c:pt>
                <c:pt idx="139" formatCode="General">
                  <c:v>4.1127501419189687E-2</c:v>
                </c:pt>
                <c:pt idx="140" formatCode="General">
                  <c:v>4.1143777535564766E-2</c:v>
                </c:pt>
                <c:pt idx="141" formatCode="General">
                  <c:v>4.1700768850533823E-2</c:v>
                </c:pt>
                <c:pt idx="142" formatCode="General">
                  <c:v>4.1825447681279812E-2</c:v>
                </c:pt>
                <c:pt idx="143" formatCode="General">
                  <c:v>4.2497694808683491E-2</c:v>
                </c:pt>
                <c:pt idx="144" formatCode="General">
                  <c:v>4.2624222967560202E-2</c:v>
                </c:pt>
                <c:pt idx="145" formatCode="General">
                  <c:v>4.3100777157262599E-2</c:v>
                </c:pt>
                <c:pt idx="146" formatCode="General">
                  <c:v>4.3652413308008432E-2</c:v>
                </c:pt>
                <c:pt idx="147" formatCode="General">
                  <c:v>4.3729895308605896E-2</c:v>
                </c:pt>
                <c:pt idx="148" formatCode="General">
                  <c:v>4.3822887657209722E-2</c:v>
                </c:pt>
                <c:pt idx="149" formatCode="General">
                  <c:v>4.4402451338721546E-2</c:v>
                </c:pt>
                <c:pt idx="150" formatCode="General">
                  <c:v>4.4993374558858157E-2</c:v>
                </c:pt>
                <c:pt idx="151" formatCode="General">
                  <c:v>4.5000000000000012E-2</c:v>
                </c:pt>
              </c:numCache>
            </c:numRef>
          </c:xVal>
          <c:yVal>
            <c:numRef>
              <c:f>'[Effect of fins -Final.xlsx]Sheet1'!$H$9:$H$160</c:f>
              <c:numCache>
                <c:formatCode>General</c:formatCode>
                <c:ptCount val="152"/>
                <c:pt idx="0">
                  <c:v>503.05236566499502</c:v>
                </c:pt>
                <c:pt idx="1">
                  <c:v>503.05236250248396</c:v>
                </c:pt>
                <c:pt idx="2">
                  <c:v>503.05205025055</c:v>
                </c:pt>
                <c:pt idx="3">
                  <c:v>503.05179034519369</c:v>
                </c:pt>
                <c:pt idx="4">
                  <c:v>503.05177688419099</c:v>
                </c:pt>
                <c:pt idx="5">
                  <c:v>503.051769545561</c:v>
                </c:pt>
                <c:pt idx="6">
                  <c:v>503.05142266381591</c:v>
                </c:pt>
                <c:pt idx="7">
                  <c:v>503.05136792363999</c:v>
                </c:pt>
                <c:pt idx="8">
                  <c:v>503.05122086675232</c:v>
                </c:pt>
                <c:pt idx="9">
                  <c:v>503.05097778240793</c:v>
                </c:pt>
                <c:pt idx="10">
                  <c:v>503.05085529884298</c:v>
                </c:pt>
                <c:pt idx="11">
                  <c:v>503.05063369429598</c:v>
                </c:pt>
                <c:pt idx="12">
                  <c:v>503.05038114709799</c:v>
                </c:pt>
                <c:pt idx="13">
                  <c:v>503.05036160472423</c:v>
                </c:pt>
                <c:pt idx="14">
                  <c:v>503.05033526365469</c:v>
                </c:pt>
                <c:pt idx="15">
                  <c:v>503.050051731959</c:v>
                </c:pt>
                <c:pt idx="16">
                  <c:v>503.04989862515941</c:v>
                </c:pt>
                <c:pt idx="17">
                  <c:v>503.049748267935</c:v>
                </c:pt>
                <c:pt idx="18">
                  <c:v>503.04959034999001</c:v>
                </c:pt>
                <c:pt idx="19">
                  <c:v>503.04944494516002</c:v>
                </c:pt>
                <c:pt idx="20">
                  <c:v>503.0492562949571</c:v>
                </c:pt>
                <c:pt idx="21">
                  <c:v>503.04911629852899</c:v>
                </c:pt>
                <c:pt idx="22">
                  <c:v>503.04891936215722</c:v>
                </c:pt>
                <c:pt idx="23">
                  <c:v>503.04871446243317</c:v>
                </c:pt>
                <c:pt idx="24">
                  <c:v>503.04862164897395</c:v>
                </c:pt>
                <c:pt idx="25">
                  <c:v>503.04842594497694</c:v>
                </c:pt>
                <c:pt idx="26">
                  <c:v>503.04830333470238</c:v>
                </c:pt>
                <c:pt idx="27">
                  <c:v>503.048236389419</c:v>
                </c:pt>
                <c:pt idx="28">
                  <c:v>503.04799208076304</c:v>
                </c:pt>
                <c:pt idx="29">
                  <c:v>503.04792737390432</c:v>
                </c:pt>
                <c:pt idx="30">
                  <c:v>503.04773325217104</c:v>
                </c:pt>
                <c:pt idx="31">
                  <c:v>503.04767433261878</c:v>
                </c:pt>
                <c:pt idx="32">
                  <c:v>503.04743423058</c:v>
                </c:pt>
                <c:pt idx="33">
                  <c:v>503.04739032879701</c:v>
                </c:pt>
                <c:pt idx="34">
                  <c:v>503.0472807430221</c:v>
                </c:pt>
                <c:pt idx="35">
                  <c:v>503.04714297371731</c:v>
                </c:pt>
                <c:pt idx="36">
                  <c:v>503.0470476923291</c:v>
                </c:pt>
                <c:pt idx="37">
                  <c:v>503.04694787495998</c:v>
                </c:pt>
                <c:pt idx="38">
                  <c:v>503.04680114679638</c:v>
                </c:pt>
                <c:pt idx="39">
                  <c:v>503.04673127239022</c:v>
                </c:pt>
                <c:pt idx="40">
                  <c:v>503.04651431161869</c:v>
                </c:pt>
                <c:pt idx="41">
                  <c:v>503.04643905878316</c:v>
                </c:pt>
                <c:pt idx="42">
                  <c:v>503.04642326180903</c:v>
                </c:pt>
                <c:pt idx="43">
                  <c:v>503.04639471479896</c:v>
                </c:pt>
                <c:pt idx="44">
                  <c:v>503.04617430379301</c:v>
                </c:pt>
                <c:pt idx="45">
                  <c:v>503.04608620377297</c:v>
                </c:pt>
                <c:pt idx="46">
                  <c:v>503.045936570496</c:v>
                </c:pt>
                <c:pt idx="47">
                  <c:v>503.04572533149502</c:v>
                </c:pt>
                <c:pt idx="48">
                  <c:v>503.04569583975888</c:v>
                </c:pt>
                <c:pt idx="49">
                  <c:v>503.04565032113379</c:v>
                </c:pt>
                <c:pt idx="50">
                  <c:v>503.04548240154497</c:v>
                </c:pt>
                <c:pt idx="51">
                  <c:v>503.04529562217601</c:v>
                </c:pt>
                <c:pt idx="52">
                  <c:v>503.04525554332298</c:v>
                </c:pt>
                <c:pt idx="53">
                  <c:v>503.04510196930897</c:v>
                </c:pt>
                <c:pt idx="54">
                  <c:v>503.04490116942435</c:v>
                </c:pt>
                <c:pt idx="55">
                  <c:v>503.04486713128716</c:v>
                </c:pt>
                <c:pt idx="56">
                  <c:v>503.0446811033375</c:v>
                </c:pt>
                <c:pt idx="57">
                  <c:v>503.04463575410898</c:v>
                </c:pt>
                <c:pt idx="58">
                  <c:v>503.04440554813198</c:v>
                </c:pt>
                <c:pt idx="59">
                  <c:v>503.04436344210194</c:v>
                </c:pt>
                <c:pt idx="60">
                  <c:v>503.04416679983223</c:v>
                </c:pt>
                <c:pt idx="61">
                  <c:v>503.04412084758894</c:v>
                </c:pt>
                <c:pt idx="62">
                  <c:v>503.043975640491</c:v>
                </c:pt>
                <c:pt idx="63">
                  <c:v>503.043877499475</c:v>
                </c:pt>
                <c:pt idx="64">
                  <c:v>503.04373663615098</c:v>
                </c:pt>
                <c:pt idx="65">
                  <c:v>503.04369478942891</c:v>
                </c:pt>
                <c:pt idx="66">
                  <c:v>503.04352200451598</c:v>
                </c:pt>
                <c:pt idx="67">
                  <c:v>503.04349981733878</c:v>
                </c:pt>
                <c:pt idx="68">
                  <c:v>503.04336776784299</c:v>
                </c:pt>
                <c:pt idx="69">
                  <c:v>503.04331704130863</c:v>
                </c:pt>
                <c:pt idx="70">
                  <c:v>503.04331056301601</c:v>
                </c:pt>
                <c:pt idx="71">
                  <c:v>503.04312022394191</c:v>
                </c:pt>
                <c:pt idx="72">
                  <c:v>503.04311522521709</c:v>
                </c:pt>
                <c:pt idx="73">
                  <c:v>503.04311492855385</c:v>
                </c:pt>
                <c:pt idx="74">
                  <c:v>503.04311330451299</c:v>
                </c:pt>
                <c:pt idx="75">
                  <c:v>503.04298747025098</c:v>
                </c:pt>
                <c:pt idx="76">
                  <c:v>503.04291871866195</c:v>
                </c:pt>
                <c:pt idx="77">
                  <c:v>503.04288094087678</c:v>
                </c:pt>
                <c:pt idx="78">
                  <c:v>503.04283133750732</c:v>
                </c:pt>
                <c:pt idx="79">
                  <c:v>503.04270704128317</c:v>
                </c:pt>
                <c:pt idx="80">
                  <c:v>503.04268609815284</c:v>
                </c:pt>
                <c:pt idx="81">
                  <c:v>503.04256442402732</c:v>
                </c:pt>
                <c:pt idx="82">
                  <c:v>503.04253759037397</c:v>
                </c:pt>
                <c:pt idx="83">
                  <c:v>503.0424491943167</c:v>
                </c:pt>
                <c:pt idx="84">
                  <c:v>503.04240035024401</c:v>
                </c:pt>
                <c:pt idx="85">
                  <c:v>503.04233781407493</c:v>
                </c:pt>
                <c:pt idx="86">
                  <c:v>503.04218132929401</c:v>
                </c:pt>
                <c:pt idx="87">
                  <c:v>503.04217135829879</c:v>
                </c:pt>
                <c:pt idx="88">
                  <c:v>503.04214643870102</c:v>
                </c:pt>
                <c:pt idx="89">
                  <c:v>503.04207974093896</c:v>
                </c:pt>
                <c:pt idx="90">
                  <c:v>503.04197019120397</c:v>
                </c:pt>
                <c:pt idx="91">
                  <c:v>503.04193658071802</c:v>
                </c:pt>
                <c:pt idx="92">
                  <c:v>503.04187103968297</c:v>
                </c:pt>
                <c:pt idx="93">
                  <c:v>503.04177141943802</c:v>
                </c:pt>
                <c:pt idx="94">
                  <c:v>503.04174426012003</c:v>
                </c:pt>
                <c:pt idx="95">
                  <c:v>503.04168151504092</c:v>
                </c:pt>
                <c:pt idx="96">
                  <c:v>503.04157557512696</c:v>
                </c:pt>
                <c:pt idx="97">
                  <c:v>503.04155709345002</c:v>
                </c:pt>
                <c:pt idx="98">
                  <c:v>503.04150322861909</c:v>
                </c:pt>
                <c:pt idx="99">
                  <c:v>503.04147976193894</c:v>
                </c:pt>
                <c:pt idx="100">
                  <c:v>503.04134701027391</c:v>
                </c:pt>
                <c:pt idx="101">
                  <c:v>503.04134676308769</c:v>
                </c:pt>
                <c:pt idx="102">
                  <c:v>503.04134535175598</c:v>
                </c:pt>
                <c:pt idx="103">
                  <c:v>503.04127147200899</c:v>
                </c:pt>
                <c:pt idx="104">
                  <c:v>503.04126624724103</c:v>
                </c:pt>
                <c:pt idx="105">
                  <c:v>503.04115201713103</c:v>
                </c:pt>
                <c:pt idx="106">
                  <c:v>503.0411414687801</c:v>
                </c:pt>
                <c:pt idx="107">
                  <c:v>503.04107288371432</c:v>
                </c:pt>
                <c:pt idx="108">
                  <c:v>503.04105715930598</c:v>
                </c:pt>
                <c:pt idx="109">
                  <c:v>503.04101741865117</c:v>
                </c:pt>
                <c:pt idx="110">
                  <c:v>503.04097841171301</c:v>
                </c:pt>
                <c:pt idx="111">
                  <c:v>503.04096074965702</c:v>
                </c:pt>
                <c:pt idx="112">
                  <c:v>503.04087080819897</c:v>
                </c:pt>
                <c:pt idx="113">
                  <c:v>503.04086674849469</c:v>
                </c:pt>
                <c:pt idx="114">
                  <c:v>503.04081652732202</c:v>
                </c:pt>
                <c:pt idx="115">
                  <c:v>503.04082982689391</c:v>
                </c:pt>
                <c:pt idx="116">
                  <c:v>503.04075018168493</c:v>
                </c:pt>
                <c:pt idx="117">
                  <c:v>503.04075152235708</c:v>
                </c:pt>
                <c:pt idx="118">
                  <c:v>503.04074248896001</c:v>
                </c:pt>
                <c:pt idx="119">
                  <c:v>503.04073043341702</c:v>
                </c:pt>
                <c:pt idx="120">
                  <c:v>503.04067073668705</c:v>
                </c:pt>
                <c:pt idx="121">
                  <c:v>503.04067015974448</c:v>
                </c:pt>
                <c:pt idx="122">
                  <c:v>503.04065899125499</c:v>
                </c:pt>
                <c:pt idx="123">
                  <c:v>503.04065167277997</c:v>
                </c:pt>
                <c:pt idx="124">
                  <c:v>503.04059838218899</c:v>
                </c:pt>
                <c:pt idx="125">
                  <c:v>503.04060398612501</c:v>
                </c:pt>
                <c:pt idx="126">
                  <c:v>503.04053872613099</c:v>
                </c:pt>
                <c:pt idx="127">
                  <c:v>503.04055987927899</c:v>
                </c:pt>
                <c:pt idx="128">
                  <c:v>503.04048410470966</c:v>
                </c:pt>
                <c:pt idx="129">
                  <c:v>503.04048152069208</c:v>
                </c:pt>
                <c:pt idx="130">
                  <c:v>503.04048776649205</c:v>
                </c:pt>
                <c:pt idx="131">
                  <c:v>503.04042319290431</c:v>
                </c:pt>
                <c:pt idx="132">
                  <c:v>503.04042356991232</c:v>
                </c:pt>
                <c:pt idx="133">
                  <c:v>503.04042510126231</c:v>
                </c:pt>
                <c:pt idx="134">
                  <c:v>503.0403542082766</c:v>
                </c:pt>
                <c:pt idx="135">
                  <c:v>503.04036381004204</c:v>
                </c:pt>
                <c:pt idx="136">
                  <c:v>503.04031084577463</c:v>
                </c:pt>
                <c:pt idx="137">
                  <c:v>503.040347723607</c:v>
                </c:pt>
                <c:pt idx="138">
                  <c:v>503.04026064782232</c:v>
                </c:pt>
                <c:pt idx="139">
                  <c:v>503.04026109933039</c:v>
                </c:pt>
                <c:pt idx="140">
                  <c:v>503.04025834104499</c:v>
                </c:pt>
                <c:pt idx="141">
                  <c:v>503.04024328343115</c:v>
                </c:pt>
                <c:pt idx="142">
                  <c:v>503.04025626998396</c:v>
                </c:pt>
                <c:pt idx="143">
                  <c:v>503.04022416371146</c:v>
                </c:pt>
                <c:pt idx="144">
                  <c:v>503.040207937454</c:v>
                </c:pt>
                <c:pt idx="145">
                  <c:v>503.04026189171316</c:v>
                </c:pt>
                <c:pt idx="146">
                  <c:v>503.04016558247099</c:v>
                </c:pt>
                <c:pt idx="147">
                  <c:v>503.040177337155</c:v>
                </c:pt>
                <c:pt idx="148">
                  <c:v>503.04016153152901</c:v>
                </c:pt>
                <c:pt idx="149">
                  <c:v>503.04026049676992</c:v>
                </c:pt>
                <c:pt idx="150">
                  <c:v>503.04015044293669</c:v>
                </c:pt>
                <c:pt idx="151">
                  <c:v>503.04015151361801</c:v>
                </c:pt>
              </c:numCache>
            </c:numRef>
          </c:yVal>
          <c:smooth val="1"/>
        </c:ser>
        <c:axId val="90880640"/>
        <c:axId val="90895104"/>
      </c:scatterChart>
      <c:valAx>
        <c:axId val="908806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aseline="0" dirty="0" smtClean="0"/>
                  <a:t>PCM thickness [m</a:t>
                </a:r>
                <a:r>
                  <a:rPr lang="en-US" baseline="0" dirty="0"/>
                  <a:t>]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0895104"/>
        <c:crosses val="autoZero"/>
        <c:crossBetween val="midCat"/>
      </c:valAx>
      <c:valAx>
        <c:axId val="908951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Temeprature</a:t>
                </a:r>
                <a:r>
                  <a:rPr lang="en-US" baseline="0"/>
                  <a:t> [K]</a:t>
                </a:r>
                <a:endParaRPr lang="en-US"/>
              </a:p>
            </c:rich>
          </c:tx>
        </c:title>
        <c:numFmt formatCode="General" sourceLinked="1"/>
        <c:tickLblPos val="nextTo"/>
        <c:crossAx val="908806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0894808982210553"/>
          <c:y val="2.819965300947551E-3"/>
          <c:w val="0.12356305874858149"/>
          <c:h val="0.22572094683782823"/>
        </c:manualLayout>
      </c:layout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'[Velocity Effect Graph.xlsx]Sheet1'!$B$9</c:f>
              <c:strCache>
                <c:ptCount val="1"/>
                <c:pt idx="0">
                  <c:v>Velocity = 0.0832m/s</c:v>
                </c:pt>
              </c:strCache>
            </c:strRef>
          </c:tx>
          <c:spPr>
            <a:ln w="57150"/>
          </c:spPr>
          <c:marker>
            <c:symbol val="none"/>
          </c:marker>
          <c:xVal>
            <c:numRef>
              <c:f>'[Velocity Effect Graph.xlsx]Sheet1'!$A$10:$A$161</c:f>
              <c:numCache>
                <c:formatCode>0.00E+00</c:formatCode>
                <c:ptCount val="152"/>
                <c:pt idx="0" formatCode="General">
                  <c:v>0</c:v>
                </c:pt>
                <c:pt idx="1">
                  <c:v>6.2940089711732181E-6</c:v>
                </c:pt>
                <c:pt idx="2">
                  <c:v>6.1032331806208976E-4</c:v>
                </c:pt>
                <c:pt idx="3" formatCode="General">
                  <c:v>1.2216172550914099E-3</c:v>
                </c:pt>
                <c:pt idx="4" formatCode="General">
                  <c:v>1.2415817657969721E-3</c:v>
                </c:pt>
                <c:pt idx="5" formatCode="General">
                  <c:v>1.2533380074127799E-3</c:v>
                </c:pt>
                <c:pt idx="6" formatCode="General">
                  <c:v>1.9765114630274161E-3</c:v>
                </c:pt>
                <c:pt idx="7" formatCode="General">
                  <c:v>2.0470805014606288E-3</c:v>
                </c:pt>
                <c:pt idx="8" formatCode="General">
                  <c:v>2.1465231432882402E-3</c:v>
                </c:pt>
                <c:pt idx="9" formatCode="General">
                  <c:v>2.7392146767174835E-3</c:v>
                </c:pt>
                <c:pt idx="10" formatCode="General">
                  <c:v>2.9800055190718801E-3</c:v>
                </c:pt>
                <c:pt idx="11" formatCode="General">
                  <c:v>3.5057286417835699E-3</c:v>
                </c:pt>
                <c:pt idx="12" formatCode="General">
                  <c:v>3.5754586929221299E-3</c:v>
                </c:pt>
                <c:pt idx="13" formatCode="General">
                  <c:v>3.6702517267388299E-3</c:v>
                </c:pt>
                <c:pt idx="14" formatCode="General">
                  <c:v>4.19245341622374E-3</c:v>
                </c:pt>
                <c:pt idx="15" formatCode="General">
                  <c:v>4.6727590407105333E-3</c:v>
                </c:pt>
                <c:pt idx="16" formatCode="General">
                  <c:v>4.7271917602539201E-3</c:v>
                </c:pt>
                <c:pt idx="17" formatCode="General">
                  <c:v>5.1948439499284798E-3</c:v>
                </c:pt>
                <c:pt idx="18" formatCode="General">
                  <c:v>5.6535233770860201E-3</c:v>
                </c:pt>
                <c:pt idx="19" formatCode="General">
                  <c:v>5.7205606119252704E-3</c:v>
                </c:pt>
                <c:pt idx="20" formatCode="General">
                  <c:v>6.213032192000454E-3</c:v>
                </c:pt>
                <c:pt idx="21" formatCode="General">
                  <c:v>6.3513697589011701E-3</c:v>
                </c:pt>
                <c:pt idx="22" formatCode="General">
                  <c:v>6.9225627330467363E-3</c:v>
                </c:pt>
                <c:pt idx="23" formatCode="General">
                  <c:v>7.0291378175578395E-3</c:v>
                </c:pt>
                <c:pt idx="24" formatCode="General">
                  <c:v>7.5495150007633934E-3</c:v>
                </c:pt>
                <c:pt idx="25" formatCode="General">
                  <c:v>7.6702670650234516E-3</c:v>
                </c:pt>
                <c:pt idx="26" formatCode="General">
                  <c:v>8.1092736683470047E-3</c:v>
                </c:pt>
                <c:pt idx="27" formatCode="General">
                  <c:v>8.3273158473196798E-3</c:v>
                </c:pt>
                <c:pt idx="28" formatCode="General">
                  <c:v>8.6906146050790747E-3</c:v>
                </c:pt>
                <c:pt idx="29" formatCode="General">
                  <c:v>9.1537001910983566E-3</c:v>
                </c:pt>
                <c:pt idx="30" formatCode="General">
                  <c:v>9.2817624816073016E-3</c:v>
                </c:pt>
                <c:pt idx="31" formatCode="General">
                  <c:v>9.4766709242299768E-3</c:v>
                </c:pt>
                <c:pt idx="32" formatCode="General">
                  <c:v>9.8950622946496741E-3</c:v>
                </c:pt>
                <c:pt idx="33" formatCode="General">
                  <c:v>1.0307995872179298E-2</c:v>
                </c:pt>
                <c:pt idx="34" formatCode="General">
                  <c:v>1.0421005027434201E-2</c:v>
                </c:pt>
                <c:pt idx="35" formatCode="General">
                  <c:v>1.0537898430355901E-2</c:v>
                </c:pt>
                <c:pt idx="36" formatCode="General">
                  <c:v>1.09347734258034E-2</c:v>
                </c:pt>
                <c:pt idx="37" formatCode="General">
                  <c:v>1.1330859574919121E-2</c:v>
                </c:pt>
                <c:pt idx="38" formatCode="General">
                  <c:v>1.1444380681604301E-2</c:v>
                </c:pt>
                <c:pt idx="39" formatCode="General">
                  <c:v>1.1954007358160637E-2</c:v>
                </c:pt>
                <c:pt idx="40" formatCode="General">
                  <c:v>1.2155919012634698E-2</c:v>
                </c:pt>
                <c:pt idx="41" formatCode="General">
                  <c:v>1.2176893214087338E-2</c:v>
                </c:pt>
                <c:pt idx="42" formatCode="General">
                  <c:v>1.2205904542281799E-2</c:v>
                </c:pt>
                <c:pt idx="43" formatCode="General">
                  <c:v>1.2884609379747234E-2</c:v>
                </c:pt>
                <c:pt idx="44" formatCode="General">
                  <c:v>1.3342176870805003E-2</c:v>
                </c:pt>
                <c:pt idx="45" formatCode="General">
                  <c:v>1.35021525908437E-2</c:v>
                </c:pt>
                <c:pt idx="46" formatCode="General">
                  <c:v>1.3944052212128744E-2</c:v>
                </c:pt>
                <c:pt idx="47" formatCode="General">
                  <c:v>1.43388764352848E-2</c:v>
                </c:pt>
                <c:pt idx="48" formatCode="General">
                  <c:v>1.4497337751010199E-2</c:v>
                </c:pt>
                <c:pt idx="49" formatCode="General">
                  <c:v>1.4775006006385601E-2</c:v>
                </c:pt>
                <c:pt idx="50" formatCode="General">
                  <c:v>1.51430662231813E-2</c:v>
                </c:pt>
                <c:pt idx="51" formatCode="General">
                  <c:v>1.5297837300222003E-2</c:v>
                </c:pt>
                <c:pt idx="52" formatCode="General">
                  <c:v>1.5837380476880301E-2</c:v>
                </c:pt>
                <c:pt idx="53" formatCode="General">
                  <c:v>1.5936752552503802E-2</c:v>
                </c:pt>
                <c:pt idx="54" formatCode="General">
                  <c:v>1.63987616834954E-2</c:v>
                </c:pt>
                <c:pt idx="55" formatCode="General">
                  <c:v>1.653580171703057E-2</c:v>
                </c:pt>
                <c:pt idx="56" formatCode="General">
                  <c:v>1.6967130802564349E-2</c:v>
                </c:pt>
                <c:pt idx="57" formatCode="General">
                  <c:v>1.7106849185790002E-2</c:v>
                </c:pt>
                <c:pt idx="58" formatCode="General">
                  <c:v>1.7638492072866198E-2</c:v>
                </c:pt>
                <c:pt idx="59" formatCode="General">
                  <c:v>1.7790909266270121E-2</c:v>
                </c:pt>
                <c:pt idx="60" formatCode="General">
                  <c:v>1.8227139080193605E-2</c:v>
                </c:pt>
                <c:pt idx="61" formatCode="General">
                  <c:v>1.8353340444850201E-2</c:v>
                </c:pt>
                <c:pt idx="62" formatCode="General">
                  <c:v>1.8427864888027848E-2</c:v>
                </c:pt>
                <c:pt idx="63" formatCode="General">
                  <c:v>1.88389350279317E-2</c:v>
                </c:pt>
                <c:pt idx="64" formatCode="General">
                  <c:v>1.9279385890809502E-2</c:v>
                </c:pt>
                <c:pt idx="65" formatCode="General">
                  <c:v>1.9336194615713766E-2</c:v>
                </c:pt>
                <c:pt idx="66" formatCode="General">
                  <c:v>1.9761517639531288E-2</c:v>
                </c:pt>
                <c:pt idx="67" formatCode="General">
                  <c:v>2.0229153146447198E-2</c:v>
                </c:pt>
                <c:pt idx="68" formatCode="General">
                  <c:v>2.027120041231498E-2</c:v>
                </c:pt>
                <c:pt idx="69" formatCode="General">
                  <c:v>2.0766722537729699E-2</c:v>
                </c:pt>
                <c:pt idx="70" formatCode="General">
                  <c:v>2.1093723322393187E-2</c:v>
                </c:pt>
                <c:pt idx="71" formatCode="General">
                  <c:v>2.13177929173184E-2</c:v>
                </c:pt>
                <c:pt idx="72" formatCode="General">
                  <c:v>2.1537074478958612E-2</c:v>
                </c:pt>
                <c:pt idx="73" formatCode="General">
                  <c:v>2.1876852456097412E-2</c:v>
                </c:pt>
                <c:pt idx="74" formatCode="General">
                  <c:v>2.2324591397929798E-2</c:v>
                </c:pt>
                <c:pt idx="75" formatCode="General">
                  <c:v>2.2330845411521656E-2</c:v>
                </c:pt>
                <c:pt idx="76" formatCode="General">
                  <c:v>2.283957811850584E-2</c:v>
                </c:pt>
                <c:pt idx="77" formatCode="General">
                  <c:v>2.29647522244802E-2</c:v>
                </c:pt>
                <c:pt idx="78" formatCode="General">
                  <c:v>2.3451414435494099E-2</c:v>
                </c:pt>
                <c:pt idx="79" formatCode="General">
                  <c:v>2.3472178986405485E-2</c:v>
                </c:pt>
                <c:pt idx="80" formatCode="General">
                  <c:v>2.3890711224595799E-2</c:v>
                </c:pt>
                <c:pt idx="81" formatCode="General">
                  <c:v>2.41864497842906E-2</c:v>
                </c:pt>
                <c:pt idx="82" formatCode="General">
                  <c:v>2.4449210328048778E-2</c:v>
                </c:pt>
                <c:pt idx="83" formatCode="General">
                  <c:v>2.4763158779383902E-2</c:v>
                </c:pt>
                <c:pt idx="84" formatCode="General">
                  <c:v>2.5029974231580487E-2</c:v>
                </c:pt>
                <c:pt idx="85" formatCode="General">
                  <c:v>2.5426176666061312E-2</c:v>
                </c:pt>
                <c:pt idx="86" formatCode="General">
                  <c:v>2.5572921328470312E-2</c:v>
                </c:pt>
                <c:pt idx="87" formatCode="General">
                  <c:v>2.5673744105590052E-2</c:v>
                </c:pt>
                <c:pt idx="88" formatCode="General">
                  <c:v>2.6093943475710167E-2</c:v>
                </c:pt>
                <c:pt idx="89" formatCode="General">
                  <c:v>2.6568333557870975E-2</c:v>
                </c:pt>
                <c:pt idx="90" formatCode="General">
                  <c:v>2.6632028842937298E-2</c:v>
                </c:pt>
                <c:pt idx="91" formatCode="General">
                  <c:v>2.7095287219553843E-2</c:v>
                </c:pt>
                <c:pt idx="92" formatCode="General">
                  <c:v>2.75244687599106E-2</c:v>
                </c:pt>
                <c:pt idx="93" formatCode="General">
                  <c:v>2.7681892668583553E-2</c:v>
                </c:pt>
                <c:pt idx="94" formatCode="General">
                  <c:v>2.8102662900881467E-2</c:v>
                </c:pt>
                <c:pt idx="95" formatCode="General">
                  <c:v>2.8569534905358168E-2</c:v>
                </c:pt>
                <c:pt idx="96" formatCode="General">
                  <c:v>2.8636057528039809E-2</c:v>
                </c:pt>
                <c:pt idx="97" formatCode="General">
                  <c:v>2.9104766819637397E-2</c:v>
                </c:pt>
                <c:pt idx="98" formatCode="General">
                  <c:v>2.9575144297171001E-2</c:v>
                </c:pt>
                <c:pt idx="99" formatCode="General">
                  <c:v>2.9616997156458002E-2</c:v>
                </c:pt>
                <c:pt idx="100" formatCode="General">
                  <c:v>2.96823113507566E-2</c:v>
                </c:pt>
                <c:pt idx="101" formatCode="General">
                  <c:v>3.0147513180731899E-2</c:v>
                </c:pt>
                <c:pt idx="102" formatCode="General">
                  <c:v>3.0432711767162612E-2</c:v>
                </c:pt>
                <c:pt idx="103" formatCode="General">
                  <c:v>3.0719688400089911E-2</c:v>
                </c:pt>
                <c:pt idx="104" formatCode="General">
                  <c:v>3.1062316499183482E-2</c:v>
                </c:pt>
                <c:pt idx="105" formatCode="General">
                  <c:v>3.1293549163565255E-2</c:v>
                </c:pt>
                <c:pt idx="106" formatCode="General">
                  <c:v>3.1419822449931099E-2</c:v>
                </c:pt>
                <c:pt idx="107" formatCode="General">
                  <c:v>3.1835344173027746E-2</c:v>
                </c:pt>
                <c:pt idx="108" formatCode="General">
                  <c:v>3.1909177060189427E-2</c:v>
                </c:pt>
                <c:pt idx="109" formatCode="General">
                  <c:v>3.2285830838694414E-2</c:v>
                </c:pt>
                <c:pt idx="110" formatCode="General">
                  <c:v>3.2715760786761222E-2</c:v>
                </c:pt>
                <c:pt idx="111" formatCode="General">
                  <c:v>3.2784853689566802E-2</c:v>
                </c:pt>
                <c:pt idx="112" formatCode="General">
                  <c:v>3.3219635133258797E-2</c:v>
                </c:pt>
                <c:pt idx="113" formatCode="General">
                  <c:v>3.3497771108750699E-2</c:v>
                </c:pt>
                <c:pt idx="114" formatCode="General">
                  <c:v>3.3759085288161898E-2</c:v>
                </c:pt>
                <c:pt idx="115" formatCode="General">
                  <c:v>3.4224926201554401E-2</c:v>
                </c:pt>
                <c:pt idx="116" formatCode="General">
                  <c:v>3.4389279739478099E-2</c:v>
                </c:pt>
                <c:pt idx="117" formatCode="General">
                  <c:v>3.4466053051229802E-2</c:v>
                </c:pt>
                <c:pt idx="118" formatCode="General">
                  <c:v>3.49181336755073E-2</c:v>
                </c:pt>
                <c:pt idx="119" formatCode="General">
                  <c:v>3.4962366008320603E-2</c:v>
                </c:pt>
                <c:pt idx="120" formatCode="General">
                  <c:v>3.4980650143013201E-2</c:v>
                </c:pt>
                <c:pt idx="121" formatCode="General">
                  <c:v>3.5392843920890399E-2</c:v>
                </c:pt>
                <c:pt idx="122" formatCode="General">
                  <c:v>3.5679332922563062E-2</c:v>
                </c:pt>
                <c:pt idx="123" formatCode="General">
                  <c:v>3.5925528749324101E-2</c:v>
                </c:pt>
                <c:pt idx="124" formatCode="General">
                  <c:v>3.6177183281805442E-2</c:v>
                </c:pt>
                <c:pt idx="125" formatCode="General">
                  <c:v>3.6530811768576518E-2</c:v>
                </c:pt>
                <c:pt idx="126" formatCode="General">
                  <c:v>3.7014859884202202E-2</c:v>
                </c:pt>
                <c:pt idx="127" formatCode="General">
                  <c:v>3.7074422124837351E-2</c:v>
                </c:pt>
                <c:pt idx="128" formatCode="General">
                  <c:v>3.753701128511553E-2</c:v>
                </c:pt>
                <c:pt idx="129" formatCode="General">
                  <c:v>3.7967907221871322E-2</c:v>
                </c:pt>
                <c:pt idx="130" formatCode="General">
                  <c:v>3.8120246772381301E-2</c:v>
                </c:pt>
                <c:pt idx="131" formatCode="General">
                  <c:v>3.856565860254331E-2</c:v>
                </c:pt>
                <c:pt idx="132" formatCode="General">
                  <c:v>3.8989992922545402E-2</c:v>
                </c:pt>
                <c:pt idx="133" formatCode="General">
                  <c:v>3.906055561152031E-2</c:v>
                </c:pt>
                <c:pt idx="134" formatCode="General">
                  <c:v>3.9509402330654697E-2</c:v>
                </c:pt>
                <c:pt idx="135" formatCode="General">
                  <c:v>3.96928944044036E-2</c:v>
                </c:pt>
                <c:pt idx="136" formatCode="General">
                  <c:v>4.0191984129327923E-2</c:v>
                </c:pt>
                <c:pt idx="137" formatCode="General">
                  <c:v>4.0243618125875603E-2</c:v>
                </c:pt>
                <c:pt idx="138" formatCode="General">
                  <c:v>4.0691212766511886E-2</c:v>
                </c:pt>
                <c:pt idx="139" formatCode="General">
                  <c:v>4.1145779196433696E-2</c:v>
                </c:pt>
                <c:pt idx="140" formatCode="General">
                  <c:v>4.1206234203357901E-2</c:v>
                </c:pt>
                <c:pt idx="141" formatCode="General">
                  <c:v>4.1722494527316259E-2</c:v>
                </c:pt>
                <c:pt idx="142" formatCode="General">
                  <c:v>4.1983724147629513E-2</c:v>
                </c:pt>
                <c:pt idx="143" formatCode="General">
                  <c:v>4.2432416602580514E-2</c:v>
                </c:pt>
                <c:pt idx="144" formatCode="General">
                  <c:v>4.2725399755451622E-2</c:v>
                </c:pt>
                <c:pt idx="145" formatCode="General">
                  <c:v>4.2999313358361414E-2</c:v>
                </c:pt>
                <c:pt idx="146" formatCode="General">
                  <c:v>4.3482711245266439E-2</c:v>
                </c:pt>
                <c:pt idx="147" formatCode="General">
                  <c:v>4.3652366742399556E-2</c:v>
                </c:pt>
                <c:pt idx="148" formatCode="General">
                  <c:v>4.3788845850805704E-2</c:v>
                </c:pt>
                <c:pt idx="149" formatCode="General">
                  <c:v>4.4380217765990812E-2</c:v>
                </c:pt>
                <c:pt idx="150" formatCode="General">
                  <c:v>4.4993244843689439E-2</c:v>
                </c:pt>
                <c:pt idx="151" formatCode="General">
                  <c:v>4.4999999999999922E-2</c:v>
                </c:pt>
              </c:numCache>
            </c:numRef>
          </c:xVal>
          <c:yVal>
            <c:numRef>
              <c:f>'[Velocity Effect Graph.xlsx]Sheet1'!$B$10:$B$161</c:f>
              <c:numCache>
                <c:formatCode>General</c:formatCode>
                <c:ptCount val="152"/>
                <c:pt idx="0">
                  <c:v>493.71176012719963</c:v>
                </c:pt>
                <c:pt idx="1">
                  <c:v>493.71092706518709</c:v>
                </c:pt>
                <c:pt idx="2">
                  <c:v>493.62638410596008</c:v>
                </c:pt>
                <c:pt idx="3">
                  <c:v>493.55243180506392</c:v>
                </c:pt>
                <c:pt idx="4">
                  <c:v>493.549941501224</c:v>
                </c:pt>
                <c:pt idx="5">
                  <c:v>493.54864030498231</c:v>
                </c:pt>
                <c:pt idx="6">
                  <c:v>493.46007908840522</c:v>
                </c:pt>
                <c:pt idx="7">
                  <c:v>493.45246998551102</c:v>
                </c:pt>
                <c:pt idx="8">
                  <c:v>493.44189434669693</c:v>
                </c:pt>
                <c:pt idx="9">
                  <c:v>493.37390341625593</c:v>
                </c:pt>
                <c:pt idx="10">
                  <c:v>493.34899047041608</c:v>
                </c:pt>
                <c:pt idx="11">
                  <c:v>493.292567765748</c:v>
                </c:pt>
                <c:pt idx="12">
                  <c:v>493.28575119498396</c:v>
                </c:pt>
                <c:pt idx="13">
                  <c:v>493.27643047115509</c:v>
                </c:pt>
                <c:pt idx="14">
                  <c:v>493.22374162583685</c:v>
                </c:pt>
                <c:pt idx="15">
                  <c:v>493.1762675834521</c:v>
                </c:pt>
                <c:pt idx="16">
                  <c:v>493.17071414116299</c:v>
                </c:pt>
                <c:pt idx="17">
                  <c:v>493.12716218670408</c:v>
                </c:pt>
                <c:pt idx="18">
                  <c:v>493.08342395462199</c:v>
                </c:pt>
                <c:pt idx="19">
                  <c:v>493.07695347192816</c:v>
                </c:pt>
                <c:pt idx="20">
                  <c:v>493.03377838521669</c:v>
                </c:pt>
                <c:pt idx="21">
                  <c:v>493.02157170074895</c:v>
                </c:pt>
                <c:pt idx="22">
                  <c:v>492.97282989459404</c:v>
                </c:pt>
                <c:pt idx="23">
                  <c:v>492.96342059121264</c:v>
                </c:pt>
                <c:pt idx="24">
                  <c:v>492.92263674700786</c:v>
                </c:pt>
                <c:pt idx="25">
                  <c:v>492.91275147800485</c:v>
                </c:pt>
                <c:pt idx="26">
                  <c:v>492.88098040471908</c:v>
                </c:pt>
                <c:pt idx="27">
                  <c:v>492.86396087511179</c:v>
                </c:pt>
                <c:pt idx="28">
                  <c:v>492.83986965228593</c:v>
                </c:pt>
                <c:pt idx="29">
                  <c:v>492.80560447353901</c:v>
                </c:pt>
                <c:pt idx="30">
                  <c:v>492.7979675686521</c:v>
                </c:pt>
                <c:pt idx="31">
                  <c:v>492.78448022821198</c:v>
                </c:pt>
                <c:pt idx="32">
                  <c:v>492.76044936061101</c:v>
                </c:pt>
                <c:pt idx="33">
                  <c:v>492.7331145306336</c:v>
                </c:pt>
                <c:pt idx="34">
                  <c:v>492.72723144000378</c:v>
                </c:pt>
                <c:pt idx="35">
                  <c:v>492.71954727142003</c:v>
                </c:pt>
                <c:pt idx="36">
                  <c:v>492.69820490055099</c:v>
                </c:pt>
                <c:pt idx="37">
                  <c:v>492.67280569968591</c:v>
                </c:pt>
                <c:pt idx="38">
                  <c:v>492.66742576218093</c:v>
                </c:pt>
                <c:pt idx="39">
                  <c:v>492.63738205233301</c:v>
                </c:pt>
                <c:pt idx="40">
                  <c:v>492.62648034083702</c:v>
                </c:pt>
                <c:pt idx="41">
                  <c:v>492.62555389085497</c:v>
                </c:pt>
                <c:pt idx="42">
                  <c:v>492.62376950901205</c:v>
                </c:pt>
                <c:pt idx="43">
                  <c:v>492.59796304538895</c:v>
                </c:pt>
                <c:pt idx="44">
                  <c:v>492.57688000010108</c:v>
                </c:pt>
                <c:pt idx="45">
                  <c:v>492.569050354252</c:v>
                </c:pt>
                <c:pt idx="46">
                  <c:v>492.55349502390538</c:v>
                </c:pt>
                <c:pt idx="47">
                  <c:v>492.53373965662604</c:v>
                </c:pt>
                <c:pt idx="48">
                  <c:v>492.52901165765394</c:v>
                </c:pt>
                <c:pt idx="49">
                  <c:v>492.51557519404298</c:v>
                </c:pt>
                <c:pt idx="50">
                  <c:v>492.50377204664909</c:v>
                </c:pt>
                <c:pt idx="51">
                  <c:v>492.49737479690367</c:v>
                </c:pt>
                <c:pt idx="52">
                  <c:v>492.475822857048</c:v>
                </c:pt>
                <c:pt idx="53">
                  <c:v>492.47228335864696</c:v>
                </c:pt>
                <c:pt idx="54">
                  <c:v>492.45680754576802</c:v>
                </c:pt>
                <c:pt idx="55">
                  <c:v>492.45097594907691</c:v>
                </c:pt>
                <c:pt idx="56">
                  <c:v>492.43729079045602</c:v>
                </c:pt>
                <c:pt idx="57">
                  <c:v>492.43345058459693</c:v>
                </c:pt>
                <c:pt idx="58">
                  <c:v>492.41804505636293</c:v>
                </c:pt>
                <c:pt idx="59">
                  <c:v>492.41359889246399</c:v>
                </c:pt>
                <c:pt idx="60">
                  <c:v>492.39909435973038</c:v>
                </c:pt>
                <c:pt idx="61">
                  <c:v>492.39677377972299</c:v>
                </c:pt>
                <c:pt idx="62">
                  <c:v>492.39421452242601</c:v>
                </c:pt>
                <c:pt idx="63">
                  <c:v>492.38619884417153</c:v>
                </c:pt>
                <c:pt idx="64">
                  <c:v>492.37264317542298</c:v>
                </c:pt>
                <c:pt idx="65">
                  <c:v>492.37086737876092</c:v>
                </c:pt>
                <c:pt idx="66">
                  <c:v>492.36241517006232</c:v>
                </c:pt>
                <c:pt idx="67">
                  <c:v>492.34817001556308</c:v>
                </c:pt>
                <c:pt idx="68">
                  <c:v>492.34748959872792</c:v>
                </c:pt>
                <c:pt idx="69">
                  <c:v>492.33854534686469</c:v>
                </c:pt>
                <c:pt idx="70">
                  <c:v>492.32519859246395</c:v>
                </c:pt>
                <c:pt idx="71">
                  <c:v>492.322423555385</c:v>
                </c:pt>
                <c:pt idx="72">
                  <c:v>492.31612642605694</c:v>
                </c:pt>
                <c:pt idx="73">
                  <c:v>492.31465395518194</c:v>
                </c:pt>
                <c:pt idx="74">
                  <c:v>492.302162666924</c:v>
                </c:pt>
                <c:pt idx="75">
                  <c:v>492.30206495177993</c:v>
                </c:pt>
                <c:pt idx="76">
                  <c:v>492.294534899246</c:v>
                </c:pt>
                <c:pt idx="77">
                  <c:v>492.29106094146169</c:v>
                </c:pt>
                <c:pt idx="78">
                  <c:v>492.28173361236395</c:v>
                </c:pt>
                <c:pt idx="79">
                  <c:v>492.28143253309599</c:v>
                </c:pt>
                <c:pt idx="80">
                  <c:v>492.27772842087069</c:v>
                </c:pt>
                <c:pt idx="81">
                  <c:v>492.26897512948102</c:v>
                </c:pt>
                <c:pt idx="82">
                  <c:v>492.26681646246709</c:v>
                </c:pt>
                <c:pt idx="83">
                  <c:v>492.25832303421299</c:v>
                </c:pt>
                <c:pt idx="84">
                  <c:v>492.25762467767697</c:v>
                </c:pt>
                <c:pt idx="85">
                  <c:v>492.24872198484297</c:v>
                </c:pt>
                <c:pt idx="86">
                  <c:v>492.24811067391801</c:v>
                </c:pt>
                <c:pt idx="87">
                  <c:v>492.2458416584671</c:v>
                </c:pt>
                <c:pt idx="88">
                  <c:v>492.24210399459969</c:v>
                </c:pt>
                <c:pt idx="89">
                  <c:v>492.23267632642597</c:v>
                </c:pt>
                <c:pt idx="90">
                  <c:v>492.23123941011931</c:v>
                </c:pt>
                <c:pt idx="91">
                  <c:v>492.22685026005894</c:v>
                </c:pt>
                <c:pt idx="92">
                  <c:v>492.21962706681904</c:v>
                </c:pt>
                <c:pt idx="93">
                  <c:v>492.21753121011699</c:v>
                </c:pt>
                <c:pt idx="94">
                  <c:v>492.21377524645823</c:v>
                </c:pt>
                <c:pt idx="95">
                  <c:v>492.20630795537073</c:v>
                </c:pt>
                <c:pt idx="96">
                  <c:v>492.20574679507303</c:v>
                </c:pt>
                <c:pt idx="97">
                  <c:v>492.20251829270694</c:v>
                </c:pt>
                <c:pt idx="98">
                  <c:v>492.19476509037901</c:v>
                </c:pt>
                <c:pt idx="99">
                  <c:v>492.19463149425798</c:v>
                </c:pt>
                <c:pt idx="100">
                  <c:v>492.19338383173391</c:v>
                </c:pt>
                <c:pt idx="101">
                  <c:v>492.19096798716299</c:v>
                </c:pt>
                <c:pt idx="102">
                  <c:v>492.18472927087203</c:v>
                </c:pt>
                <c:pt idx="103">
                  <c:v>492.184377877641</c:v>
                </c:pt>
                <c:pt idx="104">
                  <c:v>492.17831525300369</c:v>
                </c:pt>
                <c:pt idx="105">
                  <c:v>492.17983445230499</c:v>
                </c:pt>
                <c:pt idx="106">
                  <c:v>492.177302101088</c:v>
                </c:pt>
                <c:pt idx="107">
                  <c:v>492.17344273438408</c:v>
                </c:pt>
                <c:pt idx="108">
                  <c:v>492.17296183704923</c:v>
                </c:pt>
                <c:pt idx="109">
                  <c:v>492.1732601989541</c:v>
                </c:pt>
                <c:pt idx="110">
                  <c:v>492.16682876693801</c:v>
                </c:pt>
                <c:pt idx="111">
                  <c:v>492.1665162176696</c:v>
                </c:pt>
                <c:pt idx="112">
                  <c:v>492.16556058958179</c:v>
                </c:pt>
                <c:pt idx="113">
                  <c:v>492.15868217842478</c:v>
                </c:pt>
                <c:pt idx="114">
                  <c:v>492.15880700130379</c:v>
                </c:pt>
                <c:pt idx="115">
                  <c:v>492.1506246855991</c:v>
                </c:pt>
                <c:pt idx="116">
                  <c:v>492.15178759554192</c:v>
                </c:pt>
                <c:pt idx="117">
                  <c:v>492.15059659148</c:v>
                </c:pt>
                <c:pt idx="118">
                  <c:v>492.14687136317201</c:v>
                </c:pt>
                <c:pt idx="119">
                  <c:v>492.14688454578885</c:v>
                </c:pt>
                <c:pt idx="120">
                  <c:v>492.14659495148703</c:v>
                </c:pt>
                <c:pt idx="121">
                  <c:v>492.14833606325999</c:v>
                </c:pt>
                <c:pt idx="122">
                  <c:v>492.14098486563091</c:v>
                </c:pt>
                <c:pt idx="123">
                  <c:v>492.14224533020291</c:v>
                </c:pt>
                <c:pt idx="124">
                  <c:v>492.13895835150169</c:v>
                </c:pt>
                <c:pt idx="125">
                  <c:v>492.1424540390467</c:v>
                </c:pt>
                <c:pt idx="126">
                  <c:v>492.13774766369397</c:v>
                </c:pt>
                <c:pt idx="127">
                  <c:v>492.13698293050396</c:v>
                </c:pt>
                <c:pt idx="128">
                  <c:v>492.13803441341793</c:v>
                </c:pt>
                <c:pt idx="129">
                  <c:v>492.13385916502398</c:v>
                </c:pt>
                <c:pt idx="130">
                  <c:v>492.13366374908469</c:v>
                </c:pt>
                <c:pt idx="131">
                  <c:v>492.13423386978798</c:v>
                </c:pt>
                <c:pt idx="132">
                  <c:v>492.12882010147405</c:v>
                </c:pt>
                <c:pt idx="133">
                  <c:v>492.12805206294064</c:v>
                </c:pt>
                <c:pt idx="134">
                  <c:v>492.12724472130878</c:v>
                </c:pt>
                <c:pt idx="135">
                  <c:v>492.12890862261395</c:v>
                </c:pt>
                <c:pt idx="136">
                  <c:v>492.12518692648803</c:v>
                </c:pt>
                <c:pt idx="137">
                  <c:v>492.12477795946</c:v>
                </c:pt>
                <c:pt idx="138">
                  <c:v>492.12652288600896</c:v>
                </c:pt>
                <c:pt idx="139">
                  <c:v>492.1214979570081</c:v>
                </c:pt>
                <c:pt idx="140">
                  <c:v>492.12186837519903</c:v>
                </c:pt>
                <c:pt idx="141">
                  <c:v>492.12290988702301</c:v>
                </c:pt>
                <c:pt idx="142">
                  <c:v>492.12067501743201</c:v>
                </c:pt>
                <c:pt idx="143">
                  <c:v>492.11958887891802</c:v>
                </c:pt>
                <c:pt idx="144">
                  <c:v>492.11921863517705</c:v>
                </c:pt>
                <c:pt idx="145">
                  <c:v>492.120767267161</c:v>
                </c:pt>
                <c:pt idx="146">
                  <c:v>492.11161619326191</c:v>
                </c:pt>
                <c:pt idx="147">
                  <c:v>492.11340341000698</c:v>
                </c:pt>
                <c:pt idx="148">
                  <c:v>492.11165920823817</c:v>
                </c:pt>
                <c:pt idx="149">
                  <c:v>492.11975718528493</c:v>
                </c:pt>
                <c:pt idx="150">
                  <c:v>492.10926640481398</c:v>
                </c:pt>
                <c:pt idx="151">
                  <c:v>492.10935729821864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'[Velocity Effect Graph.xlsx]Sheet1'!$D$9</c:f>
              <c:strCache>
                <c:ptCount val="1"/>
                <c:pt idx="0">
                  <c:v>Velocity = 0.0799m/s</c:v>
                </c:pt>
              </c:strCache>
            </c:strRef>
          </c:tx>
          <c:spPr>
            <a:ln w="57150"/>
          </c:spPr>
          <c:marker>
            <c:symbol val="none"/>
          </c:marker>
          <c:xVal>
            <c:numRef>
              <c:f>'[Velocity Effect Graph.xlsx]Sheet1'!$C$10:$C$161</c:f>
              <c:numCache>
                <c:formatCode>0.00E+00</c:formatCode>
                <c:ptCount val="152"/>
                <c:pt idx="0" formatCode="General">
                  <c:v>0</c:v>
                </c:pt>
                <c:pt idx="1">
                  <c:v>6.2940089711732181E-6</c:v>
                </c:pt>
                <c:pt idx="2">
                  <c:v>6.1032331806208976E-4</c:v>
                </c:pt>
                <c:pt idx="3" formatCode="General">
                  <c:v>1.2216172550914099E-3</c:v>
                </c:pt>
                <c:pt idx="4" formatCode="General">
                  <c:v>1.2415817657969721E-3</c:v>
                </c:pt>
                <c:pt idx="5" formatCode="General">
                  <c:v>1.2533380074127799E-3</c:v>
                </c:pt>
                <c:pt idx="6" formatCode="General">
                  <c:v>1.9765114630274161E-3</c:v>
                </c:pt>
                <c:pt idx="7" formatCode="General">
                  <c:v>2.0470805014606288E-3</c:v>
                </c:pt>
                <c:pt idx="8" formatCode="General">
                  <c:v>2.1465231432882402E-3</c:v>
                </c:pt>
                <c:pt idx="9" formatCode="General">
                  <c:v>2.7392146767174835E-3</c:v>
                </c:pt>
                <c:pt idx="10" formatCode="General">
                  <c:v>2.9800055190718801E-3</c:v>
                </c:pt>
                <c:pt idx="11" formatCode="General">
                  <c:v>3.5057286417835699E-3</c:v>
                </c:pt>
                <c:pt idx="12" formatCode="General">
                  <c:v>3.5754586929221299E-3</c:v>
                </c:pt>
                <c:pt idx="13" formatCode="General">
                  <c:v>3.6702517267388299E-3</c:v>
                </c:pt>
                <c:pt idx="14" formatCode="General">
                  <c:v>4.19245341622374E-3</c:v>
                </c:pt>
                <c:pt idx="15" formatCode="General">
                  <c:v>4.6727590407105333E-3</c:v>
                </c:pt>
                <c:pt idx="16" formatCode="General">
                  <c:v>4.7271917602539201E-3</c:v>
                </c:pt>
                <c:pt idx="17" formatCode="General">
                  <c:v>5.1948439499284798E-3</c:v>
                </c:pt>
                <c:pt idx="18" formatCode="General">
                  <c:v>5.6535233770860201E-3</c:v>
                </c:pt>
                <c:pt idx="19" formatCode="General">
                  <c:v>5.7205606119252704E-3</c:v>
                </c:pt>
                <c:pt idx="20" formatCode="General">
                  <c:v>6.213032192000454E-3</c:v>
                </c:pt>
                <c:pt idx="21" formatCode="General">
                  <c:v>6.3513697589011701E-3</c:v>
                </c:pt>
                <c:pt idx="22" formatCode="General">
                  <c:v>6.9225627330467363E-3</c:v>
                </c:pt>
                <c:pt idx="23" formatCode="General">
                  <c:v>7.0291378175578395E-3</c:v>
                </c:pt>
                <c:pt idx="24" formatCode="General">
                  <c:v>7.5495150007633934E-3</c:v>
                </c:pt>
                <c:pt idx="25" formatCode="General">
                  <c:v>7.6702670650234516E-3</c:v>
                </c:pt>
                <c:pt idx="26" formatCode="General">
                  <c:v>8.1092736683470047E-3</c:v>
                </c:pt>
                <c:pt idx="27" formatCode="General">
                  <c:v>8.3273158473196798E-3</c:v>
                </c:pt>
                <c:pt idx="28" formatCode="General">
                  <c:v>8.6906146050790747E-3</c:v>
                </c:pt>
                <c:pt idx="29" formatCode="General">
                  <c:v>9.1537001910983566E-3</c:v>
                </c:pt>
                <c:pt idx="30" formatCode="General">
                  <c:v>9.2817624816073016E-3</c:v>
                </c:pt>
                <c:pt idx="31" formatCode="General">
                  <c:v>9.4766709242299768E-3</c:v>
                </c:pt>
                <c:pt idx="32" formatCode="General">
                  <c:v>9.8950622946496741E-3</c:v>
                </c:pt>
                <c:pt idx="33" formatCode="General">
                  <c:v>1.0307995872179298E-2</c:v>
                </c:pt>
                <c:pt idx="34" formatCode="General">
                  <c:v>1.0421005027434201E-2</c:v>
                </c:pt>
                <c:pt idx="35" formatCode="General">
                  <c:v>1.0537898430355901E-2</c:v>
                </c:pt>
                <c:pt idx="36" formatCode="General">
                  <c:v>1.09347734258034E-2</c:v>
                </c:pt>
                <c:pt idx="37" formatCode="General">
                  <c:v>1.1330859574919121E-2</c:v>
                </c:pt>
                <c:pt idx="38" formatCode="General">
                  <c:v>1.1444380681604301E-2</c:v>
                </c:pt>
                <c:pt idx="39" formatCode="General">
                  <c:v>1.1954007358160637E-2</c:v>
                </c:pt>
                <c:pt idx="40" formatCode="General">
                  <c:v>1.2155919012634698E-2</c:v>
                </c:pt>
                <c:pt idx="41" formatCode="General">
                  <c:v>1.2176893214087338E-2</c:v>
                </c:pt>
                <c:pt idx="42" formatCode="General">
                  <c:v>1.2205904542281799E-2</c:v>
                </c:pt>
                <c:pt idx="43" formatCode="General">
                  <c:v>1.2884609379747234E-2</c:v>
                </c:pt>
                <c:pt idx="44" formatCode="General">
                  <c:v>1.3342176870805003E-2</c:v>
                </c:pt>
                <c:pt idx="45" formatCode="General">
                  <c:v>1.35021525908437E-2</c:v>
                </c:pt>
                <c:pt idx="46" formatCode="General">
                  <c:v>1.3944052212128744E-2</c:v>
                </c:pt>
                <c:pt idx="47" formatCode="General">
                  <c:v>1.43388764352848E-2</c:v>
                </c:pt>
                <c:pt idx="48" formatCode="General">
                  <c:v>1.4497337751010199E-2</c:v>
                </c:pt>
                <c:pt idx="49" formatCode="General">
                  <c:v>1.4775006006385601E-2</c:v>
                </c:pt>
                <c:pt idx="50" formatCode="General">
                  <c:v>1.51430662231813E-2</c:v>
                </c:pt>
                <c:pt idx="51" formatCode="General">
                  <c:v>1.5297837300222003E-2</c:v>
                </c:pt>
                <c:pt idx="52" formatCode="General">
                  <c:v>1.5837380476880301E-2</c:v>
                </c:pt>
                <c:pt idx="53" formatCode="General">
                  <c:v>1.5936752552503802E-2</c:v>
                </c:pt>
                <c:pt idx="54" formatCode="General">
                  <c:v>1.63987616834954E-2</c:v>
                </c:pt>
                <c:pt idx="55" formatCode="General">
                  <c:v>1.653580171703057E-2</c:v>
                </c:pt>
                <c:pt idx="56" formatCode="General">
                  <c:v>1.6967130802564349E-2</c:v>
                </c:pt>
                <c:pt idx="57" formatCode="General">
                  <c:v>1.7106849185790002E-2</c:v>
                </c:pt>
                <c:pt idx="58" formatCode="General">
                  <c:v>1.7638492072866198E-2</c:v>
                </c:pt>
                <c:pt idx="59" formatCode="General">
                  <c:v>1.7790909266270121E-2</c:v>
                </c:pt>
                <c:pt idx="60" formatCode="General">
                  <c:v>1.8227139080193605E-2</c:v>
                </c:pt>
                <c:pt idx="61" formatCode="General">
                  <c:v>1.8353340444850201E-2</c:v>
                </c:pt>
                <c:pt idx="62" formatCode="General">
                  <c:v>1.8427864888027848E-2</c:v>
                </c:pt>
                <c:pt idx="63" formatCode="General">
                  <c:v>1.88389350279317E-2</c:v>
                </c:pt>
                <c:pt idx="64" formatCode="General">
                  <c:v>1.9279385890809502E-2</c:v>
                </c:pt>
                <c:pt idx="65" formatCode="General">
                  <c:v>1.9336194615713766E-2</c:v>
                </c:pt>
                <c:pt idx="66" formatCode="General">
                  <c:v>1.9761517639531288E-2</c:v>
                </c:pt>
                <c:pt idx="67" formatCode="General">
                  <c:v>2.0229153146447198E-2</c:v>
                </c:pt>
                <c:pt idx="68" formatCode="General">
                  <c:v>2.027120041231498E-2</c:v>
                </c:pt>
                <c:pt idx="69" formatCode="General">
                  <c:v>2.0766722537729699E-2</c:v>
                </c:pt>
                <c:pt idx="70" formatCode="General">
                  <c:v>2.1093723322393187E-2</c:v>
                </c:pt>
                <c:pt idx="71" formatCode="General">
                  <c:v>2.13177929173184E-2</c:v>
                </c:pt>
                <c:pt idx="72" formatCode="General">
                  <c:v>2.1537074478958612E-2</c:v>
                </c:pt>
                <c:pt idx="73" formatCode="General">
                  <c:v>2.1876852456097412E-2</c:v>
                </c:pt>
                <c:pt idx="74" formatCode="General">
                  <c:v>2.2324591397929798E-2</c:v>
                </c:pt>
                <c:pt idx="75" formatCode="General">
                  <c:v>2.2330845411521656E-2</c:v>
                </c:pt>
                <c:pt idx="76" formatCode="General">
                  <c:v>2.283957811850584E-2</c:v>
                </c:pt>
                <c:pt idx="77" formatCode="General">
                  <c:v>2.29647522244802E-2</c:v>
                </c:pt>
                <c:pt idx="78" formatCode="General">
                  <c:v>2.3451414435494099E-2</c:v>
                </c:pt>
                <c:pt idx="79" formatCode="General">
                  <c:v>2.3472178986405485E-2</c:v>
                </c:pt>
                <c:pt idx="80" formatCode="General">
                  <c:v>2.3890711224595799E-2</c:v>
                </c:pt>
                <c:pt idx="81" formatCode="General">
                  <c:v>2.41864497842906E-2</c:v>
                </c:pt>
                <c:pt idx="82" formatCode="General">
                  <c:v>2.4449210328048778E-2</c:v>
                </c:pt>
                <c:pt idx="83" formatCode="General">
                  <c:v>2.4763158779383902E-2</c:v>
                </c:pt>
                <c:pt idx="84" formatCode="General">
                  <c:v>2.5029974231580487E-2</c:v>
                </c:pt>
                <c:pt idx="85" formatCode="General">
                  <c:v>2.5426176666061312E-2</c:v>
                </c:pt>
                <c:pt idx="86" formatCode="General">
                  <c:v>2.5572921328470312E-2</c:v>
                </c:pt>
                <c:pt idx="87" formatCode="General">
                  <c:v>2.5673744105590052E-2</c:v>
                </c:pt>
                <c:pt idx="88" formatCode="General">
                  <c:v>2.6093943475710167E-2</c:v>
                </c:pt>
                <c:pt idx="89" formatCode="General">
                  <c:v>2.6568333557870975E-2</c:v>
                </c:pt>
                <c:pt idx="90" formatCode="General">
                  <c:v>2.6632028842937298E-2</c:v>
                </c:pt>
                <c:pt idx="91" formatCode="General">
                  <c:v>2.7095287219553843E-2</c:v>
                </c:pt>
                <c:pt idx="92" formatCode="General">
                  <c:v>2.75244687599106E-2</c:v>
                </c:pt>
                <c:pt idx="93" formatCode="General">
                  <c:v>2.7681892668583553E-2</c:v>
                </c:pt>
                <c:pt idx="94" formatCode="General">
                  <c:v>2.8102662900881467E-2</c:v>
                </c:pt>
                <c:pt idx="95" formatCode="General">
                  <c:v>2.8569534905358168E-2</c:v>
                </c:pt>
                <c:pt idx="96" formatCode="General">
                  <c:v>2.8636057528039809E-2</c:v>
                </c:pt>
                <c:pt idx="97" formatCode="General">
                  <c:v>2.9104766819637397E-2</c:v>
                </c:pt>
                <c:pt idx="98" formatCode="General">
                  <c:v>2.9575144297171001E-2</c:v>
                </c:pt>
                <c:pt idx="99" formatCode="General">
                  <c:v>2.9616997156458002E-2</c:v>
                </c:pt>
                <c:pt idx="100" formatCode="General">
                  <c:v>2.96823113507566E-2</c:v>
                </c:pt>
                <c:pt idx="101" formatCode="General">
                  <c:v>3.0147513180731899E-2</c:v>
                </c:pt>
                <c:pt idx="102" formatCode="General">
                  <c:v>3.0432711767162612E-2</c:v>
                </c:pt>
                <c:pt idx="103" formatCode="General">
                  <c:v>3.0719688400089911E-2</c:v>
                </c:pt>
                <c:pt idx="104" formatCode="General">
                  <c:v>3.1062316499183482E-2</c:v>
                </c:pt>
                <c:pt idx="105" formatCode="General">
                  <c:v>3.1293549163565255E-2</c:v>
                </c:pt>
                <c:pt idx="106" formatCode="General">
                  <c:v>3.1419822449931099E-2</c:v>
                </c:pt>
                <c:pt idx="107" formatCode="General">
                  <c:v>3.1835344173027746E-2</c:v>
                </c:pt>
                <c:pt idx="108" formatCode="General">
                  <c:v>3.1909177060189427E-2</c:v>
                </c:pt>
                <c:pt idx="109" formatCode="General">
                  <c:v>3.2285830838694414E-2</c:v>
                </c:pt>
                <c:pt idx="110" formatCode="General">
                  <c:v>3.2715760786761222E-2</c:v>
                </c:pt>
                <c:pt idx="111" formatCode="General">
                  <c:v>3.2784853689566802E-2</c:v>
                </c:pt>
                <c:pt idx="112" formatCode="General">
                  <c:v>3.3219635133258797E-2</c:v>
                </c:pt>
                <c:pt idx="113" formatCode="General">
                  <c:v>3.3497771108750699E-2</c:v>
                </c:pt>
                <c:pt idx="114" formatCode="General">
                  <c:v>3.3759085288161898E-2</c:v>
                </c:pt>
                <c:pt idx="115" formatCode="General">
                  <c:v>3.4224926201554401E-2</c:v>
                </c:pt>
                <c:pt idx="116" formatCode="General">
                  <c:v>3.4389279739478099E-2</c:v>
                </c:pt>
                <c:pt idx="117" formatCode="General">
                  <c:v>3.4466053051229802E-2</c:v>
                </c:pt>
                <c:pt idx="118" formatCode="General">
                  <c:v>3.49181336755073E-2</c:v>
                </c:pt>
                <c:pt idx="119" formatCode="General">
                  <c:v>3.4962366008320603E-2</c:v>
                </c:pt>
                <c:pt idx="120" formatCode="General">
                  <c:v>3.4980650143013201E-2</c:v>
                </c:pt>
                <c:pt idx="121" formatCode="General">
                  <c:v>3.5392843920890399E-2</c:v>
                </c:pt>
                <c:pt idx="122" formatCode="General">
                  <c:v>3.5679332922563062E-2</c:v>
                </c:pt>
                <c:pt idx="123" formatCode="General">
                  <c:v>3.5925528749324101E-2</c:v>
                </c:pt>
                <c:pt idx="124" formatCode="General">
                  <c:v>3.6177183281805442E-2</c:v>
                </c:pt>
                <c:pt idx="125" formatCode="General">
                  <c:v>3.6530811768576518E-2</c:v>
                </c:pt>
                <c:pt idx="126" formatCode="General">
                  <c:v>3.7014859884202202E-2</c:v>
                </c:pt>
                <c:pt idx="127" formatCode="General">
                  <c:v>3.7074422124837351E-2</c:v>
                </c:pt>
                <c:pt idx="128" formatCode="General">
                  <c:v>3.753701128511553E-2</c:v>
                </c:pt>
                <c:pt idx="129" formatCode="General">
                  <c:v>3.7967907221871322E-2</c:v>
                </c:pt>
                <c:pt idx="130" formatCode="General">
                  <c:v>3.8120246772381301E-2</c:v>
                </c:pt>
                <c:pt idx="131" formatCode="General">
                  <c:v>3.856565860254331E-2</c:v>
                </c:pt>
                <c:pt idx="132" formatCode="General">
                  <c:v>3.8989992922545402E-2</c:v>
                </c:pt>
                <c:pt idx="133" formatCode="General">
                  <c:v>3.906055561152031E-2</c:v>
                </c:pt>
                <c:pt idx="134" formatCode="General">
                  <c:v>3.9509402330654697E-2</c:v>
                </c:pt>
                <c:pt idx="135" formatCode="General">
                  <c:v>3.96928944044036E-2</c:v>
                </c:pt>
                <c:pt idx="136" formatCode="General">
                  <c:v>4.0191984129327923E-2</c:v>
                </c:pt>
                <c:pt idx="137" formatCode="General">
                  <c:v>4.0243618125875603E-2</c:v>
                </c:pt>
                <c:pt idx="138" formatCode="General">
                  <c:v>4.0691212766511886E-2</c:v>
                </c:pt>
                <c:pt idx="139" formatCode="General">
                  <c:v>4.1145779196433696E-2</c:v>
                </c:pt>
                <c:pt idx="140" formatCode="General">
                  <c:v>4.1206234203357901E-2</c:v>
                </c:pt>
                <c:pt idx="141" formatCode="General">
                  <c:v>4.1722494527316259E-2</c:v>
                </c:pt>
                <c:pt idx="142" formatCode="General">
                  <c:v>4.1983724147629513E-2</c:v>
                </c:pt>
                <c:pt idx="143" formatCode="General">
                  <c:v>4.2432416602580514E-2</c:v>
                </c:pt>
                <c:pt idx="144" formatCode="General">
                  <c:v>4.2725399755451622E-2</c:v>
                </c:pt>
                <c:pt idx="145" formatCode="General">
                  <c:v>4.2999313358361414E-2</c:v>
                </c:pt>
                <c:pt idx="146" formatCode="General">
                  <c:v>4.3482711245266439E-2</c:v>
                </c:pt>
                <c:pt idx="147" formatCode="General">
                  <c:v>4.3652366742399556E-2</c:v>
                </c:pt>
                <c:pt idx="148" formatCode="General">
                  <c:v>4.3788845850805704E-2</c:v>
                </c:pt>
                <c:pt idx="149" formatCode="General">
                  <c:v>4.4380217765990812E-2</c:v>
                </c:pt>
                <c:pt idx="150" formatCode="General">
                  <c:v>4.4993244843689439E-2</c:v>
                </c:pt>
                <c:pt idx="151" formatCode="General">
                  <c:v>4.4999999999999922E-2</c:v>
                </c:pt>
              </c:numCache>
            </c:numRef>
          </c:xVal>
          <c:yVal>
            <c:numRef>
              <c:f>'[Velocity Effect Graph.xlsx]Sheet1'!$D$10:$D$161</c:f>
              <c:numCache>
                <c:formatCode>General</c:formatCode>
                <c:ptCount val="152"/>
                <c:pt idx="0">
                  <c:v>493.53095273674131</c:v>
                </c:pt>
                <c:pt idx="1">
                  <c:v>493.53014905856116</c:v>
                </c:pt>
                <c:pt idx="2">
                  <c:v>493.44861981120209</c:v>
                </c:pt>
                <c:pt idx="3">
                  <c:v>493.37706108140338</c:v>
                </c:pt>
                <c:pt idx="4">
                  <c:v>493.37465252676435</c:v>
                </c:pt>
                <c:pt idx="5">
                  <c:v>493.37338833819803</c:v>
                </c:pt>
                <c:pt idx="6">
                  <c:v>493.28790598388099</c:v>
                </c:pt>
                <c:pt idx="7">
                  <c:v>493.28052341490923</c:v>
                </c:pt>
                <c:pt idx="8">
                  <c:v>493.270261485937</c:v>
                </c:pt>
                <c:pt idx="9">
                  <c:v>493.20460540782898</c:v>
                </c:pt>
                <c:pt idx="10">
                  <c:v>493.18044942765101</c:v>
                </c:pt>
                <c:pt idx="11">
                  <c:v>493.12597614961999</c:v>
                </c:pt>
                <c:pt idx="12">
                  <c:v>493.11936512829197</c:v>
                </c:pt>
                <c:pt idx="13">
                  <c:v>493.11033383518196</c:v>
                </c:pt>
                <c:pt idx="14">
                  <c:v>493.05951745795699</c:v>
                </c:pt>
                <c:pt idx="15">
                  <c:v>493.01397192354204</c:v>
                </c:pt>
                <c:pt idx="16">
                  <c:v>493.00870799765164</c:v>
                </c:pt>
                <c:pt idx="17">
                  <c:v>492.967468377133</c:v>
                </c:pt>
                <c:pt idx="18">
                  <c:v>492.92677745672444</c:v>
                </c:pt>
                <c:pt idx="19">
                  <c:v>492.92081544705104</c:v>
                </c:pt>
                <c:pt idx="20">
                  <c:v>492.88129327118691</c:v>
                </c:pt>
                <c:pt idx="21">
                  <c:v>492.87017820122867</c:v>
                </c:pt>
                <c:pt idx="22">
                  <c:v>492.8265233445851</c:v>
                </c:pt>
                <c:pt idx="23">
                  <c:v>492.81814851046698</c:v>
                </c:pt>
                <c:pt idx="24">
                  <c:v>492.78203923909263</c:v>
                </c:pt>
                <c:pt idx="25">
                  <c:v>492.77327514683395</c:v>
                </c:pt>
                <c:pt idx="26">
                  <c:v>492.74526631781879</c:v>
                </c:pt>
                <c:pt idx="27">
                  <c:v>492.73018145364222</c:v>
                </c:pt>
                <c:pt idx="28">
                  <c:v>492.70895703783896</c:v>
                </c:pt>
                <c:pt idx="29">
                  <c:v>492.67858320422903</c:v>
                </c:pt>
                <c:pt idx="30">
                  <c:v>492.67185682358001</c:v>
                </c:pt>
                <c:pt idx="31">
                  <c:v>492.65993004801396</c:v>
                </c:pt>
                <c:pt idx="32">
                  <c:v>492.63849748244894</c:v>
                </c:pt>
                <c:pt idx="33">
                  <c:v>492.61413285644198</c:v>
                </c:pt>
                <c:pt idx="34">
                  <c:v>492.60890755188399</c:v>
                </c:pt>
                <c:pt idx="35">
                  <c:v>492.602058428813</c:v>
                </c:pt>
                <c:pt idx="36">
                  <c:v>492.58299095522909</c:v>
                </c:pt>
                <c:pt idx="37">
                  <c:v>492.56019471780093</c:v>
                </c:pt>
                <c:pt idx="38">
                  <c:v>492.55540236951998</c:v>
                </c:pt>
                <c:pt idx="39">
                  <c:v>492.52841358506464</c:v>
                </c:pt>
                <c:pt idx="40">
                  <c:v>492.51863126913599</c:v>
                </c:pt>
                <c:pt idx="41">
                  <c:v>492.51779628758391</c:v>
                </c:pt>
                <c:pt idx="42">
                  <c:v>492.51617853905395</c:v>
                </c:pt>
                <c:pt idx="43">
                  <c:v>492.49303218801509</c:v>
                </c:pt>
                <c:pt idx="44">
                  <c:v>492.47402742864563</c:v>
                </c:pt>
                <c:pt idx="45">
                  <c:v>492.46691686622847</c:v>
                </c:pt>
                <c:pt idx="46">
                  <c:v>492.452905417068</c:v>
                </c:pt>
                <c:pt idx="47">
                  <c:v>492.43493336706194</c:v>
                </c:pt>
                <c:pt idx="48">
                  <c:v>492.43068272698264</c:v>
                </c:pt>
                <c:pt idx="49">
                  <c:v>492.418446973161</c:v>
                </c:pt>
                <c:pt idx="50">
                  <c:v>492.40774569010898</c:v>
                </c:pt>
                <c:pt idx="51">
                  <c:v>492.40189882323301</c:v>
                </c:pt>
                <c:pt idx="52">
                  <c:v>492.38224112839202</c:v>
                </c:pt>
                <c:pt idx="53">
                  <c:v>492.37900263458079</c:v>
                </c:pt>
                <c:pt idx="54">
                  <c:v>492.36487976093298</c:v>
                </c:pt>
                <c:pt idx="55">
                  <c:v>492.35951973395731</c:v>
                </c:pt>
                <c:pt idx="56">
                  <c:v>492.34701474903704</c:v>
                </c:pt>
                <c:pt idx="57">
                  <c:v>492.34349812442804</c:v>
                </c:pt>
                <c:pt idx="58">
                  <c:v>492.32939270474901</c:v>
                </c:pt>
                <c:pt idx="59">
                  <c:v>492.32530544784669</c:v>
                </c:pt>
                <c:pt idx="60">
                  <c:v>492.31195374165191</c:v>
                </c:pt>
                <c:pt idx="61">
                  <c:v>492.30983379815598</c:v>
                </c:pt>
                <c:pt idx="62">
                  <c:v>492.3074767368571</c:v>
                </c:pt>
                <c:pt idx="63">
                  <c:v>492.30011953840199</c:v>
                </c:pt>
                <c:pt idx="64">
                  <c:v>492.287610337601</c:v>
                </c:pt>
                <c:pt idx="65">
                  <c:v>492.28596657467409</c:v>
                </c:pt>
                <c:pt idx="66">
                  <c:v>492.27817568537199</c:v>
                </c:pt>
                <c:pt idx="67">
                  <c:v>492.26499127406998</c:v>
                </c:pt>
                <c:pt idx="68">
                  <c:v>492.26436314954202</c:v>
                </c:pt>
                <c:pt idx="69">
                  <c:v>492.25609445930922</c:v>
                </c:pt>
                <c:pt idx="70">
                  <c:v>492.24368230891997</c:v>
                </c:pt>
                <c:pt idx="71">
                  <c:v>492.24111987610854</c:v>
                </c:pt>
                <c:pt idx="72">
                  <c:v>492.23527699527659</c:v>
                </c:pt>
                <c:pt idx="73">
                  <c:v>492.2339315469755</c:v>
                </c:pt>
                <c:pt idx="74">
                  <c:v>492.2223162382486</c:v>
                </c:pt>
                <c:pt idx="75">
                  <c:v>492.22222529584002</c:v>
                </c:pt>
                <c:pt idx="76">
                  <c:v>492.21522224024699</c:v>
                </c:pt>
                <c:pt idx="77">
                  <c:v>492.21198087158899</c:v>
                </c:pt>
                <c:pt idx="78">
                  <c:v>492.2032914442845</c:v>
                </c:pt>
                <c:pt idx="79">
                  <c:v>492.20301049954469</c:v>
                </c:pt>
                <c:pt idx="80">
                  <c:v>492.19955292907099</c:v>
                </c:pt>
                <c:pt idx="81">
                  <c:v>492.19137309287697</c:v>
                </c:pt>
                <c:pt idx="82">
                  <c:v>492.18935381609197</c:v>
                </c:pt>
                <c:pt idx="83">
                  <c:v>492.18142434940597</c:v>
                </c:pt>
                <c:pt idx="84">
                  <c:v>492.18076476792697</c:v>
                </c:pt>
                <c:pt idx="85">
                  <c:v>492.17243643541201</c:v>
                </c:pt>
                <c:pt idx="86">
                  <c:v>492.17185994425699</c:v>
                </c:pt>
                <c:pt idx="87">
                  <c:v>492.16974004180508</c:v>
                </c:pt>
                <c:pt idx="88">
                  <c:v>492.16622585488102</c:v>
                </c:pt>
                <c:pt idx="89">
                  <c:v>492.15739942865196</c:v>
                </c:pt>
                <c:pt idx="90">
                  <c:v>492.15605116555508</c:v>
                </c:pt>
                <c:pt idx="91">
                  <c:v>492.15191829982808</c:v>
                </c:pt>
                <c:pt idx="92">
                  <c:v>492.145149444563</c:v>
                </c:pt>
                <c:pt idx="93">
                  <c:v>492.14317736696205</c:v>
                </c:pt>
                <c:pt idx="94">
                  <c:v>492.13963585005308</c:v>
                </c:pt>
                <c:pt idx="95">
                  <c:v>492.132631128188</c:v>
                </c:pt>
                <c:pt idx="96">
                  <c:v>492.13210106858304</c:v>
                </c:pt>
                <c:pt idx="97">
                  <c:v>492.12904536136591</c:v>
                </c:pt>
                <c:pt idx="98">
                  <c:v>492.12176541028191</c:v>
                </c:pt>
                <c:pt idx="99">
                  <c:v>492.12163673271698</c:v>
                </c:pt>
                <c:pt idx="100">
                  <c:v>492.12046606084698</c:v>
                </c:pt>
                <c:pt idx="101">
                  <c:v>492.11816938988198</c:v>
                </c:pt>
                <c:pt idx="102">
                  <c:v>492.1123104081251</c:v>
                </c:pt>
                <c:pt idx="103">
                  <c:v>492.11195745160597</c:v>
                </c:pt>
                <c:pt idx="104">
                  <c:v>492.10626747878922</c:v>
                </c:pt>
                <c:pt idx="105">
                  <c:v>492.10767445988898</c:v>
                </c:pt>
                <c:pt idx="106">
                  <c:v>492.10529254407601</c:v>
                </c:pt>
                <c:pt idx="107">
                  <c:v>492.101654941861</c:v>
                </c:pt>
                <c:pt idx="108">
                  <c:v>492.10119920695922</c:v>
                </c:pt>
                <c:pt idx="109">
                  <c:v>492.10144795688194</c:v>
                </c:pt>
                <c:pt idx="110">
                  <c:v>492.09540068695202</c:v>
                </c:pt>
                <c:pt idx="111">
                  <c:v>492.0951028788071</c:v>
                </c:pt>
                <c:pt idx="112">
                  <c:v>492.09417396743169</c:v>
                </c:pt>
                <c:pt idx="113">
                  <c:v>492.08770866056898</c:v>
                </c:pt>
                <c:pt idx="114">
                  <c:v>492.08780408543191</c:v>
                </c:pt>
                <c:pt idx="115">
                  <c:v>492.08011496252635</c:v>
                </c:pt>
                <c:pt idx="116">
                  <c:v>492.08119368806916</c:v>
                </c:pt>
                <c:pt idx="117">
                  <c:v>492.08007185987299</c:v>
                </c:pt>
                <c:pt idx="118">
                  <c:v>492.076555134437</c:v>
                </c:pt>
                <c:pt idx="119">
                  <c:v>492.07656459151099</c:v>
                </c:pt>
                <c:pt idx="120">
                  <c:v>492.0762923357521</c:v>
                </c:pt>
                <c:pt idx="121">
                  <c:v>492.07789623626502</c:v>
                </c:pt>
                <c:pt idx="122">
                  <c:v>492.07098657032401</c:v>
                </c:pt>
                <c:pt idx="123">
                  <c:v>492.07214965902</c:v>
                </c:pt>
                <c:pt idx="124">
                  <c:v>492.06906215397498</c:v>
                </c:pt>
                <c:pt idx="125">
                  <c:v>492.07231834725297</c:v>
                </c:pt>
                <c:pt idx="126">
                  <c:v>492.06788769558591</c:v>
                </c:pt>
                <c:pt idx="127">
                  <c:v>492.067166973795</c:v>
                </c:pt>
                <c:pt idx="128">
                  <c:v>492.06812494425509</c:v>
                </c:pt>
                <c:pt idx="129">
                  <c:v>492.06420061414616</c:v>
                </c:pt>
                <c:pt idx="130">
                  <c:v>492.06401011455591</c:v>
                </c:pt>
                <c:pt idx="131">
                  <c:v>492.06452166284208</c:v>
                </c:pt>
                <c:pt idx="132">
                  <c:v>492.05943810634079</c:v>
                </c:pt>
                <c:pt idx="133">
                  <c:v>492.05871446343696</c:v>
                </c:pt>
                <c:pt idx="134">
                  <c:v>492.05793976444301</c:v>
                </c:pt>
                <c:pt idx="135">
                  <c:v>492.05949582523579</c:v>
                </c:pt>
                <c:pt idx="136">
                  <c:v>492.05599752187499</c:v>
                </c:pt>
                <c:pt idx="137">
                  <c:v>492.05561233899999</c:v>
                </c:pt>
                <c:pt idx="138">
                  <c:v>492.05722949590205</c:v>
                </c:pt>
                <c:pt idx="139">
                  <c:v>492.052518895118</c:v>
                </c:pt>
                <c:pt idx="140">
                  <c:v>492.05286527416922</c:v>
                </c:pt>
                <c:pt idx="141">
                  <c:v>492.05382870731898</c:v>
                </c:pt>
                <c:pt idx="142">
                  <c:v>492.05172668171679</c:v>
                </c:pt>
                <c:pt idx="143">
                  <c:v>492.05069990053403</c:v>
                </c:pt>
                <c:pt idx="144">
                  <c:v>492.05035361251203</c:v>
                </c:pt>
                <c:pt idx="145">
                  <c:v>492.05179602444002</c:v>
                </c:pt>
                <c:pt idx="146">
                  <c:v>492.04322454757391</c:v>
                </c:pt>
                <c:pt idx="147">
                  <c:v>492.04490163775182</c:v>
                </c:pt>
                <c:pt idx="148">
                  <c:v>492.04326348684378</c:v>
                </c:pt>
                <c:pt idx="149">
                  <c:v>492.05085183909091</c:v>
                </c:pt>
                <c:pt idx="150">
                  <c:v>492.04102378435891</c:v>
                </c:pt>
                <c:pt idx="151">
                  <c:v>492.04110918090799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'[Velocity Effect Graph.xlsx]Sheet1'!$F$9</c:f>
              <c:strCache>
                <c:ptCount val="1"/>
                <c:pt idx="0">
                  <c:v>Velocity = 0.07629m/s</c:v>
                </c:pt>
              </c:strCache>
            </c:strRef>
          </c:tx>
          <c:spPr>
            <a:ln w="5715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'[Velocity Effect Graph.xlsx]Sheet1'!$E$10:$E$161</c:f>
              <c:numCache>
                <c:formatCode>0.00E+00</c:formatCode>
                <c:ptCount val="152"/>
                <c:pt idx="0" formatCode="General">
                  <c:v>0</c:v>
                </c:pt>
                <c:pt idx="1">
                  <c:v>6.2940089711732181E-6</c:v>
                </c:pt>
                <c:pt idx="2">
                  <c:v>6.1032331806208976E-4</c:v>
                </c:pt>
                <c:pt idx="3" formatCode="General">
                  <c:v>1.2216172550914099E-3</c:v>
                </c:pt>
                <c:pt idx="4" formatCode="General">
                  <c:v>1.2415817657969721E-3</c:v>
                </c:pt>
                <c:pt idx="5" formatCode="General">
                  <c:v>1.2533380074127799E-3</c:v>
                </c:pt>
                <c:pt idx="6" formatCode="General">
                  <c:v>1.9765114630274161E-3</c:v>
                </c:pt>
                <c:pt idx="7" formatCode="General">
                  <c:v>2.0470805014606288E-3</c:v>
                </c:pt>
                <c:pt idx="8" formatCode="General">
                  <c:v>2.1465231432882402E-3</c:v>
                </c:pt>
                <c:pt idx="9" formatCode="General">
                  <c:v>2.7392146767174835E-3</c:v>
                </c:pt>
                <c:pt idx="10" formatCode="General">
                  <c:v>2.9800055190718801E-3</c:v>
                </c:pt>
                <c:pt idx="11" formatCode="General">
                  <c:v>3.5057286417835699E-3</c:v>
                </c:pt>
                <c:pt idx="12" formatCode="General">
                  <c:v>3.5754586929221299E-3</c:v>
                </c:pt>
                <c:pt idx="13" formatCode="General">
                  <c:v>3.6702517267388299E-3</c:v>
                </c:pt>
                <c:pt idx="14" formatCode="General">
                  <c:v>4.19245341622374E-3</c:v>
                </c:pt>
                <c:pt idx="15" formatCode="General">
                  <c:v>4.6727590407105333E-3</c:v>
                </c:pt>
                <c:pt idx="16" formatCode="General">
                  <c:v>4.7271917602539201E-3</c:v>
                </c:pt>
                <c:pt idx="17" formatCode="General">
                  <c:v>5.1948439499284798E-3</c:v>
                </c:pt>
                <c:pt idx="18" formatCode="General">
                  <c:v>5.6535233770860201E-3</c:v>
                </c:pt>
                <c:pt idx="19" formatCode="General">
                  <c:v>5.7205606119252704E-3</c:v>
                </c:pt>
                <c:pt idx="20" formatCode="General">
                  <c:v>6.213032192000454E-3</c:v>
                </c:pt>
                <c:pt idx="21" formatCode="General">
                  <c:v>6.3513697589011701E-3</c:v>
                </c:pt>
                <c:pt idx="22" formatCode="General">
                  <c:v>6.9225627330467363E-3</c:v>
                </c:pt>
                <c:pt idx="23" formatCode="General">
                  <c:v>7.0291378175578395E-3</c:v>
                </c:pt>
                <c:pt idx="24" formatCode="General">
                  <c:v>7.5495150007633934E-3</c:v>
                </c:pt>
                <c:pt idx="25" formatCode="General">
                  <c:v>7.6702670650234516E-3</c:v>
                </c:pt>
                <c:pt idx="26" formatCode="General">
                  <c:v>8.1092736683470047E-3</c:v>
                </c:pt>
                <c:pt idx="27" formatCode="General">
                  <c:v>8.3273158473196798E-3</c:v>
                </c:pt>
                <c:pt idx="28" formatCode="General">
                  <c:v>8.6906146050790747E-3</c:v>
                </c:pt>
                <c:pt idx="29" formatCode="General">
                  <c:v>9.1537001910983566E-3</c:v>
                </c:pt>
                <c:pt idx="30" formatCode="General">
                  <c:v>9.2817624816073016E-3</c:v>
                </c:pt>
                <c:pt idx="31" formatCode="General">
                  <c:v>9.4766709242299768E-3</c:v>
                </c:pt>
                <c:pt idx="32" formatCode="General">
                  <c:v>9.8950622946496741E-3</c:v>
                </c:pt>
                <c:pt idx="33" formatCode="General">
                  <c:v>1.0307995872179298E-2</c:v>
                </c:pt>
                <c:pt idx="34" formatCode="General">
                  <c:v>1.0421005027434201E-2</c:v>
                </c:pt>
                <c:pt idx="35" formatCode="General">
                  <c:v>1.0537898430355901E-2</c:v>
                </c:pt>
                <c:pt idx="36" formatCode="General">
                  <c:v>1.09347734258034E-2</c:v>
                </c:pt>
                <c:pt idx="37" formatCode="General">
                  <c:v>1.1330859574919121E-2</c:v>
                </c:pt>
                <c:pt idx="38" formatCode="General">
                  <c:v>1.1444380681604301E-2</c:v>
                </c:pt>
                <c:pt idx="39" formatCode="General">
                  <c:v>1.1954007358160637E-2</c:v>
                </c:pt>
                <c:pt idx="40" formatCode="General">
                  <c:v>1.2155919012634698E-2</c:v>
                </c:pt>
                <c:pt idx="41" formatCode="General">
                  <c:v>1.2176893214087338E-2</c:v>
                </c:pt>
                <c:pt idx="42" formatCode="General">
                  <c:v>1.2205904542281799E-2</c:v>
                </c:pt>
                <c:pt idx="43" formatCode="General">
                  <c:v>1.2884609379747234E-2</c:v>
                </c:pt>
                <c:pt idx="44" formatCode="General">
                  <c:v>1.3342176870805003E-2</c:v>
                </c:pt>
                <c:pt idx="45" formatCode="General">
                  <c:v>1.35021525908437E-2</c:v>
                </c:pt>
                <c:pt idx="46" formatCode="General">
                  <c:v>1.3944052212128744E-2</c:v>
                </c:pt>
                <c:pt idx="47" formatCode="General">
                  <c:v>1.43388764352848E-2</c:v>
                </c:pt>
                <c:pt idx="48" formatCode="General">
                  <c:v>1.4497337751010199E-2</c:v>
                </c:pt>
                <c:pt idx="49" formatCode="General">
                  <c:v>1.4775006006385601E-2</c:v>
                </c:pt>
                <c:pt idx="50" formatCode="General">
                  <c:v>1.51430662231813E-2</c:v>
                </c:pt>
                <c:pt idx="51" formatCode="General">
                  <c:v>1.5297837300222003E-2</c:v>
                </c:pt>
                <c:pt idx="52" formatCode="General">
                  <c:v>1.5837380476880301E-2</c:v>
                </c:pt>
                <c:pt idx="53" formatCode="General">
                  <c:v>1.5936752552503802E-2</c:v>
                </c:pt>
                <c:pt idx="54" formatCode="General">
                  <c:v>1.63987616834954E-2</c:v>
                </c:pt>
                <c:pt idx="55" formatCode="General">
                  <c:v>1.653580171703057E-2</c:v>
                </c:pt>
                <c:pt idx="56" formatCode="General">
                  <c:v>1.6967130802564349E-2</c:v>
                </c:pt>
                <c:pt idx="57" formatCode="General">
                  <c:v>1.7106849185790002E-2</c:v>
                </c:pt>
                <c:pt idx="58" formatCode="General">
                  <c:v>1.7638492072866198E-2</c:v>
                </c:pt>
                <c:pt idx="59" formatCode="General">
                  <c:v>1.7790909266270121E-2</c:v>
                </c:pt>
                <c:pt idx="60" formatCode="General">
                  <c:v>1.8227139080193605E-2</c:v>
                </c:pt>
                <c:pt idx="61" formatCode="General">
                  <c:v>1.8353340444850201E-2</c:v>
                </c:pt>
                <c:pt idx="62" formatCode="General">
                  <c:v>1.8427864888027848E-2</c:v>
                </c:pt>
                <c:pt idx="63" formatCode="General">
                  <c:v>1.88389350279317E-2</c:v>
                </c:pt>
                <c:pt idx="64" formatCode="General">
                  <c:v>1.9279385890809502E-2</c:v>
                </c:pt>
                <c:pt idx="65" formatCode="General">
                  <c:v>1.9336194615713766E-2</c:v>
                </c:pt>
                <c:pt idx="66" formatCode="General">
                  <c:v>1.9761517639531288E-2</c:v>
                </c:pt>
                <c:pt idx="67" formatCode="General">
                  <c:v>2.0229153146447198E-2</c:v>
                </c:pt>
                <c:pt idx="68" formatCode="General">
                  <c:v>2.027120041231498E-2</c:v>
                </c:pt>
                <c:pt idx="69" formatCode="General">
                  <c:v>2.0766722537729699E-2</c:v>
                </c:pt>
                <c:pt idx="70" formatCode="General">
                  <c:v>2.1093723322393187E-2</c:v>
                </c:pt>
                <c:pt idx="71" formatCode="General">
                  <c:v>2.13177929173184E-2</c:v>
                </c:pt>
                <c:pt idx="72" formatCode="General">
                  <c:v>2.1537074478958612E-2</c:v>
                </c:pt>
                <c:pt idx="73" formatCode="General">
                  <c:v>2.1876852456097412E-2</c:v>
                </c:pt>
                <c:pt idx="74" formatCode="General">
                  <c:v>2.2324591397929798E-2</c:v>
                </c:pt>
                <c:pt idx="75" formatCode="General">
                  <c:v>2.2330845411521656E-2</c:v>
                </c:pt>
                <c:pt idx="76" formatCode="General">
                  <c:v>2.283957811850584E-2</c:v>
                </c:pt>
                <c:pt idx="77" formatCode="General">
                  <c:v>2.29647522244802E-2</c:v>
                </c:pt>
                <c:pt idx="78" formatCode="General">
                  <c:v>2.3451414435494099E-2</c:v>
                </c:pt>
                <c:pt idx="79" formatCode="General">
                  <c:v>2.3472178986405485E-2</c:v>
                </c:pt>
                <c:pt idx="80" formatCode="General">
                  <c:v>2.3890711224595799E-2</c:v>
                </c:pt>
                <c:pt idx="81" formatCode="General">
                  <c:v>2.41864497842906E-2</c:v>
                </c:pt>
                <c:pt idx="82" formatCode="General">
                  <c:v>2.4449210328048778E-2</c:v>
                </c:pt>
                <c:pt idx="83" formatCode="General">
                  <c:v>2.4763158779383902E-2</c:v>
                </c:pt>
                <c:pt idx="84" formatCode="General">
                  <c:v>2.5029974231580487E-2</c:v>
                </c:pt>
                <c:pt idx="85" formatCode="General">
                  <c:v>2.5426176666061312E-2</c:v>
                </c:pt>
                <c:pt idx="86" formatCode="General">
                  <c:v>2.5572921328470312E-2</c:v>
                </c:pt>
                <c:pt idx="87" formatCode="General">
                  <c:v>2.5673744105590052E-2</c:v>
                </c:pt>
                <c:pt idx="88" formatCode="General">
                  <c:v>2.6093943475710167E-2</c:v>
                </c:pt>
                <c:pt idx="89" formatCode="General">
                  <c:v>2.6568333557870975E-2</c:v>
                </c:pt>
                <c:pt idx="90" formatCode="General">
                  <c:v>2.6632028842937298E-2</c:v>
                </c:pt>
                <c:pt idx="91" formatCode="General">
                  <c:v>2.7095287219553843E-2</c:v>
                </c:pt>
                <c:pt idx="92" formatCode="General">
                  <c:v>2.75244687599106E-2</c:v>
                </c:pt>
                <c:pt idx="93" formatCode="General">
                  <c:v>2.7681892668583553E-2</c:v>
                </c:pt>
                <c:pt idx="94" formatCode="General">
                  <c:v>2.8102662900881467E-2</c:v>
                </c:pt>
                <c:pt idx="95" formatCode="General">
                  <c:v>2.8569534905358168E-2</c:v>
                </c:pt>
                <c:pt idx="96" formatCode="General">
                  <c:v>2.8636057528039809E-2</c:v>
                </c:pt>
                <c:pt idx="97" formatCode="General">
                  <c:v>2.9104766819637397E-2</c:v>
                </c:pt>
                <c:pt idx="98" formatCode="General">
                  <c:v>2.9575144297171001E-2</c:v>
                </c:pt>
                <c:pt idx="99" formatCode="General">
                  <c:v>2.9616997156458002E-2</c:v>
                </c:pt>
                <c:pt idx="100" formatCode="General">
                  <c:v>2.96823113507566E-2</c:v>
                </c:pt>
                <c:pt idx="101" formatCode="General">
                  <c:v>3.0147513180731899E-2</c:v>
                </c:pt>
                <c:pt idx="102" formatCode="General">
                  <c:v>3.0432711767162612E-2</c:v>
                </c:pt>
                <c:pt idx="103" formatCode="General">
                  <c:v>3.0719688400089911E-2</c:v>
                </c:pt>
                <c:pt idx="104" formatCode="General">
                  <c:v>3.1062316499183482E-2</c:v>
                </c:pt>
                <c:pt idx="105" formatCode="General">
                  <c:v>3.1293549163565255E-2</c:v>
                </c:pt>
                <c:pt idx="106" formatCode="General">
                  <c:v>3.1419822449931099E-2</c:v>
                </c:pt>
                <c:pt idx="107" formatCode="General">
                  <c:v>3.1835344173027746E-2</c:v>
                </c:pt>
                <c:pt idx="108" formatCode="General">
                  <c:v>3.1909177060189427E-2</c:v>
                </c:pt>
                <c:pt idx="109" formatCode="General">
                  <c:v>3.2285830838694414E-2</c:v>
                </c:pt>
                <c:pt idx="110" formatCode="General">
                  <c:v>3.2715760786761222E-2</c:v>
                </c:pt>
                <c:pt idx="111" formatCode="General">
                  <c:v>3.2784853689566802E-2</c:v>
                </c:pt>
                <c:pt idx="112" formatCode="General">
                  <c:v>3.3219635133258797E-2</c:v>
                </c:pt>
                <c:pt idx="113" formatCode="General">
                  <c:v>3.3497771108750699E-2</c:v>
                </c:pt>
                <c:pt idx="114" formatCode="General">
                  <c:v>3.3759085288161898E-2</c:v>
                </c:pt>
                <c:pt idx="115" formatCode="General">
                  <c:v>3.4224926201554401E-2</c:v>
                </c:pt>
                <c:pt idx="116" formatCode="General">
                  <c:v>3.4389279739478099E-2</c:v>
                </c:pt>
                <c:pt idx="117" formatCode="General">
                  <c:v>3.4466053051229802E-2</c:v>
                </c:pt>
                <c:pt idx="118" formatCode="General">
                  <c:v>3.49181336755073E-2</c:v>
                </c:pt>
                <c:pt idx="119" formatCode="General">
                  <c:v>3.4962366008320603E-2</c:v>
                </c:pt>
                <c:pt idx="120" formatCode="General">
                  <c:v>3.4980650143013201E-2</c:v>
                </c:pt>
                <c:pt idx="121" formatCode="General">
                  <c:v>3.5392843920890399E-2</c:v>
                </c:pt>
                <c:pt idx="122" formatCode="General">
                  <c:v>3.5679332922563062E-2</c:v>
                </c:pt>
                <c:pt idx="123" formatCode="General">
                  <c:v>3.5925528749324101E-2</c:v>
                </c:pt>
                <c:pt idx="124" formatCode="General">
                  <c:v>3.6177183281805442E-2</c:v>
                </c:pt>
                <c:pt idx="125" formatCode="General">
                  <c:v>3.6530811768576518E-2</c:v>
                </c:pt>
                <c:pt idx="126" formatCode="General">
                  <c:v>3.7014859884202202E-2</c:v>
                </c:pt>
                <c:pt idx="127" formatCode="General">
                  <c:v>3.7074422124837351E-2</c:v>
                </c:pt>
                <c:pt idx="128" formatCode="General">
                  <c:v>3.753701128511553E-2</c:v>
                </c:pt>
                <c:pt idx="129" formatCode="General">
                  <c:v>3.7967907221871322E-2</c:v>
                </c:pt>
                <c:pt idx="130" formatCode="General">
                  <c:v>3.8120246772381301E-2</c:v>
                </c:pt>
                <c:pt idx="131" formatCode="General">
                  <c:v>3.856565860254331E-2</c:v>
                </c:pt>
                <c:pt idx="132" formatCode="General">
                  <c:v>3.8989992922545402E-2</c:v>
                </c:pt>
                <c:pt idx="133" formatCode="General">
                  <c:v>3.906055561152031E-2</c:v>
                </c:pt>
                <c:pt idx="134" formatCode="General">
                  <c:v>3.9509402330654697E-2</c:v>
                </c:pt>
                <c:pt idx="135" formatCode="General">
                  <c:v>3.96928944044036E-2</c:v>
                </c:pt>
                <c:pt idx="136" formatCode="General">
                  <c:v>4.0191984129327923E-2</c:v>
                </c:pt>
                <c:pt idx="137" formatCode="General">
                  <c:v>4.0243618125875603E-2</c:v>
                </c:pt>
                <c:pt idx="138" formatCode="General">
                  <c:v>4.0691212766511886E-2</c:v>
                </c:pt>
                <c:pt idx="139" formatCode="General">
                  <c:v>4.1145779196433696E-2</c:v>
                </c:pt>
                <c:pt idx="140" formatCode="General">
                  <c:v>4.1206234203357901E-2</c:v>
                </c:pt>
                <c:pt idx="141" formatCode="General">
                  <c:v>4.1722494527316259E-2</c:v>
                </c:pt>
                <c:pt idx="142" formatCode="General">
                  <c:v>4.1983724147629513E-2</c:v>
                </c:pt>
                <c:pt idx="143" formatCode="General">
                  <c:v>4.2432416602580514E-2</c:v>
                </c:pt>
                <c:pt idx="144" formatCode="General">
                  <c:v>4.2725399755451622E-2</c:v>
                </c:pt>
                <c:pt idx="145" formatCode="General">
                  <c:v>4.2999313358361414E-2</c:v>
                </c:pt>
                <c:pt idx="146" formatCode="General">
                  <c:v>4.3482711245266439E-2</c:v>
                </c:pt>
                <c:pt idx="147" formatCode="General">
                  <c:v>4.3652366742399556E-2</c:v>
                </c:pt>
                <c:pt idx="148" formatCode="General">
                  <c:v>4.3788845850805704E-2</c:v>
                </c:pt>
                <c:pt idx="149" formatCode="General">
                  <c:v>4.4380217765990812E-2</c:v>
                </c:pt>
                <c:pt idx="150" formatCode="General">
                  <c:v>4.4993244843689439E-2</c:v>
                </c:pt>
                <c:pt idx="151" formatCode="General">
                  <c:v>4.4999999999999922E-2</c:v>
                </c:pt>
              </c:numCache>
            </c:numRef>
          </c:xVal>
          <c:yVal>
            <c:numRef>
              <c:f>'[Velocity Effect Graph.xlsx]Sheet1'!$F$10:$F$161</c:f>
              <c:numCache>
                <c:formatCode>General</c:formatCode>
                <c:ptCount val="152"/>
                <c:pt idx="0">
                  <c:v>493.33787275926994</c:v>
                </c:pt>
                <c:pt idx="1">
                  <c:v>493.33709614296464</c:v>
                </c:pt>
                <c:pt idx="2">
                  <c:v>493.258269156805</c:v>
                </c:pt>
                <c:pt idx="3">
                  <c:v>493.18888645872602</c:v>
                </c:pt>
                <c:pt idx="4">
                  <c:v>493.18654798394903</c:v>
                </c:pt>
                <c:pt idx="5">
                  <c:v>493.1853154165201</c:v>
                </c:pt>
                <c:pt idx="6">
                  <c:v>493.10262214795432</c:v>
                </c:pt>
                <c:pt idx="7">
                  <c:v>493.09543886044469</c:v>
                </c:pt>
                <c:pt idx="8">
                  <c:v>493.08550031045701</c:v>
                </c:pt>
                <c:pt idx="9">
                  <c:v>493.02216171595398</c:v>
                </c:pt>
                <c:pt idx="10">
                  <c:v>492.99894774362673</c:v>
                </c:pt>
                <c:pt idx="11">
                  <c:v>492.94729626587895</c:v>
                </c:pt>
                <c:pt idx="12">
                  <c:v>492.94102661649464</c:v>
                </c:pt>
                <c:pt idx="13">
                  <c:v>492.932607561721</c:v>
                </c:pt>
                <c:pt idx="14">
                  <c:v>492.88518382433398</c:v>
                </c:pt>
                <c:pt idx="15">
                  <c:v>492.84345924346701</c:v>
                </c:pt>
                <c:pt idx="16">
                  <c:v>492.838659174881</c:v>
                </c:pt>
                <c:pt idx="17">
                  <c:v>492.80130577782103</c:v>
                </c:pt>
                <c:pt idx="18">
                  <c:v>492.76473938523469</c:v>
                </c:pt>
                <c:pt idx="19">
                  <c:v>492.75936350683997</c:v>
                </c:pt>
                <c:pt idx="20">
                  <c:v>492.72394810849897</c:v>
                </c:pt>
                <c:pt idx="21">
                  <c:v>492.71391865293691</c:v>
                </c:pt>
                <c:pt idx="22">
                  <c:v>492.67472082540223</c:v>
                </c:pt>
                <c:pt idx="23">
                  <c:v>492.667152516486</c:v>
                </c:pt>
                <c:pt idx="24">
                  <c:v>492.63464994986498</c:v>
                </c:pt>
                <c:pt idx="25">
                  <c:v>492.62670818793799</c:v>
                </c:pt>
                <c:pt idx="26">
                  <c:v>492.60143883731308</c:v>
                </c:pt>
                <c:pt idx="27">
                  <c:v>492.58773345979699</c:v>
                </c:pt>
                <c:pt idx="28">
                  <c:v>492.56854632716397</c:v>
                </c:pt>
                <c:pt idx="29">
                  <c:v>492.54089140869399</c:v>
                </c:pt>
                <c:pt idx="30">
                  <c:v>492.534803325474</c:v>
                </c:pt>
                <c:pt idx="31">
                  <c:v>492.52394025102694</c:v>
                </c:pt>
                <c:pt idx="32">
                  <c:v>492.50440964268893</c:v>
                </c:pt>
                <c:pt idx="33">
                  <c:v>492.48211566452403</c:v>
                </c:pt>
                <c:pt idx="34">
                  <c:v>492.47735758534697</c:v>
                </c:pt>
                <c:pt idx="35">
                  <c:v>492.47108008001197</c:v>
                </c:pt>
                <c:pt idx="36">
                  <c:v>492.4536283029841</c:v>
                </c:pt>
                <c:pt idx="37">
                  <c:v>492.432650534586</c:v>
                </c:pt>
                <c:pt idx="38">
                  <c:v>492.42826773928709</c:v>
                </c:pt>
                <c:pt idx="39">
                  <c:v>492.40340065939102</c:v>
                </c:pt>
                <c:pt idx="40">
                  <c:v>492.39439902799694</c:v>
                </c:pt>
                <c:pt idx="41">
                  <c:v>492.39363097359899</c:v>
                </c:pt>
                <c:pt idx="42">
                  <c:v>492.39213141826923</c:v>
                </c:pt>
                <c:pt idx="43">
                  <c:v>492.37085905701696</c:v>
                </c:pt>
                <c:pt idx="44">
                  <c:v>492.353303376886</c:v>
                </c:pt>
                <c:pt idx="45">
                  <c:v>492.34670644561317</c:v>
                </c:pt>
                <c:pt idx="46">
                  <c:v>492.33376666323898</c:v>
                </c:pt>
                <c:pt idx="47">
                  <c:v>492.31706069924616</c:v>
                </c:pt>
                <c:pt idx="48">
                  <c:v>492.313133875353</c:v>
                </c:pt>
                <c:pt idx="49">
                  <c:v>492.30174689576222</c:v>
                </c:pt>
                <c:pt idx="50">
                  <c:v>492.29181563985497</c:v>
                </c:pt>
                <c:pt idx="51">
                  <c:v>492.28636153693697</c:v>
                </c:pt>
                <c:pt idx="52">
                  <c:v>492.26803771531769</c:v>
                </c:pt>
                <c:pt idx="53">
                  <c:v>492.26501384029103</c:v>
                </c:pt>
                <c:pt idx="54">
                  <c:v>492.25183593579698</c:v>
                </c:pt>
                <c:pt idx="55">
                  <c:v>492.24681505584903</c:v>
                </c:pt>
                <c:pt idx="56">
                  <c:v>492.23513378907097</c:v>
                </c:pt>
                <c:pt idx="57">
                  <c:v>492.23184570191393</c:v>
                </c:pt>
                <c:pt idx="58">
                  <c:v>492.21864833973723</c:v>
                </c:pt>
                <c:pt idx="59">
                  <c:v>492.21481655060722</c:v>
                </c:pt>
                <c:pt idx="60">
                  <c:v>492.20228884360102</c:v>
                </c:pt>
                <c:pt idx="61">
                  <c:v>492.20030195284397</c:v>
                </c:pt>
                <c:pt idx="62">
                  <c:v>492.19809035353802</c:v>
                </c:pt>
                <c:pt idx="63">
                  <c:v>492.19117830538693</c:v>
                </c:pt>
                <c:pt idx="64">
                  <c:v>492.179420406232</c:v>
                </c:pt>
                <c:pt idx="65">
                  <c:v>492.17787249631232</c:v>
                </c:pt>
                <c:pt idx="66">
                  <c:v>492.17053359382498</c:v>
                </c:pt>
                <c:pt idx="67">
                  <c:v>492.15811900004269</c:v>
                </c:pt>
                <c:pt idx="68">
                  <c:v>492.15752687601179</c:v>
                </c:pt>
                <c:pt idx="69">
                  <c:v>492.14972306349591</c:v>
                </c:pt>
                <c:pt idx="70">
                  <c:v>492.13800991228044</c:v>
                </c:pt>
                <c:pt idx="71">
                  <c:v>492.1355851597491</c:v>
                </c:pt>
                <c:pt idx="72">
                  <c:v>492.13007730954001</c:v>
                </c:pt>
                <c:pt idx="73">
                  <c:v>492.12879479898669</c:v>
                </c:pt>
                <c:pt idx="74">
                  <c:v>492.1178271238004</c:v>
                </c:pt>
                <c:pt idx="75">
                  <c:v>492.11774092591679</c:v>
                </c:pt>
                <c:pt idx="76">
                  <c:v>492.11110460872197</c:v>
                </c:pt>
                <c:pt idx="77">
                  <c:v>492.10803599549399</c:v>
                </c:pt>
                <c:pt idx="78">
                  <c:v>492.09980885567694</c:v>
                </c:pt>
                <c:pt idx="79">
                  <c:v>492.09954218046232</c:v>
                </c:pt>
                <c:pt idx="80">
                  <c:v>492.09624414861116</c:v>
                </c:pt>
                <c:pt idx="81">
                  <c:v>492.08849640214385</c:v>
                </c:pt>
                <c:pt idx="82">
                  <c:v>492.08656649948864</c:v>
                </c:pt>
                <c:pt idx="83">
                  <c:v>492.079063751452</c:v>
                </c:pt>
                <c:pt idx="84">
                  <c:v>492.07841679696099</c:v>
                </c:pt>
                <c:pt idx="85">
                  <c:v>492.07051950227401</c:v>
                </c:pt>
                <c:pt idx="86">
                  <c:v>492.06996105467698</c:v>
                </c:pt>
                <c:pt idx="87">
                  <c:v>492.06795419333923</c:v>
                </c:pt>
                <c:pt idx="88">
                  <c:v>492.0645927571731</c:v>
                </c:pt>
                <c:pt idx="89">
                  <c:v>492.05621949686196</c:v>
                </c:pt>
                <c:pt idx="90">
                  <c:v>492.05493830314998</c:v>
                </c:pt>
                <c:pt idx="91">
                  <c:v>492.050985906824</c:v>
                </c:pt>
                <c:pt idx="92">
                  <c:v>492.04455998087269</c:v>
                </c:pt>
                <c:pt idx="93">
                  <c:v>492.04267951217003</c:v>
                </c:pt>
                <c:pt idx="94">
                  <c:v>492.03929114858391</c:v>
                </c:pt>
                <c:pt idx="95">
                  <c:v>492.032637814944</c:v>
                </c:pt>
                <c:pt idx="96">
                  <c:v>492.032130179116</c:v>
                </c:pt>
                <c:pt idx="97">
                  <c:v>492.0291960871441</c:v>
                </c:pt>
                <c:pt idx="98">
                  <c:v>492.02227829333202</c:v>
                </c:pt>
                <c:pt idx="99">
                  <c:v>492.02215218808516</c:v>
                </c:pt>
                <c:pt idx="100">
                  <c:v>492.021040973769</c:v>
                </c:pt>
                <c:pt idx="101">
                  <c:v>492.01882651547601</c:v>
                </c:pt>
                <c:pt idx="102">
                  <c:v>492.0132615907421</c:v>
                </c:pt>
                <c:pt idx="103">
                  <c:v>492.01290041938</c:v>
                </c:pt>
                <c:pt idx="104">
                  <c:v>492.00749954015799</c:v>
                </c:pt>
                <c:pt idx="105">
                  <c:v>492.00881348845422</c:v>
                </c:pt>
                <c:pt idx="106">
                  <c:v>492.00654803732903</c:v>
                </c:pt>
                <c:pt idx="107">
                  <c:v>492.00307917823199</c:v>
                </c:pt>
                <c:pt idx="108">
                  <c:v>492.00264217006492</c:v>
                </c:pt>
                <c:pt idx="109">
                  <c:v>492.00284532557902</c:v>
                </c:pt>
                <c:pt idx="110">
                  <c:v>491.99709624692878</c:v>
                </c:pt>
                <c:pt idx="111">
                  <c:v>491.99680916724191</c:v>
                </c:pt>
                <c:pt idx="112">
                  <c:v>491.99589535273395</c:v>
                </c:pt>
                <c:pt idx="113">
                  <c:v>491.98975286208679</c:v>
                </c:pt>
                <c:pt idx="114">
                  <c:v>491.989821569225</c:v>
                </c:pt>
                <c:pt idx="115">
                  <c:v>491.98251810534396</c:v>
                </c:pt>
                <c:pt idx="116">
                  <c:v>491.98352881617603</c:v>
                </c:pt>
                <c:pt idx="117">
                  <c:v>491.98246082996792</c:v>
                </c:pt>
                <c:pt idx="118">
                  <c:v>491.97910516738699</c:v>
                </c:pt>
                <c:pt idx="119">
                  <c:v>491.97911129719847</c:v>
                </c:pt>
                <c:pt idx="120">
                  <c:v>491.97885261529194</c:v>
                </c:pt>
                <c:pt idx="121">
                  <c:v>491.980344863857</c:v>
                </c:pt>
                <c:pt idx="122">
                  <c:v>491.97378142560569</c:v>
                </c:pt>
                <c:pt idx="123">
                  <c:v>491.9748655098341</c:v>
                </c:pt>
                <c:pt idx="124">
                  <c:v>491.97193475460085</c:v>
                </c:pt>
                <c:pt idx="125">
                  <c:v>491.9749999831941</c:v>
                </c:pt>
                <c:pt idx="126">
                  <c:v>491.97078518402702</c:v>
                </c:pt>
                <c:pt idx="127">
                  <c:v>491.9700988371921</c:v>
                </c:pt>
                <c:pt idx="128">
                  <c:v>491.97098043670798</c:v>
                </c:pt>
                <c:pt idx="129">
                  <c:v>491.9672535785931</c:v>
                </c:pt>
                <c:pt idx="130">
                  <c:v>491.96706643779999</c:v>
                </c:pt>
                <c:pt idx="131">
                  <c:v>491.96752985996301</c:v>
                </c:pt>
                <c:pt idx="132">
                  <c:v>491.96270669542679</c:v>
                </c:pt>
                <c:pt idx="133">
                  <c:v>491.96201780775101</c:v>
                </c:pt>
                <c:pt idx="134">
                  <c:v>491.96126758980108</c:v>
                </c:pt>
                <c:pt idx="135">
                  <c:v>491.96273853515493</c:v>
                </c:pt>
                <c:pt idx="136">
                  <c:v>491.95941639175192</c:v>
                </c:pt>
                <c:pt idx="137">
                  <c:v>491.95904987858893</c:v>
                </c:pt>
                <c:pt idx="138">
                  <c:v>491.96056483824896</c:v>
                </c:pt>
                <c:pt idx="139">
                  <c:v>491.95610317325293</c:v>
                </c:pt>
                <c:pt idx="140">
                  <c:v>491.95643060226593</c:v>
                </c:pt>
                <c:pt idx="141">
                  <c:v>491.95733174281304</c:v>
                </c:pt>
                <c:pt idx="142">
                  <c:v>491.95533417353403</c:v>
                </c:pt>
                <c:pt idx="143">
                  <c:v>491.95435382306908</c:v>
                </c:pt>
                <c:pt idx="144">
                  <c:v>491.95402696317069</c:v>
                </c:pt>
                <c:pt idx="145">
                  <c:v>491.95538472253395</c:v>
                </c:pt>
                <c:pt idx="146">
                  <c:v>491.94727214393879</c:v>
                </c:pt>
                <c:pt idx="147">
                  <c:v>491.94886271943778</c:v>
                </c:pt>
                <c:pt idx="148">
                  <c:v>491.94730798021823</c:v>
                </c:pt>
                <c:pt idx="149">
                  <c:v>491.95449420899564</c:v>
                </c:pt>
                <c:pt idx="150">
                  <c:v>491.94519017881697</c:v>
                </c:pt>
                <c:pt idx="151">
                  <c:v>491.94527126209169</c:v>
                </c:pt>
              </c:numCache>
            </c:numRef>
          </c:yVal>
          <c:smooth val="1"/>
        </c:ser>
        <c:axId val="91044480"/>
        <c:axId val="91583232"/>
      </c:scatterChart>
      <c:valAx>
        <c:axId val="910444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PCM thickness </a:t>
                </a:r>
                <a:r>
                  <a:rPr lang="en-US" baseline="0" dirty="0" smtClean="0"/>
                  <a:t>[m</a:t>
                </a:r>
                <a:r>
                  <a:rPr lang="en-US" baseline="0" dirty="0"/>
                  <a:t>]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1583232"/>
        <c:crosses val="autoZero"/>
        <c:crossBetween val="midCat"/>
      </c:valAx>
      <c:valAx>
        <c:axId val="915832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</a:t>
                </a:r>
                <a:r>
                  <a:rPr lang="en-US" baseline="0"/>
                  <a:t>  [K]</a:t>
                </a:r>
                <a:endParaRPr lang="en-US"/>
              </a:p>
            </c:rich>
          </c:tx>
        </c:title>
        <c:numFmt formatCode="General" sourceLinked="1"/>
        <c:tickLblPos val="nextTo"/>
        <c:crossAx val="910444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2700000000000007"/>
          <c:y val="5.0014707213322483E-2"/>
          <c:w val="0.30633333333333335"/>
          <c:h val="0.14709679609014392"/>
        </c:manualLayout>
      </c:layout>
    </c:legend>
    <c:plotVisOnly val="1"/>
    <c:dispBlanksAs val="gap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200"/>
              <a:t>Storage discharge temperature[K]</a:t>
            </a:r>
          </a:p>
        </c:rich>
      </c:tx>
    </c:title>
    <c:plotArea>
      <c:layout/>
      <c:scatterChart>
        <c:scatterStyle val="smoothMarker"/>
        <c:ser>
          <c:idx val="0"/>
          <c:order val="0"/>
          <c:tx>
            <c:v>Temp out</c:v>
          </c:tx>
          <c:spPr>
            <a:ln w="3175"/>
          </c:spPr>
          <c:marker>
            <c:spPr>
              <a:ln w="3175"/>
            </c:spPr>
          </c:marker>
          <c:xVal>
            <c:numRef>
              <c:f>Sheet3!$L$8:$L$615</c:f>
              <c:numCache>
                <c:formatCode>[$-409]h:mm:ss\ AM/PM;@</c:formatCode>
                <c:ptCount val="608"/>
                <c:pt idx="0">
                  <c:v>15.627083333333299</c:v>
                </c:pt>
                <c:pt idx="1">
                  <c:v>15.627430555555625</c:v>
                </c:pt>
                <c:pt idx="2">
                  <c:v>15.627777777777798</c:v>
                </c:pt>
                <c:pt idx="3">
                  <c:v>15.628124999999999</c:v>
                </c:pt>
                <c:pt idx="4">
                  <c:v>15.6284722222222</c:v>
                </c:pt>
                <c:pt idx="5">
                  <c:v>15.628819444444398</c:v>
                </c:pt>
                <c:pt idx="6">
                  <c:v>15.6291666666667</c:v>
                </c:pt>
                <c:pt idx="7">
                  <c:v>15.629513888888921</c:v>
                </c:pt>
                <c:pt idx="8">
                  <c:v>15.629861111111079</c:v>
                </c:pt>
                <c:pt idx="9">
                  <c:v>15.630208333333298</c:v>
                </c:pt>
                <c:pt idx="10">
                  <c:v>15.630555555555604</c:v>
                </c:pt>
                <c:pt idx="11">
                  <c:v>15.630902777777798</c:v>
                </c:pt>
                <c:pt idx="12">
                  <c:v>15.63125</c:v>
                </c:pt>
                <c:pt idx="13">
                  <c:v>15.631597222222204</c:v>
                </c:pt>
                <c:pt idx="14">
                  <c:v>15.631944444444398</c:v>
                </c:pt>
                <c:pt idx="15">
                  <c:v>15.632291666666699</c:v>
                </c:pt>
                <c:pt idx="16">
                  <c:v>15.632638888888927</c:v>
                </c:pt>
                <c:pt idx="17">
                  <c:v>15.6329861111111</c:v>
                </c:pt>
                <c:pt idx="18">
                  <c:v>15.633333333333301</c:v>
                </c:pt>
                <c:pt idx="19">
                  <c:v>15.633680555555623</c:v>
                </c:pt>
                <c:pt idx="20">
                  <c:v>15.634027777777778</c:v>
                </c:pt>
                <c:pt idx="21">
                  <c:v>15.634374999999997</c:v>
                </c:pt>
                <c:pt idx="22">
                  <c:v>15.6347222222222</c:v>
                </c:pt>
                <c:pt idx="23">
                  <c:v>15.635069444444499</c:v>
                </c:pt>
                <c:pt idx="24">
                  <c:v>15.635416666666723</c:v>
                </c:pt>
                <c:pt idx="25">
                  <c:v>15.635763888888899</c:v>
                </c:pt>
                <c:pt idx="26">
                  <c:v>15.636111111111072</c:v>
                </c:pt>
                <c:pt idx="27">
                  <c:v>15.6364583333333</c:v>
                </c:pt>
                <c:pt idx="28">
                  <c:v>15.6368055555556</c:v>
                </c:pt>
                <c:pt idx="29">
                  <c:v>15.637152777777798</c:v>
                </c:pt>
                <c:pt idx="30">
                  <c:v>15.637500000000001</c:v>
                </c:pt>
                <c:pt idx="31">
                  <c:v>15.6378472222222</c:v>
                </c:pt>
                <c:pt idx="32">
                  <c:v>15.638194444444498</c:v>
                </c:pt>
                <c:pt idx="33">
                  <c:v>15.638541666666701</c:v>
                </c:pt>
                <c:pt idx="34">
                  <c:v>15.6388888888889</c:v>
                </c:pt>
                <c:pt idx="35">
                  <c:v>15.639236111111099</c:v>
                </c:pt>
                <c:pt idx="36">
                  <c:v>15.639583333333302</c:v>
                </c:pt>
                <c:pt idx="37">
                  <c:v>15.639930555555599</c:v>
                </c:pt>
                <c:pt idx="38">
                  <c:v>15.640277777777776</c:v>
                </c:pt>
                <c:pt idx="39">
                  <c:v>15.640625</c:v>
                </c:pt>
                <c:pt idx="40">
                  <c:v>15.640972222222198</c:v>
                </c:pt>
                <c:pt idx="41">
                  <c:v>15.641319444444466</c:v>
                </c:pt>
                <c:pt idx="42">
                  <c:v>15.641666666666699</c:v>
                </c:pt>
                <c:pt idx="43">
                  <c:v>15.642013888888902</c:v>
                </c:pt>
                <c:pt idx="44">
                  <c:v>15.642361111111066</c:v>
                </c:pt>
                <c:pt idx="45">
                  <c:v>15.642708333333299</c:v>
                </c:pt>
                <c:pt idx="46">
                  <c:v>15.6430555555556</c:v>
                </c:pt>
                <c:pt idx="47">
                  <c:v>15.6434027777778</c:v>
                </c:pt>
                <c:pt idx="48">
                  <c:v>15.643750000000001</c:v>
                </c:pt>
                <c:pt idx="49">
                  <c:v>15.6440972222222</c:v>
                </c:pt>
                <c:pt idx="50">
                  <c:v>15.644444444444501</c:v>
                </c:pt>
                <c:pt idx="51">
                  <c:v>15.644791666666698</c:v>
                </c:pt>
                <c:pt idx="52">
                  <c:v>15.645138888888921</c:v>
                </c:pt>
                <c:pt idx="53">
                  <c:v>15.645486111111104</c:v>
                </c:pt>
                <c:pt idx="54">
                  <c:v>15.6458333333333</c:v>
                </c:pt>
                <c:pt idx="55">
                  <c:v>15.646180555555604</c:v>
                </c:pt>
                <c:pt idx="56">
                  <c:v>15.646527777777798</c:v>
                </c:pt>
                <c:pt idx="57">
                  <c:v>15.646875</c:v>
                </c:pt>
                <c:pt idx="58">
                  <c:v>15.647222222222201</c:v>
                </c:pt>
                <c:pt idx="59">
                  <c:v>15.647569444444498</c:v>
                </c:pt>
                <c:pt idx="60">
                  <c:v>15.647916666666699</c:v>
                </c:pt>
                <c:pt idx="61">
                  <c:v>15.648263888888875</c:v>
                </c:pt>
                <c:pt idx="62">
                  <c:v>15.648611111111062</c:v>
                </c:pt>
                <c:pt idx="63">
                  <c:v>15.648958333333372</c:v>
                </c:pt>
                <c:pt idx="64">
                  <c:v>15.6493055555556</c:v>
                </c:pt>
                <c:pt idx="65">
                  <c:v>15.649652777777799</c:v>
                </c:pt>
                <c:pt idx="66">
                  <c:v>15.65</c:v>
                </c:pt>
                <c:pt idx="67">
                  <c:v>15.650347222222223</c:v>
                </c:pt>
                <c:pt idx="68">
                  <c:v>15.6506944444445</c:v>
                </c:pt>
                <c:pt idx="69">
                  <c:v>15.6510416666667</c:v>
                </c:pt>
                <c:pt idx="70">
                  <c:v>15.651388888888899</c:v>
                </c:pt>
                <c:pt idx="71">
                  <c:v>15.6517361111111</c:v>
                </c:pt>
                <c:pt idx="72">
                  <c:v>15.652083333333406</c:v>
                </c:pt>
                <c:pt idx="73">
                  <c:v>15.652430555555654</c:v>
                </c:pt>
                <c:pt idx="74">
                  <c:v>15.6527777777778</c:v>
                </c:pt>
                <c:pt idx="75">
                  <c:v>15.653125000000001</c:v>
                </c:pt>
                <c:pt idx="76">
                  <c:v>15.653472222222229</c:v>
                </c:pt>
                <c:pt idx="77">
                  <c:v>15.653819444444499</c:v>
                </c:pt>
                <c:pt idx="78">
                  <c:v>15.654166666666702</c:v>
                </c:pt>
                <c:pt idx="79">
                  <c:v>15.654513888888925</c:v>
                </c:pt>
                <c:pt idx="80">
                  <c:v>15.654861111111098</c:v>
                </c:pt>
                <c:pt idx="81">
                  <c:v>15.6552083333334</c:v>
                </c:pt>
                <c:pt idx="82">
                  <c:v>15.655555555555638</c:v>
                </c:pt>
                <c:pt idx="83">
                  <c:v>15.655902777777802</c:v>
                </c:pt>
                <c:pt idx="84">
                  <c:v>15.65625</c:v>
                </c:pt>
                <c:pt idx="85">
                  <c:v>15.656597222222235</c:v>
                </c:pt>
                <c:pt idx="86">
                  <c:v>15.6569444444445</c:v>
                </c:pt>
                <c:pt idx="87">
                  <c:v>15.657291666666699</c:v>
                </c:pt>
                <c:pt idx="88">
                  <c:v>15.657638888888931</c:v>
                </c:pt>
                <c:pt idx="89">
                  <c:v>15.6579861111111</c:v>
                </c:pt>
                <c:pt idx="90">
                  <c:v>15.658333333333401</c:v>
                </c:pt>
                <c:pt idx="91">
                  <c:v>15.658680555555625</c:v>
                </c:pt>
                <c:pt idx="92">
                  <c:v>15.6590277777778</c:v>
                </c:pt>
                <c:pt idx="93">
                  <c:v>15.659375000000001</c:v>
                </c:pt>
                <c:pt idx="94">
                  <c:v>15.659722222222225</c:v>
                </c:pt>
                <c:pt idx="95">
                  <c:v>15.660069444444501</c:v>
                </c:pt>
                <c:pt idx="96">
                  <c:v>15.660416666666725</c:v>
                </c:pt>
                <c:pt idx="97">
                  <c:v>15.660763888888921</c:v>
                </c:pt>
                <c:pt idx="98">
                  <c:v>15.661111111111079</c:v>
                </c:pt>
                <c:pt idx="99">
                  <c:v>15.6614583333334</c:v>
                </c:pt>
                <c:pt idx="100">
                  <c:v>15.661805555555604</c:v>
                </c:pt>
                <c:pt idx="101">
                  <c:v>15.6621527777778</c:v>
                </c:pt>
                <c:pt idx="102">
                  <c:v>15.662500000000021</c:v>
                </c:pt>
                <c:pt idx="103">
                  <c:v>15.662847222222327</c:v>
                </c:pt>
                <c:pt idx="104">
                  <c:v>15.6631944444445</c:v>
                </c:pt>
                <c:pt idx="105">
                  <c:v>15.663541666666704</c:v>
                </c:pt>
                <c:pt idx="106">
                  <c:v>15.663888888888927</c:v>
                </c:pt>
                <c:pt idx="107">
                  <c:v>15.6642361111111</c:v>
                </c:pt>
                <c:pt idx="108">
                  <c:v>15.6645833333334</c:v>
                </c:pt>
                <c:pt idx="109">
                  <c:v>15.664930555555623</c:v>
                </c:pt>
                <c:pt idx="110">
                  <c:v>15.665277777777799</c:v>
                </c:pt>
                <c:pt idx="111">
                  <c:v>15.665625</c:v>
                </c:pt>
                <c:pt idx="112">
                  <c:v>15.665972222222306</c:v>
                </c:pt>
                <c:pt idx="113">
                  <c:v>15.666319444444499</c:v>
                </c:pt>
                <c:pt idx="114">
                  <c:v>15.666666666666723</c:v>
                </c:pt>
                <c:pt idx="115">
                  <c:v>15.667013888888899</c:v>
                </c:pt>
                <c:pt idx="116">
                  <c:v>15.667361111111072</c:v>
                </c:pt>
                <c:pt idx="117">
                  <c:v>15.667708333333399</c:v>
                </c:pt>
                <c:pt idx="118">
                  <c:v>15.6680555555556</c:v>
                </c:pt>
                <c:pt idx="119">
                  <c:v>15.6684027777778</c:v>
                </c:pt>
                <c:pt idx="120">
                  <c:v>15.668750000000001</c:v>
                </c:pt>
                <c:pt idx="121">
                  <c:v>15.669097222222325</c:v>
                </c:pt>
                <c:pt idx="122">
                  <c:v>15.669444444444506</c:v>
                </c:pt>
                <c:pt idx="123">
                  <c:v>15.669791666666702</c:v>
                </c:pt>
                <c:pt idx="124">
                  <c:v>15.670138888888925</c:v>
                </c:pt>
                <c:pt idx="125">
                  <c:v>15.670486111111106</c:v>
                </c:pt>
                <c:pt idx="126">
                  <c:v>15.6708333333334</c:v>
                </c:pt>
                <c:pt idx="127">
                  <c:v>15.671180555555599</c:v>
                </c:pt>
                <c:pt idx="128">
                  <c:v>15.671527777777801</c:v>
                </c:pt>
                <c:pt idx="129">
                  <c:v>15.671875</c:v>
                </c:pt>
                <c:pt idx="130">
                  <c:v>15.672222222222302</c:v>
                </c:pt>
                <c:pt idx="131">
                  <c:v>15.6725694444445</c:v>
                </c:pt>
                <c:pt idx="132">
                  <c:v>15.672916666666721</c:v>
                </c:pt>
                <c:pt idx="133">
                  <c:v>15.673263888888902</c:v>
                </c:pt>
                <c:pt idx="134">
                  <c:v>15.673611111111098</c:v>
                </c:pt>
                <c:pt idx="135">
                  <c:v>15.673958333333401</c:v>
                </c:pt>
                <c:pt idx="136">
                  <c:v>15.6743055555556</c:v>
                </c:pt>
                <c:pt idx="137">
                  <c:v>15.6746527777778</c:v>
                </c:pt>
                <c:pt idx="138">
                  <c:v>15.675000000000002</c:v>
                </c:pt>
                <c:pt idx="139">
                  <c:v>15.675347222222321</c:v>
                </c:pt>
                <c:pt idx="140">
                  <c:v>15.675694444444504</c:v>
                </c:pt>
                <c:pt idx="141">
                  <c:v>15.6760416666667</c:v>
                </c:pt>
                <c:pt idx="142">
                  <c:v>15.676388888888921</c:v>
                </c:pt>
                <c:pt idx="143">
                  <c:v>15.676736111111225</c:v>
                </c:pt>
                <c:pt idx="144">
                  <c:v>15.6770833333334</c:v>
                </c:pt>
                <c:pt idx="145">
                  <c:v>15.677430555555631</c:v>
                </c:pt>
                <c:pt idx="146">
                  <c:v>15.677777777777798</c:v>
                </c:pt>
                <c:pt idx="147">
                  <c:v>15.678125</c:v>
                </c:pt>
                <c:pt idx="148">
                  <c:v>15.6784722222223</c:v>
                </c:pt>
                <c:pt idx="149">
                  <c:v>15.678819444444498</c:v>
                </c:pt>
                <c:pt idx="150">
                  <c:v>15.679166666666704</c:v>
                </c:pt>
                <c:pt idx="151">
                  <c:v>15.679513888888927</c:v>
                </c:pt>
                <c:pt idx="152">
                  <c:v>15.679861111111178</c:v>
                </c:pt>
                <c:pt idx="153">
                  <c:v>15.680208333333399</c:v>
                </c:pt>
                <c:pt idx="154">
                  <c:v>15.680555555555623</c:v>
                </c:pt>
                <c:pt idx="155">
                  <c:v>15.680902777777799</c:v>
                </c:pt>
                <c:pt idx="156">
                  <c:v>15.68125</c:v>
                </c:pt>
                <c:pt idx="157">
                  <c:v>15.681597222222306</c:v>
                </c:pt>
                <c:pt idx="158">
                  <c:v>15.681944444444499</c:v>
                </c:pt>
                <c:pt idx="159">
                  <c:v>15.6822916666667</c:v>
                </c:pt>
                <c:pt idx="160">
                  <c:v>15.682638888888935</c:v>
                </c:pt>
                <c:pt idx="161">
                  <c:v>15.682986111111225</c:v>
                </c:pt>
                <c:pt idx="162">
                  <c:v>15.683333333333399</c:v>
                </c:pt>
                <c:pt idx="163">
                  <c:v>15.683680555555629</c:v>
                </c:pt>
                <c:pt idx="164">
                  <c:v>15.684027777777798</c:v>
                </c:pt>
                <c:pt idx="165">
                  <c:v>15.684374999999999</c:v>
                </c:pt>
                <c:pt idx="166">
                  <c:v>15.6847222222223</c:v>
                </c:pt>
                <c:pt idx="167">
                  <c:v>15.685069444444499</c:v>
                </c:pt>
                <c:pt idx="168">
                  <c:v>15.685416666666731</c:v>
                </c:pt>
                <c:pt idx="169">
                  <c:v>15.685763888888925</c:v>
                </c:pt>
                <c:pt idx="170">
                  <c:v>15.686111111111201</c:v>
                </c:pt>
                <c:pt idx="171">
                  <c:v>15.6864583333334</c:v>
                </c:pt>
                <c:pt idx="172">
                  <c:v>15.686805555555599</c:v>
                </c:pt>
                <c:pt idx="173">
                  <c:v>15.687152777777801</c:v>
                </c:pt>
                <c:pt idx="174">
                  <c:v>15.6875</c:v>
                </c:pt>
                <c:pt idx="175">
                  <c:v>15.687847222222302</c:v>
                </c:pt>
                <c:pt idx="176">
                  <c:v>15.688194444444498</c:v>
                </c:pt>
                <c:pt idx="177">
                  <c:v>15.688541666666699</c:v>
                </c:pt>
                <c:pt idx="178">
                  <c:v>15.688888888888902</c:v>
                </c:pt>
                <c:pt idx="179">
                  <c:v>15.689236111111221</c:v>
                </c:pt>
                <c:pt idx="180">
                  <c:v>15.689583333333402</c:v>
                </c:pt>
                <c:pt idx="181">
                  <c:v>15.689930555555625</c:v>
                </c:pt>
                <c:pt idx="182">
                  <c:v>15.690277777777798</c:v>
                </c:pt>
                <c:pt idx="183">
                  <c:v>15.690625000000098</c:v>
                </c:pt>
                <c:pt idx="184">
                  <c:v>15.6909722222223</c:v>
                </c:pt>
                <c:pt idx="185">
                  <c:v>15.691319444444479</c:v>
                </c:pt>
                <c:pt idx="186">
                  <c:v>15.6916666666667</c:v>
                </c:pt>
                <c:pt idx="187">
                  <c:v>15.692013888888921</c:v>
                </c:pt>
                <c:pt idx="188">
                  <c:v>15.692361111111172</c:v>
                </c:pt>
                <c:pt idx="189">
                  <c:v>15.6927083333334</c:v>
                </c:pt>
                <c:pt idx="190">
                  <c:v>15.693055555555604</c:v>
                </c:pt>
                <c:pt idx="191">
                  <c:v>15.6934027777778</c:v>
                </c:pt>
                <c:pt idx="192">
                  <c:v>15.693750000000099</c:v>
                </c:pt>
                <c:pt idx="193">
                  <c:v>15.6940972222223</c:v>
                </c:pt>
                <c:pt idx="194">
                  <c:v>15.6944444444445</c:v>
                </c:pt>
                <c:pt idx="195">
                  <c:v>15.694791666666699</c:v>
                </c:pt>
                <c:pt idx="196">
                  <c:v>15.695138888888927</c:v>
                </c:pt>
                <c:pt idx="197">
                  <c:v>15.695486111111235</c:v>
                </c:pt>
                <c:pt idx="198">
                  <c:v>15.6958333333334</c:v>
                </c:pt>
                <c:pt idx="199">
                  <c:v>15.696180555555623</c:v>
                </c:pt>
                <c:pt idx="200">
                  <c:v>15.696527777777799</c:v>
                </c:pt>
                <c:pt idx="201">
                  <c:v>15.696875000000098</c:v>
                </c:pt>
                <c:pt idx="202">
                  <c:v>15.697222222222299</c:v>
                </c:pt>
                <c:pt idx="203">
                  <c:v>15.697569444444499</c:v>
                </c:pt>
                <c:pt idx="204">
                  <c:v>15.6979166666667</c:v>
                </c:pt>
                <c:pt idx="205">
                  <c:v>15.698263888888878</c:v>
                </c:pt>
                <c:pt idx="206">
                  <c:v>15.698611111111166</c:v>
                </c:pt>
                <c:pt idx="207">
                  <c:v>15.698958333333398</c:v>
                </c:pt>
                <c:pt idx="208">
                  <c:v>15.6993055555556</c:v>
                </c:pt>
                <c:pt idx="209">
                  <c:v>15.6996527777778</c:v>
                </c:pt>
                <c:pt idx="210">
                  <c:v>15.700000000000101</c:v>
                </c:pt>
                <c:pt idx="211">
                  <c:v>15.7003472222223</c:v>
                </c:pt>
                <c:pt idx="212">
                  <c:v>15.700694444444499</c:v>
                </c:pt>
                <c:pt idx="213">
                  <c:v>15.701041666666701</c:v>
                </c:pt>
                <c:pt idx="214">
                  <c:v>15.7013888888889</c:v>
                </c:pt>
                <c:pt idx="215">
                  <c:v>15.701736111111202</c:v>
                </c:pt>
                <c:pt idx="216">
                  <c:v>15.7020833333334</c:v>
                </c:pt>
                <c:pt idx="217">
                  <c:v>15.702430555555638</c:v>
                </c:pt>
                <c:pt idx="218">
                  <c:v>15.702777777777801</c:v>
                </c:pt>
                <c:pt idx="219">
                  <c:v>15.703125000000098</c:v>
                </c:pt>
                <c:pt idx="220">
                  <c:v>15.703472222222302</c:v>
                </c:pt>
                <c:pt idx="221">
                  <c:v>15.703819444444498</c:v>
                </c:pt>
                <c:pt idx="222">
                  <c:v>15.704166666666699</c:v>
                </c:pt>
                <c:pt idx="223">
                  <c:v>15.704513888889</c:v>
                </c:pt>
                <c:pt idx="224">
                  <c:v>15.704861111111162</c:v>
                </c:pt>
                <c:pt idx="225">
                  <c:v>15.705208333333401</c:v>
                </c:pt>
                <c:pt idx="226">
                  <c:v>15.705555555555625</c:v>
                </c:pt>
                <c:pt idx="227">
                  <c:v>15.7059027777778</c:v>
                </c:pt>
                <c:pt idx="228">
                  <c:v>15.706250000000098</c:v>
                </c:pt>
                <c:pt idx="229">
                  <c:v>15.706597222222321</c:v>
                </c:pt>
                <c:pt idx="230">
                  <c:v>15.706944444444501</c:v>
                </c:pt>
                <c:pt idx="231">
                  <c:v>15.707291666666698</c:v>
                </c:pt>
                <c:pt idx="232">
                  <c:v>15.707638888889004</c:v>
                </c:pt>
                <c:pt idx="233">
                  <c:v>15.7079861111112</c:v>
                </c:pt>
                <c:pt idx="234">
                  <c:v>15.708333333333398</c:v>
                </c:pt>
                <c:pt idx="235">
                  <c:v>15.708680555555604</c:v>
                </c:pt>
                <c:pt idx="236">
                  <c:v>15.709027777777798</c:v>
                </c:pt>
                <c:pt idx="237">
                  <c:v>15.709375000000078</c:v>
                </c:pt>
                <c:pt idx="238">
                  <c:v>15.7097222222223</c:v>
                </c:pt>
                <c:pt idx="239">
                  <c:v>15.710069444444498</c:v>
                </c:pt>
                <c:pt idx="240">
                  <c:v>15.710416666666704</c:v>
                </c:pt>
                <c:pt idx="241">
                  <c:v>15.710763888889</c:v>
                </c:pt>
                <c:pt idx="242">
                  <c:v>15.711111111111155</c:v>
                </c:pt>
                <c:pt idx="243">
                  <c:v>15.711458333333399</c:v>
                </c:pt>
                <c:pt idx="244">
                  <c:v>15.7118055555556</c:v>
                </c:pt>
                <c:pt idx="245">
                  <c:v>15.712152777777799</c:v>
                </c:pt>
                <c:pt idx="246">
                  <c:v>15.7125000000001</c:v>
                </c:pt>
                <c:pt idx="247">
                  <c:v>15.712847222222306</c:v>
                </c:pt>
                <c:pt idx="248">
                  <c:v>15.713194444444499</c:v>
                </c:pt>
                <c:pt idx="249">
                  <c:v>15.7135416666667</c:v>
                </c:pt>
                <c:pt idx="250">
                  <c:v>15.713888888889</c:v>
                </c:pt>
                <c:pt idx="251">
                  <c:v>15.7142361111112</c:v>
                </c:pt>
                <c:pt idx="252">
                  <c:v>15.714583333333399</c:v>
                </c:pt>
                <c:pt idx="253">
                  <c:v>15.7149305555556</c:v>
                </c:pt>
                <c:pt idx="254">
                  <c:v>15.715277777777798</c:v>
                </c:pt>
                <c:pt idx="255">
                  <c:v>15.715625000000101</c:v>
                </c:pt>
                <c:pt idx="256">
                  <c:v>15.7159722222223</c:v>
                </c:pt>
                <c:pt idx="257">
                  <c:v>15.716319444444498</c:v>
                </c:pt>
                <c:pt idx="258">
                  <c:v>15.716666666666702</c:v>
                </c:pt>
                <c:pt idx="259">
                  <c:v>15.717013888888999</c:v>
                </c:pt>
                <c:pt idx="260">
                  <c:v>15.717361111111158</c:v>
                </c:pt>
                <c:pt idx="261">
                  <c:v>15.717708333333398</c:v>
                </c:pt>
                <c:pt idx="262">
                  <c:v>15.718055555555598</c:v>
                </c:pt>
                <c:pt idx="263">
                  <c:v>15.7184027777779</c:v>
                </c:pt>
                <c:pt idx="264">
                  <c:v>15.718750000000098</c:v>
                </c:pt>
                <c:pt idx="265">
                  <c:v>15.719097222222302</c:v>
                </c:pt>
                <c:pt idx="266">
                  <c:v>15.7194444444445</c:v>
                </c:pt>
                <c:pt idx="267">
                  <c:v>15.719791666666699</c:v>
                </c:pt>
                <c:pt idx="268">
                  <c:v>15.720138888889</c:v>
                </c:pt>
                <c:pt idx="269">
                  <c:v>15.720486111111221</c:v>
                </c:pt>
                <c:pt idx="270">
                  <c:v>15.720833333333401</c:v>
                </c:pt>
                <c:pt idx="271">
                  <c:v>15.7211805555556</c:v>
                </c:pt>
                <c:pt idx="272">
                  <c:v>15.721527777777901</c:v>
                </c:pt>
                <c:pt idx="273">
                  <c:v>15.721875000000068</c:v>
                </c:pt>
                <c:pt idx="274">
                  <c:v>15.7222222222223</c:v>
                </c:pt>
                <c:pt idx="275">
                  <c:v>15.722569444444501</c:v>
                </c:pt>
                <c:pt idx="276">
                  <c:v>15.7229166666667</c:v>
                </c:pt>
                <c:pt idx="277">
                  <c:v>15.723263888889001</c:v>
                </c:pt>
                <c:pt idx="278">
                  <c:v>15.723611111111172</c:v>
                </c:pt>
                <c:pt idx="279">
                  <c:v>15.723958333333398</c:v>
                </c:pt>
                <c:pt idx="280">
                  <c:v>15.724305555555601</c:v>
                </c:pt>
                <c:pt idx="281">
                  <c:v>15.7246527777779</c:v>
                </c:pt>
                <c:pt idx="282">
                  <c:v>15.725000000000099</c:v>
                </c:pt>
                <c:pt idx="283">
                  <c:v>15.7253472222223</c:v>
                </c:pt>
                <c:pt idx="284">
                  <c:v>15.7256944444445</c:v>
                </c:pt>
                <c:pt idx="285">
                  <c:v>15.726041666666699</c:v>
                </c:pt>
                <c:pt idx="286">
                  <c:v>15.726388888889</c:v>
                </c:pt>
                <c:pt idx="287">
                  <c:v>15.726736111111199</c:v>
                </c:pt>
                <c:pt idx="288">
                  <c:v>15.727083333333399</c:v>
                </c:pt>
                <c:pt idx="289">
                  <c:v>15.727430555555623</c:v>
                </c:pt>
                <c:pt idx="290">
                  <c:v>15.727777777777876</c:v>
                </c:pt>
                <c:pt idx="291">
                  <c:v>15.728125000000063</c:v>
                </c:pt>
                <c:pt idx="292">
                  <c:v>15.728472222222299</c:v>
                </c:pt>
                <c:pt idx="293">
                  <c:v>15.728819444444472</c:v>
                </c:pt>
                <c:pt idx="294">
                  <c:v>15.7291666666667</c:v>
                </c:pt>
                <c:pt idx="295">
                  <c:v>15.729513888889</c:v>
                </c:pt>
                <c:pt idx="296">
                  <c:v>15.729861111111166</c:v>
                </c:pt>
                <c:pt idx="297">
                  <c:v>15.730208333333398</c:v>
                </c:pt>
                <c:pt idx="298">
                  <c:v>15.7305555555556</c:v>
                </c:pt>
                <c:pt idx="299">
                  <c:v>15.730902777777898</c:v>
                </c:pt>
                <c:pt idx="300">
                  <c:v>15.731250000000076</c:v>
                </c:pt>
                <c:pt idx="301">
                  <c:v>15.7315972222223</c:v>
                </c:pt>
                <c:pt idx="302">
                  <c:v>15.731944444444498</c:v>
                </c:pt>
                <c:pt idx="303">
                  <c:v>15.732291666666798</c:v>
                </c:pt>
                <c:pt idx="304">
                  <c:v>15.732638888889021</c:v>
                </c:pt>
                <c:pt idx="305">
                  <c:v>15.732986111111202</c:v>
                </c:pt>
                <c:pt idx="306">
                  <c:v>15.733333333333398</c:v>
                </c:pt>
                <c:pt idx="307">
                  <c:v>15.733680555555599</c:v>
                </c:pt>
                <c:pt idx="308">
                  <c:v>15.734027777777868</c:v>
                </c:pt>
                <c:pt idx="309">
                  <c:v>15.734375000000059</c:v>
                </c:pt>
                <c:pt idx="310">
                  <c:v>15.734722222222301</c:v>
                </c:pt>
                <c:pt idx="311">
                  <c:v>15.735069444444498</c:v>
                </c:pt>
                <c:pt idx="312">
                  <c:v>15.735416666666802</c:v>
                </c:pt>
                <c:pt idx="313">
                  <c:v>15.735763888889</c:v>
                </c:pt>
                <c:pt idx="314">
                  <c:v>15.736111111111162</c:v>
                </c:pt>
                <c:pt idx="315">
                  <c:v>15.736458333333401</c:v>
                </c:pt>
                <c:pt idx="316">
                  <c:v>15.7368055555556</c:v>
                </c:pt>
                <c:pt idx="317">
                  <c:v>15.737152777777901</c:v>
                </c:pt>
                <c:pt idx="318">
                  <c:v>15.737500000000098</c:v>
                </c:pt>
                <c:pt idx="319">
                  <c:v>15.7378472222223</c:v>
                </c:pt>
                <c:pt idx="320">
                  <c:v>15.738194444444479</c:v>
                </c:pt>
                <c:pt idx="321">
                  <c:v>15.738541666666798</c:v>
                </c:pt>
                <c:pt idx="322">
                  <c:v>15.738888888889001</c:v>
                </c:pt>
                <c:pt idx="323">
                  <c:v>15.7392361111112</c:v>
                </c:pt>
                <c:pt idx="324">
                  <c:v>15.7395833333334</c:v>
                </c:pt>
                <c:pt idx="325">
                  <c:v>15.739930555555604</c:v>
                </c:pt>
                <c:pt idx="326">
                  <c:v>15.740277777777866</c:v>
                </c:pt>
                <c:pt idx="327">
                  <c:v>15.740625000000078</c:v>
                </c:pt>
                <c:pt idx="328">
                  <c:v>15.740972222222299</c:v>
                </c:pt>
                <c:pt idx="329">
                  <c:v>15.741319444444462</c:v>
                </c:pt>
                <c:pt idx="330">
                  <c:v>15.741666666666799</c:v>
                </c:pt>
                <c:pt idx="331">
                  <c:v>15.742013888889</c:v>
                </c:pt>
                <c:pt idx="332">
                  <c:v>15.742361111111155</c:v>
                </c:pt>
                <c:pt idx="333">
                  <c:v>15.742708333333399</c:v>
                </c:pt>
                <c:pt idx="334">
                  <c:v>15.7430555555556</c:v>
                </c:pt>
                <c:pt idx="335">
                  <c:v>15.7434027777779</c:v>
                </c:pt>
                <c:pt idx="336">
                  <c:v>15.743750000000098</c:v>
                </c:pt>
                <c:pt idx="337">
                  <c:v>15.744097222222299</c:v>
                </c:pt>
                <c:pt idx="338">
                  <c:v>15.744444444444499</c:v>
                </c:pt>
                <c:pt idx="339">
                  <c:v>15.744791666666798</c:v>
                </c:pt>
                <c:pt idx="340">
                  <c:v>15.745138888889</c:v>
                </c:pt>
                <c:pt idx="341">
                  <c:v>15.745486111111225</c:v>
                </c:pt>
                <c:pt idx="342">
                  <c:v>15.745833333333399</c:v>
                </c:pt>
                <c:pt idx="343">
                  <c:v>15.7461805555557</c:v>
                </c:pt>
                <c:pt idx="344">
                  <c:v>15.746527777777898</c:v>
                </c:pt>
                <c:pt idx="345">
                  <c:v>15.746875000000076</c:v>
                </c:pt>
                <c:pt idx="346">
                  <c:v>15.747222222222298</c:v>
                </c:pt>
                <c:pt idx="347">
                  <c:v>15.747569444444498</c:v>
                </c:pt>
                <c:pt idx="348">
                  <c:v>15.747916666666798</c:v>
                </c:pt>
                <c:pt idx="349">
                  <c:v>15.748263888888998</c:v>
                </c:pt>
                <c:pt idx="350">
                  <c:v>15.748611111111158</c:v>
                </c:pt>
                <c:pt idx="351">
                  <c:v>15.748958333333363</c:v>
                </c:pt>
                <c:pt idx="352">
                  <c:v>15.749305555555701</c:v>
                </c:pt>
                <c:pt idx="353">
                  <c:v>15.7496527777779</c:v>
                </c:pt>
                <c:pt idx="354">
                  <c:v>15.750000000000099</c:v>
                </c:pt>
                <c:pt idx="355">
                  <c:v>15.750347222222302</c:v>
                </c:pt>
                <c:pt idx="356">
                  <c:v>15.7506944444445</c:v>
                </c:pt>
                <c:pt idx="357">
                  <c:v>15.751041666666801</c:v>
                </c:pt>
                <c:pt idx="358">
                  <c:v>15.751388888889</c:v>
                </c:pt>
                <c:pt idx="359">
                  <c:v>15.751736111111221</c:v>
                </c:pt>
                <c:pt idx="360">
                  <c:v>15.752083333333402</c:v>
                </c:pt>
                <c:pt idx="361">
                  <c:v>15.752430555555739</c:v>
                </c:pt>
                <c:pt idx="362">
                  <c:v>15.752777777777904</c:v>
                </c:pt>
                <c:pt idx="363">
                  <c:v>15.753125000000098</c:v>
                </c:pt>
                <c:pt idx="364">
                  <c:v>15.753472222222321</c:v>
                </c:pt>
                <c:pt idx="365">
                  <c:v>15.753819444444501</c:v>
                </c:pt>
                <c:pt idx="366">
                  <c:v>15.7541666666668</c:v>
                </c:pt>
                <c:pt idx="367">
                  <c:v>15.754513888889004</c:v>
                </c:pt>
                <c:pt idx="368">
                  <c:v>15.754861111111172</c:v>
                </c:pt>
                <c:pt idx="369">
                  <c:v>15.7552083333334</c:v>
                </c:pt>
                <c:pt idx="370">
                  <c:v>15.755555555555727</c:v>
                </c:pt>
                <c:pt idx="371">
                  <c:v>15.755902777777921</c:v>
                </c:pt>
                <c:pt idx="372">
                  <c:v>15.756250000000099</c:v>
                </c:pt>
                <c:pt idx="373">
                  <c:v>15.756597222222327</c:v>
                </c:pt>
                <c:pt idx="374">
                  <c:v>15.7569444444445</c:v>
                </c:pt>
                <c:pt idx="375">
                  <c:v>15.757291666666799</c:v>
                </c:pt>
                <c:pt idx="376">
                  <c:v>15.757638888889023</c:v>
                </c:pt>
                <c:pt idx="377">
                  <c:v>15.757986111111199</c:v>
                </c:pt>
                <c:pt idx="378">
                  <c:v>15.758333333333399</c:v>
                </c:pt>
                <c:pt idx="379">
                  <c:v>15.758680555555706</c:v>
                </c:pt>
                <c:pt idx="380">
                  <c:v>15.7590277777779</c:v>
                </c:pt>
                <c:pt idx="381">
                  <c:v>15.759375000000098</c:v>
                </c:pt>
                <c:pt idx="382">
                  <c:v>15.759722222222306</c:v>
                </c:pt>
                <c:pt idx="383">
                  <c:v>15.7600694444446</c:v>
                </c:pt>
                <c:pt idx="384">
                  <c:v>15.760416666666806</c:v>
                </c:pt>
                <c:pt idx="385">
                  <c:v>15.760763888889</c:v>
                </c:pt>
                <c:pt idx="386">
                  <c:v>15.761111111111166</c:v>
                </c:pt>
                <c:pt idx="387">
                  <c:v>15.761458333333399</c:v>
                </c:pt>
                <c:pt idx="388">
                  <c:v>15.7618055555557</c:v>
                </c:pt>
                <c:pt idx="389">
                  <c:v>15.762152777777899</c:v>
                </c:pt>
                <c:pt idx="390">
                  <c:v>15.762500000000102</c:v>
                </c:pt>
                <c:pt idx="391">
                  <c:v>15.762847222222325</c:v>
                </c:pt>
                <c:pt idx="392">
                  <c:v>15.763194444444602</c:v>
                </c:pt>
                <c:pt idx="393">
                  <c:v>15.7635416666668</c:v>
                </c:pt>
                <c:pt idx="394">
                  <c:v>15.763888888889021</c:v>
                </c:pt>
                <c:pt idx="395">
                  <c:v>15.764236111111202</c:v>
                </c:pt>
                <c:pt idx="396">
                  <c:v>15.7645833333334</c:v>
                </c:pt>
                <c:pt idx="397">
                  <c:v>15.764930555555702</c:v>
                </c:pt>
                <c:pt idx="398">
                  <c:v>15.7652777777779</c:v>
                </c:pt>
                <c:pt idx="399">
                  <c:v>15.765625000000099</c:v>
                </c:pt>
                <c:pt idx="400">
                  <c:v>15.765972222222302</c:v>
                </c:pt>
                <c:pt idx="401">
                  <c:v>15.7663194444446</c:v>
                </c:pt>
                <c:pt idx="402">
                  <c:v>15.766666666666802</c:v>
                </c:pt>
                <c:pt idx="403">
                  <c:v>15.767013888889</c:v>
                </c:pt>
                <c:pt idx="404">
                  <c:v>15.767361111111162</c:v>
                </c:pt>
                <c:pt idx="405">
                  <c:v>15.767708333333401</c:v>
                </c:pt>
                <c:pt idx="406">
                  <c:v>15.7680555555557</c:v>
                </c:pt>
                <c:pt idx="407">
                  <c:v>15.768402777777904</c:v>
                </c:pt>
                <c:pt idx="408">
                  <c:v>15.768750000000098</c:v>
                </c:pt>
                <c:pt idx="409">
                  <c:v>15.769097222222321</c:v>
                </c:pt>
                <c:pt idx="410">
                  <c:v>15.769444444444625</c:v>
                </c:pt>
                <c:pt idx="411">
                  <c:v>15.7697916666668</c:v>
                </c:pt>
                <c:pt idx="412">
                  <c:v>15.770138888889004</c:v>
                </c:pt>
                <c:pt idx="413">
                  <c:v>15.770486111111225</c:v>
                </c:pt>
                <c:pt idx="414">
                  <c:v>15.7708333333334</c:v>
                </c:pt>
                <c:pt idx="415">
                  <c:v>15.7711805555557</c:v>
                </c:pt>
                <c:pt idx="416">
                  <c:v>15.7715277777779</c:v>
                </c:pt>
                <c:pt idx="417">
                  <c:v>15.771875000000078</c:v>
                </c:pt>
                <c:pt idx="418">
                  <c:v>15.7722222222223</c:v>
                </c:pt>
                <c:pt idx="419">
                  <c:v>15.772569444444599</c:v>
                </c:pt>
                <c:pt idx="420">
                  <c:v>15.7729166666668</c:v>
                </c:pt>
                <c:pt idx="421">
                  <c:v>15.773263888889</c:v>
                </c:pt>
                <c:pt idx="422">
                  <c:v>15.773611111111178</c:v>
                </c:pt>
                <c:pt idx="423">
                  <c:v>15.773958333333498</c:v>
                </c:pt>
                <c:pt idx="424">
                  <c:v>15.774305555555699</c:v>
                </c:pt>
                <c:pt idx="425">
                  <c:v>15.7746527777779</c:v>
                </c:pt>
                <c:pt idx="426">
                  <c:v>15.7750000000001</c:v>
                </c:pt>
                <c:pt idx="427">
                  <c:v>15.775347222222306</c:v>
                </c:pt>
                <c:pt idx="428">
                  <c:v>15.775694444444625</c:v>
                </c:pt>
                <c:pt idx="429">
                  <c:v>15.776041666666799</c:v>
                </c:pt>
                <c:pt idx="430">
                  <c:v>15.776388888889</c:v>
                </c:pt>
                <c:pt idx="431">
                  <c:v>15.776736111111225</c:v>
                </c:pt>
                <c:pt idx="432">
                  <c:v>15.777083333333501</c:v>
                </c:pt>
                <c:pt idx="433">
                  <c:v>15.777430555555725</c:v>
                </c:pt>
                <c:pt idx="434">
                  <c:v>15.777777777777898</c:v>
                </c:pt>
                <c:pt idx="435">
                  <c:v>15.778125000000076</c:v>
                </c:pt>
                <c:pt idx="436">
                  <c:v>15.7784722222223</c:v>
                </c:pt>
                <c:pt idx="437">
                  <c:v>15.778819444444601</c:v>
                </c:pt>
                <c:pt idx="438">
                  <c:v>15.7791666666668</c:v>
                </c:pt>
                <c:pt idx="439">
                  <c:v>15.779513888889021</c:v>
                </c:pt>
                <c:pt idx="440">
                  <c:v>15.779861111111201</c:v>
                </c:pt>
                <c:pt idx="441">
                  <c:v>15.780208333333498</c:v>
                </c:pt>
                <c:pt idx="442">
                  <c:v>15.780555555555702</c:v>
                </c:pt>
                <c:pt idx="443">
                  <c:v>15.7809027777779</c:v>
                </c:pt>
                <c:pt idx="444">
                  <c:v>15.781250000000098</c:v>
                </c:pt>
                <c:pt idx="445">
                  <c:v>15.781597222222302</c:v>
                </c:pt>
                <c:pt idx="446">
                  <c:v>15.7819444444446</c:v>
                </c:pt>
                <c:pt idx="447">
                  <c:v>15.782291666666801</c:v>
                </c:pt>
                <c:pt idx="448">
                  <c:v>15.782638888889025</c:v>
                </c:pt>
                <c:pt idx="449">
                  <c:v>15.782986111111221</c:v>
                </c:pt>
                <c:pt idx="450">
                  <c:v>15.783333333333498</c:v>
                </c:pt>
                <c:pt idx="451">
                  <c:v>15.783680555555721</c:v>
                </c:pt>
                <c:pt idx="452">
                  <c:v>15.784027777777901</c:v>
                </c:pt>
                <c:pt idx="453">
                  <c:v>15.784375000000068</c:v>
                </c:pt>
                <c:pt idx="454">
                  <c:v>15.7847222222223</c:v>
                </c:pt>
                <c:pt idx="455">
                  <c:v>15.7850694444446</c:v>
                </c:pt>
                <c:pt idx="456">
                  <c:v>15.785416666666821</c:v>
                </c:pt>
                <c:pt idx="457">
                  <c:v>15.785763888889004</c:v>
                </c:pt>
                <c:pt idx="458">
                  <c:v>15.786111111111172</c:v>
                </c:pt>
                <c:pt idx="459">
                  <c:v>15.786458333333499</c:v>
                </c:pt>
                <c:pt idx="460">
                  <c:v>15.7868055555557</c:v>
                </c:pt>
                <c:pt idx="461">
                  <c:v>15.7871527777779</c:v>
                </c:pt>
                <c:pt idx="462">
                  <c:v>15.787500000000099</c:v>
                </c:pt>
                <c:pt idx="463">
                  <c:v>15.7878472222224</c:v>
                </c:pt>
                <c:pt idx="464">
                  <c:v>15.788194444444578</c:v>
                </c:pt>
                <c:pt idx="465">
                  <c:v>15.788541666666799</c:v>
                </c:pt>
                <c:pt idx="466">
                  <c:v>15.788888888889</c:v>
                </c:pt>
                <c:pt idx="467">
                  <c:v>15.789236111111199</c:v>
                </c:pt>
                <c:pt idx="468">
                  <c:v>15.7895833333335</c:v>
                </c:pt>
                <c:pt idx="469">
                  <c:v>15.789930555555706</c:v>
                </c:pt>
                <c:pt idx="470">
                  <c:v>15.790277777777876</c:v>
                </c:pt>
                <c:pt idx="471">
                  <c:v>15.790625000000098</c:v>
                </c:pt>
                <c:pt idx="472">
                  <c:v>15.790972222222399</c:v>
                </c:pt>
                <c:pt idx="473">
                  <c:v>15.791319444444566</c:v>
                </c:pt>
                <c:pt idx="474">
                  <c:v>15.791666666666799</c:v>
                </c:pt>
                <c:pt idx="475">
                  <c:v>15.792013888889</c:v>
                </c:pt>
                <c:pt idx="476">
                  <c:v>15.792361111111166</c:v>
                </c:pt>
                <c:pt idx="477">
                  <c:v>15.792708333333501</c:v>
                </c:pt>
                <c:pt idx="478">
                  <c:v>15.7930555555557</c:v>
                </c:pt>
                <c:pt idx="479">
                  <c:v>15.793402777777899</c:v>
                </c:pt>
                <c:pt idx="480">
                  <c:v>15.793750000000101</c:v>
                </c:pt>
                <c:pt idx="481">
                  <c:v>15.794097222222399</c:v>
                </c:pt>
                <c:pt idx="482">
                  <c:v>15.794444444444602</c:v>
                </c:pt>
                <c:pt idx="483">
                  <c:v>15.794791666666798</c:v>
                </c:pt>
                <c:pt idx="484">
                  <c:v>15.795138888889021</c:v>
                </c:pt>
                <c:pt idx="485">
                  <c:v>15.795486111111231</c:v>
                </c:pt>
                <c:pt idx="486">
                  <c:v>15.795833333333499</c:v>
                </c:pt>
                <c:pt idx="487">
                  <c:v>15.796180555555702</c:v>
                </c:pt>
                <c:pt idx="488">
                  <c:v>15.7965277777779</c:v>
                </c:pt>
                <c:pt idx="489">
                  <c:v>15.796875000000098</c:v>
                </c:pt>
                <c:pt idx="490">
                  <c:v>15.797222222222398</c:v>
                </c:pt>
                <c:pt idx="491">
                  <c:v>15.7975694444446</c:v>
                </c:pt>
                <c:pt idx="492">
                  <c:v>15.797916666666801</c:v>
                </c:pt>
                <c:pt idx="493">
                  <c:v>15.798263888888998</c:v>
                </c:pt>
                <c:pt idx="494">
                  <c:v>15.798611111111162</c:v>
                </c:pt>
                <c:pt idx="495">
                  <c:v>15.798958333333468</c:v>
                </c:pt>
                <c:pt idx="496">
                  <c:v>15.7993055555557</c:v>
                </c:pt>
                <c:pt idx="497">
                  <c:v>15.799652777777904</c:v>
                </c:pt>
                <c:pt idx="498">
                  <c:v>15.8000000000001</c:v>
                </c:pt>
                <c:pt idx="499">
                  <c:v>15.800347222222404</c:v>
                </c:pt>
                <c:pt idx="500">
                  <c:v>15.800694444444625</c:v>
                </c:pt>
                <c:pt idx="501">
                  <c:v>15.8010416666668</c:v>
                </c:pt>
                <c:pt idx="502">
                  <c:v>15.801388888889004</c:v>
                </c:pt>
                <c:pt idx="503">
                  <c:v>15.801736111111321</c:v>
                </c:pt>
                <c:pt idx="504">
                  <c:v>15.802083333333504</c:v>
                </c:pt>
                <c:pt idx="505">
                  <c:v>15.802430555555748</c:v>
                </c:pt>
                <c:pt idx="506">
                  <c:v>15.802777777777921</c:v>
                </c:pt>
                <c:pt idx="507">
                  <c:v>15.803125000000099</c:v>
                </c:pt>
                <c:pt idx="508">
                  <c:v>15.803472222222423</c:v>
                </c:pt>
                <c:pt idx="509">
                  <c:v>15.803819444444599</c:v>
                </c:pt>
                <c:pt idx="510">
                  <c:v>15.8041666666668</c:v>
                </c:pt>
                <c:pt idx="511">
                  <c:v>15.804513888889023</c:v>
                </c:pt>
                <c:pt idx="512">
                  <c:v>15.804861111111299</c:v>
                </c:pt>
                <c:pt idx="513">
                  <c:v>15.8052083333335</c:v>
                </c:pt>
                <c:pt idx="514">
                  <c:v>15.805555555555735</c:v>
                </c:pt>
                <c:pt idx="515">
                  <c:v>15.805902777777929</c:v>
                </c:pt>
                <c:pt idx="516">
                  <c:v>15.8062500000001</c:v>
                </c:pt>
                <c:pt idx="517">
                  <c:v>15.806597222222429</c:v>
                </c:pt>
                <c:pt idx="518">
                  <c:v>15.806944444444625</c:v>
                </c:pt>
                <c:pt idx="519">
                  <c:v>15.807291666666799</c:v>
                </c:pt>
                <c:pt idx="520">
                  <c:v>15.807638888889029</c:v>
                </c:pt>
                <c:pt idx="521">
                  <c:v>15.807986111111306</c:v>
                </c:pt>
                <c:pt idx="522">
                  <c:v>15.808333333333501</c:v>
                </c:pt>
                <c:pt idx="523">
                  <c:v>15.808680555555725</c:v>
                </c:pt>
                <c:pt idx="524">
                  <c:v>15.809027777777899</c:v>
                </c:pt>
                <c:pt idx="525">
                  <c:v>15.809375000000101</c:v>
                </c:pt>
                <c:pt idx="526">
                  <c:v>15.809722222222421</c:v>
                </c:pt>
                <c:pt idx="527">
                  <c:v>15.810069444444602</c:v>
                </c:pt>
                <c:pt idx="528">
                  <c:v>15.810416666666825</c:v>
                </c:pt>
                <c:pt idx="529">
                  <c:v>15.810763888889021</c:v>
                </c:pt>
                <c:pt idx="530">
                  <c:v>15.811111111111298</c:v>
                </c:pt>
                <c:pt idx="531">
                  <c:v>15.811458333333499</c:v>
                </c:pt>
                <c:pt idx="532">
                  <c:v>15.811805555555702</c:v>
                </c:pt>
                <c:pt idx="533">
                  <c:v>15.812152777777925</c:v>
                </c:pt>
                <c:pt idx="534">
                  <c:v>15.812500000000121</c:v>
                </c:pt>
                <c:pt idx="535">
                  <c:v>15.812847222222425</c:v>
                </c:pt>
                <c:pt idx="536">
                  <c:v>15.813194444444621</c:v>
                </c:pt>
                <c:pt idx="537">
                  <c:v>15.813541666666802</c:v>
                </c:pt>
                <c:pt idx="538">
                  <c:v>15.813888888889025</c:v>
                </c:pt>
                <c:pt idx="539">
                  <c:v>15.814236111111304</c:v>
                </c:pt>
                <c:pt idx="540">
                  <c:v>15.8145833333335</c:v>
                </c:pt>
                <c:pt idx="541">
                  <c:v>15.814930555555721</c:v>
                </c:pt>
                <c:pt idx="542">
                  <c:v>15.815277777777904</c:v>
                </c:pt>
                <c:pt idx="543">
                  <c:v>15.815625000000221</c:v>
                </c:pt>
                <c:pt idx="544">
                  <c:v>15.815972222222404</c:v>
                </c:pt>
                <c:pt idx="545">
                  <c:v>15.8163194444446</c:v>
                </c:pt>
                <c:pt idx="546">
                  <c:v>15.816666666666821</c:v>
                </c:pt>
                <c:pt idx="547">
                  <c:v>15.817013888889004</c:v>
                </c:pt>
                <c:pt idx="548">
                  <c:v>15.817361111111298</c:v>
                </c:pt>
                <c:pt idx="549">
                  <c:v>15.817708333333499</c:v>
                </c:pt>
                <c:pt idx="550">
                  <c:v>15.8180555555557</c:v>
                </c:pt>
                <c:pt idx="551">
                  <c:v>15.818402777777921</c:v>
                </c:pt>
                <c:pt idx="552">
                  <c:v>15.8187500000002</c:v>
                </c:pt>
                <c:pt idx="553">
                  <c:v>15.819097222222423</c:v>
                </c:pt>
                <c:pt idx="554">
                  <c:v>15.819444444444635</c:v>
                </c:pt>
                <c:pt idx="555">
                  <c:v>15.8197916666668</c:v>
                </c:pt>
                <c:pt idx="556">
                  <c:v>15.820138888889023</c:v>
                </c:pt>
                <c:pt idx="557">
                  <c:v>15.820486111111329</c:v>
                </c:pt>
                <c:pt idx="558">
                  <c:v>15.8208333333335</c:v>
                </c:pt>
                <c:pt idx="559">
                  <c:v>15.821180555555706</c:v>
                </c:pt>
                <c:pt idx="560">
                  <c:v>15.8215277777779</c:v>
                </c:pt>
                <c:pt idx="561">
                  <c:v>15.821875000000198</c:v>
                </c:pt>
                <c:pt idx="562">
                  <c:v>15.8222222222224</c:v>
                </c:pt>
                <c:pt idx="563">
                  <c:v>15.822569444444625</c:v>
                </c:pt>
                <c:pt idx="564">
                  <c:v>15.822916666666806</c:v>
                </c:pt>
                <c:pt idx="565">
                  <c:v>15.823263888889</c:v>
                </c:pt>
                <c:pt idx="566">
                  <c:v>15.823611111111299</c:v>
                </c:pt>
                <c:pt idx="567">
                  <c:v>15.823958333333501</c:v>
                </c:pt>
                <c:pt idx="568">
                  <c:v>15.8243055555557</c:v>
                </c:pt>
                <c:pt idx="569">
                  <c:v>15.824652777777899</c:v>
                </c:pt>
                <c:pt idx="570">
                  <c:v>15.825000000000225</c:v>
                </c:pt>
                <c:pt idx="571">
                  <c:v>15.825347222222421</c:v>
                </c:pt>
                <c:pt idx="572">
                  <c:v>15.825694444444631</c:v>
                </c:pt>
                <c:pt idx="573">
                  <c:v>15.8260416666668</c:v>
                </c:pt>
                <c:pt idx="574">
                  <c:v>15.826388888889021</c:v>
                </c:pt>
                <c:pt idx="575">
                  <c:v>15.826736111111325</c:v>
                </c:pt>
                <c:pt idx="576">
                  <c:v>15.827083333333499</c:v>
                </c:pt>
                <c:pt idx="577">
                  <c:v>15.827430555555731</c:v>
                </c:pt>
                <c:pt idx="578">
                  <c:v>15.8277777777779</c:v>
                </c:pt>
                <c:pt idx="579">
                  <c:v>15.828125000000201</c:v>
                </c:pt>
                <c:pt idx="580">
                  <c:v>15.8284722222224</c:v>
                </c:pt>
                <c:pt idx="581">
                  <c:v>15.8288194444446</c:v>
                </c:pt>
                <c:pt idx="582">
                  <c:v>15.829166666666802</c:v>
                </c:pt>
                <c:pt idx="583">
                  <c:v>15.829513888889121</c:v>
                </c:pt>
                <c:pt idx="584">
                  <c:v>15.829861111111301</c:v>
                </c:pt>
                <c:pt idx="585">
                  <c:v>15.830208333333498</c:v>
                </c:pt>
                <c:pt idx="586">
                  <c:v>15.830555555555721</c:v>
                </c:pt>
                <c:pt idx="587">
                  <c:v>15.830902777777904</c:v>
                </c:pt>
                <c:pt idx="588">
                  <c:v>15.8312500000002</c:v>
                </c:pt>
                <c:pt idx="589">
                  <c:v>15.831597222222404</c:v>
                </c:pt>
                <c:pt idx="590">
                  <c:v>15.8319444444446</c:v>
                </c:pt>
                <c:pt idx="591">
                  <c:v>15.8322916666668</c:v>
                </c:pt>
                <c:pt idx="592">
                  <c:v>15.832638888889127</c:v>
                </c:pt>
                <c:pt idx="593">
                  <c:v>15.832986111111321</c:v>
                </c:pt>
                <c:pt idx="594">
                  <c:v>15.833333333333499</c:v>
                </c:pt>
                <c:pt idx="595">
                  <c:v>15.833680555555727</c:v>
                </c:pt>
                <c:pt idx="596">
                  <c:v>15.8340277777779</c:v>
                </c:pt>
                <c:pt idx="597">
                  <c:v>15.834375000000176</c:v>
                </c:pt>
                <c:pt idx="598">
                  <c:v>15.8347222222224</c:v>
                </c:pt>
                <c:pt idx="599">
                  <c:v>15.835069444444599</c:v>
                </c:pt>
                <c:pt idx="600">
                  <c:v>15.835416666666827</c:v>
                </c:pt>
                <c:pt idx="601">
                  <c:v>15.835763888889106</c:v>
                </c:pt>
                <c:pt idx="602">
                  <c:v>15.836111111111299</c:v>
                </c:pt>
                <c:pt idx="603">
                  <c:v>15.8364583333335</c:v>
                </c:pt>
                <c:pt idx="604">
                  <c:v>15.836805555555706</c:v>
                </c:pt>
                <c:pt idx="605">
                  <c:v>15.8371527777779</c:v>
                </c:pt>
                <c:pt idx="606">
                  <c:v>15.837500000000199</c:v>
                </c:pt>
                <c:pt idx="607">
                  <c:v>15.8378472222224</c:v>
                </c:pt>
              </c:numCache>
            </c:numRef>
          </c:xVal>
          <c:yVal>
            <c:numRef>
              <c:f>Sheet3!$N$8:$N$615</c:f>
              <c:numCache>
                <c:formatCode>General</c:formatCode>
                <c:ptCount val="608"/>
                <c:pt idx="0">
                  <c:v>491.64489770114972</c:v>
                </c:pt>
                <c:pt idx="1">
                  <c:v>494.34187974137899</c:v>
                </c:pt>
                <c:pt idx="2">
                  <c:v>494.49230431034465</c:v>
                </c:pt>
                <c:pt idx="3">
                  <c:v>494.5140341954023</c:v>
                </c:pt>
                <c:pt idx="4">
                  <c:v>494.47960373563222</c:v>
                </c:pt>
                <c:pt idx="5">
                  <c:v>494.41945632183905</c:v>
                </c:pt>
                <c:pt idx="6">
                  <c:v>494.36582543103447</c:v>
                </c:pt>
                <c:pt idx="7">
                  <c:v>494.32807600574711</c:v>
                </c:pt>
                <c:pt idx="8">
                  <c:v>494.30007456896556</c:v>
                </c:pt>
                <c:pt idx="9">
                  <c:v>494.27910258620665</c:v>
                </c:pt>
                <c:pt idx="10">
                  <c:v>494.26114856321823</c:v>
                </c:pt>
                <c:pt idx="11">
                  <c:v>494.24787658045977</c:v>
                </c:pt>
                <c:pt idx="12">
                  <c:v>494.24071695402228</c:v>
                </c:pt>
                <c:pt idx="13">
                  <c:v>494.23714928160814</c:v>
                </c:pt>
                <c:pt idx="14">
                  <c:v>494.23485316091956</c:v>
                </c:pt>
                <c:pt idx="15">
                  <c:v>494.2280179597692</c:v>
                </c:pt>
                <c:pt idx="16">
                  <c:v>494.22710186781615</c:v>
                </c:pt>
                <c:pt idx="17">
                  <c:v>494.22805847701039</c:v>
                </c:pt>
                <c:pt idx="18">
                  <c:v>494.22279037356338</c:v>
                </c:pt>
                <c:pt idx="19">
                  <c:v>494.19762686781638</c:v>
                </c:pt>
                <c:pt idx="20">
                  <c:v>494.15854439655232</c:v>
                </c:pt>
                <c:pt idx="21">
                  <c:v>494.13708606321842</c:v>
                </c:pt>
                <c:pt idx="22">
                  <c:v>494.12817370689629</c:v>
                </c:pt>
                <c:pt idx="23">
                  <c:v>494.13450387931078</c:v>
                </c:pt>
                <c:pt idx="24">
                  <c:v>494.13695100574711</c:v>
                </c:pt>
                <c:pt idx="25">
                  <c:v>494.13737873563213</c:v>
                </c:pt>
                <c:pt idx="26">
                  <c:v>494.14821178160895</c:v>
                </c:pt>
                <c:pt idx="27">
                  <c:v>494.11840502873571</c:v>
                </c:pt>
                <c:pt idx="28">
                  <c:v>494.05468045977079</c:v>
                </c:pt>
                <c:pt idx="29">
                  <c:v>494.06213879310343</c:v>
                </c:pt>
                <c:pt idx="30">
                  <c:v>494.07527341954022</c:v>
                </c:pt>
                <c:pt idx="31">
                  <c:v>494.08817729884976</c:v>
                </c:pt>
                <c:pt idx="32">
                  <c:v>494.10062025862067</c:v>
                </c:pt>
                <c:pt idx="33">
                  <c:v>494.106660632184</c:v>
                </c:pt>
                <c:pt idx="34">
                  <c:v>494.10595387931102</c:v>
                </c:pt>
                <c:pt idx="35">
                  <c:v>494.10303333333428</c:v>
                </c:pt>
                <c:pt idx="36">
                  <c:v>494.13053821838997</c:v>
                </c:pt>
                <c:pt idx="37">
                  <c:v>494.13724798850569</c:v>
                </c:pt>
                <c:pt idx="38">
                  <c:v>494.13786293103448</c:v>
                </c:pt>
                <c:pt idx="39">
                  <c:v>494.13648721264366</c:v>
                </c:pt>
                <c:pt idx="40">
                  <c:v>494.15390086206901</c:v>
                </c:pt>
                <c:pt idx="41">
                  <c:v>494.15621652298825</c:v>
                </c:pt>
                <c:pt idx="42">
                  <c:v>494.10771637931038</c:v>
                </c:pt>
                <c:pt idx="43">
                  <c:v>494.08082729885058</c:v>
                </c:pt>
                <c:pt idx="44">
                  <c:v>494.11055646551699</c:v>
                </c:pt>
                <c:pt idx="45">
                  <c:v>494.13514741379311</c:v>
                </c:pt>
                <c:pt idx="46">
                  <c:v>494.13484382183992</c:v>
                </c:pt>
                <c:pt idx="47">
                  <c:v>494.1517459770115</c:v>
                </c:pt>
                <c:pt idx="48">
                  <c:v>494.15364942528726</c:v>
                </c:pt>
                <c:pt idx="49">
                  <c:v>494.13554152298849</c:v>
                </c:pt>
                <c:pt idx="50">
                  <c:v>494.12556695402299</c:v>
                </c:pt>
                <c:pt idx="51">
                  <c:v>494.15818721264367</c:v>
                </c:pt>
                <c:pt idx="52">
                  <c:v>494.16931594827412</c:v>
                </c:pt>
                <c:pt idx="53">
                  <c:v>494.17758318965616</c:v>
                </c:pt>
                <c:pt idx="54">
                  <c:v>494.1851808908047</c:v>
                </c:pt>
                <c:pt idx="55">
                  <c:v>494.19970158045976</c:v>
                </c:pt>
                <c:pt idx="56">
                  <c:v>494.20865933908044</c:v>
                </c:pt>
                <c:pt idx="57">
                  <c:v>494.21675517241363</c:v>
                </c:pt>
                <c:pt idx="58">
                  <c:v>494.22580316091955</c:v>
                </c:pt>
                <c:pt idx="59">
                  <c:v>494.24358318965591</c:v>
                </c:pt>
                <c:pt idx="60">
                  <c:v>494.24365387931078</c:v>
                </c:pt>
                <c:pt idx="61">
                  <c:v>494.27764856321841</c:v>
                </c:pt>
                <c:pt idx="62">
                  <c:v>494.26790574712629</c:v>
                </c:pt>
                <c:pt idx="63">
                  <c:v>494.27102212643678</c:v>
                </c:pt>
                <c:pt idx="64">
                  <c:v>494.28196695402221</c:v>
                </c:pt>
                <c:pt idx="65">
                  <c:v>494.29269367816096</c:v>
                </c:pt>
                <c:pt idx="66">
                  <c:v>494.30625043103424</c:v>
                </c:pt>
                <c:pt idx="67">
                  <c:v>494.30406149425363</c:v>
                </c:pt>
                <c:pt idx="68">
                  <c:v>494.31958074712645</c:v>
                </c:pt>
                <c:pt idx="69">
                  <c:v>494.32010186781611</c:v>
                </c:pt>
                <c:pt idx="70">
                  <c:v>494.33047629310346</c:v>
                </c:pt>
                <c:pt idx="71">
                  <c:v>494.35461005747135</c:v>
                </c:pt>
                <c:pt idx="72">
                  <c:v>494.35460632183998</c:v>
                </c:pt>
                <c:pt idx="73">
                  <c:v>494.36064425287356</c:v>
                </c:pt>
                <c:pt idx="74">
                  <c:v>494.37056408045976</c:v>
                </c:pt>
                <c:pt idx="75">
                  <c:v>494.38997658045975</c:v>
                </c:pt>
                <c:pt idx="76">
                  <c:v>494.38852787356331</c:v>
                </c:pt>
                <c:pt idx="77">
                  <c:v>494.3937456896553</c:v>
                </c:pt>
                <c:pt idx="78">
                  <c:v>494.39890531609194</c:v>
                </c:pt>
                <c:pt idx="79">
                  <c:v>494.40358735632185</c:v>
                </c:pt>
                <c:pt idx="80">
                  <c:v>494.41436580459765</c:v>
                </c:pt>
                <c:pt idx="81">
                  <c:v>494.4212005747126</c:v>
                </c:pt>
                <c:pt idx="82">
                  <c:v>494.42888994252786</c:v>
                </c:pt>
                <c:pt idx="83">
                  <c:v>494.4331376436765</c:v>
                </c:pt>
                <c:pt idx="84">
                  <c:v>494.44863232758621</c:v>
                </c:pt>
                <c:pt idx="85">
                  <c:v>494.46303419540226</c:v>
                </c:pt>
                <c:pt idx="86">
                  <c:v>494.4636028735639</c:v>
                </c:pt>
                <c:pt idx="87">
                  <c:v>494.4659488505738</c:v>
                </c:pt>
                <c:pt idx="88">
                  <c:v>494.4744363505738</c:v>
                </c:pt>
                <c:pt idx="89">
                  <c:v>494.48780014367816</c:v>
                </c:pt>
                <c:pt idx="90">
                  <c:v>494.49590258620663</c:v>
                </c:pt>
                <c:pt idx="91">
                  <c:v>494.49562356321843</c:v>
                </c:pt>
                <c:pt idx="92">
                  <c:v>494.49937744252713</c:v>
                </c:pt>
                <c:pt idx="93">
                  <c:v>494.50103821838974</c:v>
                </c:pt>
                <c:pt idx="94">
                  <c:v>494.52075215517169</c:v>
                </c:pt>
                <c:pt idx="95">
                  <c:v>494.53558793103429</c:v>
                </c:pt>
                <c:pt idx="96">
                  <c:v>494.53705244252762</c:v>
                </c:pt>
                <c:pt idx="97">
                  <c:v>494.53595977011383</c:v>
                </c:pt>
                <c:pt idx="98">
                  <c:v>494.54630474137844</c:v>
                </c:pt>
                <c:pt idx="99">
                  <c:v>494.55412729885057</c:v>
                </c:pt>
                <c:pt idx="100">
                  <c:v>494.56167327586206</c:v>
                </c:pt>
                <c:pt idx="101">
                  <c:v>494.57898620689656</c:v>
                </c:pt>
                <c:pt idx="102">
                  <c:v>494.58757399425269</c:v>
                </c:pt>
                <c:pt idx="103">
                  <c:v>494.57996623563218</c:v>
                </c:pt>
                <c:pt idx="104">
                  <c:v>494.59547313218394</c:v>
                </c:pt>
                <c:pt idx="105">
                  <c:v>494.60200991379332</c:v>
                </c:pt>
                <c:pt idx="106">
                  <c:v>494.59481221264366</c:v>
                </c:pt>
                <c:pt idx="107">
                  <c:v>494.6046636494267</c:v>
                </c:pt>
                <c:pt idx="108">
                  <c:v>494.60898635057464</c:v>
                </c:pt>
                <c:pt idx="109">
                  <c:v>494.61509353448275</c:v>
                </c:pt>
                <c:pt idx="110">
                  <c:v>494.6277489942529</c:v>
                </c:pt>
                <c:pt idx="111">
                  <c:v>494.62877859195396</c:v>
                </c:pt>
                <c:pt idx="112">
                  <c:v>494.63753045976995</c:v>
                </c:pt>
                <c:pt idx="113">
                  <c:v>494.65392126436865</c:v>
                </c:pt>
                <c:pt idx="114">
                  <c:v>494.65967543103471</c:v>
                </c:pt>
                <c:pt idx="115">
                  <c:v>494.51645589080459</c:v>
                </c:pt>
                <c:pt idx="116">
                  <c:v>494.65413462643738</c:v>
                </c:pt>
                <c:pt idx="117">
                  <c:v>494.68747801724135</c:v>
                </c:pt>
                <c:pt idx="118">
                  <c:v>494.7445867816092</c:v>
                </c:pt>
                <c:pt idx="119">
                  <c:v>494.81120402298853</c:v>
                </c:pt>
                <c:pt idx="120">
                  <c:v>494.94063204022922</c:v>
                </c:pt>
                <c:pt idx="121">
                  <c:v>495.06160014367816</c:v>
                </c:pt>
                <c:pt idx="122">
                  <c:v>495.09334913793106</c:v>
                </c:pt>
                <c:pt idx="123">
                  <c:v>495.09214022988505</c:v>
                </c:pt>
                <c:pt idx="124">
                  <c:v>495.09450919540228</c:v>
                </c:pt>
                <c:pt idx="125">
                  <c:v>495.09813864942424</c:v>
                </c:pt>
                <c:pt idx="126">
                  <c:v>495.09344827586204</c:v>
                </c:pt>
                <c:pt idx="127">
                  <c:v>495.09210545976993</c:v>
                </c:pt>
                <c:pt idx="128">
                  <c:v>495.1036064655172</c:v>
                </c:pt>
                <c:pt idx="129">
                  <c:v>495.0951869252865</c:v>
                </c:pt>
                <c:pt idx="130">
                  <c:v>495.10073204022922</c:v>
                </c:pt>
                <c:pt idx="131">
                  <c:v>495.09848103448275</c:v>
                </c:pt>
                <c:pt idx="132">
                  <c:v>495.09731106321829</c:v>
                </c:pt>
                <c:pt idx="133">
                  <c:v>495.10256077586291</c:v>
                </c:pt>
                <c:pt idx="134">
                  <c:v>495.10077758620685</c:v>
                </c:pt>
                <c:pt idx="135">
                  <c:v>495.10354913793174</c:v>
                </c:pt>
                <c:pt idx="136">
                  <c:v>495.1128445402299</c:v>
                </c:pt>
                <c:pt idx="137">
                  <c:v>495.11107255747129</c:v>
                </c:pt>
                <c:pt idx="138">
                  <c:v>495.11138548850505</c:v>
                </c:pt>
                <c:pt idx="139">
                  <c:v>495.11077011494336</c:v>
                </c:pt>
                <c:pt idx="140">
                  <c:v>495.11542428160919</c:v>
                </c:pt>
                <c:pt idx="141">
                  <c:v>495.117898132184</c:v>
                </c:pt>
                <c:pt idx="142">
                  <c:v>495.12736235632201</c:v>
                </c:pt>
                <c:pt idx="143">
                  <c:v>495.12206336206901</c:v>
                </c:pt>
                <c:pt idx="144">
                  <c:v>495.12050531609196</c:v>
                </c:pt>
                <c:pt idx="145">
                  <c:v>495.11996235632256</c:v>
                </c:pt>
                <c:pt idx="146">
                  <c:v>495.11951135057399</c:v>
                </c:pt>
                <c:pt idx="147">
                  <c:v>495.12113505746987</c:v>
                </c:pt>
                <c:pt idx="148">
                  <c:v>495.12459971264366</c:v>
                </c:pt>
                <c:pt idx="149">
                  <c:v>495.12975488505748</c:v>
                </c:pt>
                <c:pt idx="150">
                  <c:v>495.13218002873572</c:v>
                </c:pt>
                <c:pt idx="151">
                  <c:v>495.13223635057392</c:v>
                </c:pt>
                <c:pt idx="152">
                  <c:v>495.13434612068966</c:v>
                </c:pt>
                <c:pt idx="153">
                  <c:v>495.13499252873572</c:v>
                </c:pt>
                <c:pt idx="154">
                  <c:v>495.13679454022878</c:v>
                </c:pt>
                <c:pt idx="155">
                  <c:v>495.13909109195401</c:v>
                </c:pt>
                <c:pt idx="156">
                  <c:v>495.14379367816161</c:v>
                </c:pt>
                <c:pt idx="157">
                  <c:v>495.15141336206898</c:v>
                </c:pt>
                <c:pt idx="158">
                  <c:v>495.14966867816224</c:v>
                </c:pt>
                <c:pt idx="159">
                  <c:v>495.14874094827485</c:v>
                </c:pt>
                <c:pt idx="160">
                  <c:v>495.15345172413788</c:v>
                </c:pt>
                <c:pt idx="161">
                  <c:v>495.15112456896554</c:v>
                </c:pt>
                <c:pt idx="162">
                  <c:v>495.15632112068965</c:v>
                </c:pt>
                <c:pt idx="163">
                  <c:v>495.159016954023</c:v>
                </c:pt>
                <c:pt idx="164">
                  <c:v>495.16526106321902</c:v>
                </c:pt>
                <c:pt idx="165">
                  <c:v>495.17221666666671</c:v>
                </c:pt>
                <c:pt idx="166">
                  <c:v>495.17662126436778</c:v>
                </c:pt>
                <c:pt idx="167">
                  <c:v>495.16722629310402</c:v>
                </c:pt>
                <c:pt idx="168">
                  <c:v>495.17237313218391</c:v>
                </c:pt>
                <c:pt idx="169">
                  <c:v>495.17236264367818</c:v>
                </c:pt>
                <c:pt idx="170">
                  <c:v>495.17380517241378</c:v>
                </c:pt>
                <c:pt idx="171">
                  <c:v>495.17623362068969</c:v>
                </c:pt>
                <c:pt idx="172">
                  <c:v>495.17451637931038</c:v>
                </c:pt>
                <c:pt idx="173">
                  <c:v>495.17788908046077</c:v>
                </c:pt>
                <c:pt idx="174">
                  <c:v>495.18083132183932</c:v>
                </c:pt>
                <c:pt idx="175">
                  <c:v>495.18345833333416</c:v>
                </c:pt>
                <c:pt idx="176">
                  <c:v>495.18534066091951</c:v>
                </c:pt>
                <c:pt idx="177">
                  <c:v>495.18721048850563</c:v>
                </c:pt>
                <c:pt idx="178">
                  <c:v>495.18896106321841</c:v>
                </c:pt>
                <c:pt idx="179">
                  <c:v>495.19078290229817</c:v>
                </c:pt>
                <c:pt idx="180">
                  <c:v>495.19268433908155</c:v>
                </c:pt>
                <c:pt idx="181">
                  <c:v>495.19456767241388</c:v>
                </c:pt>
                <c:pt idx="182">
                  <c:v>495.1965510057471</c:v>
                </c:pt>
                <c:pt idx="183">
                  <c:v>495.19853433908025</c:v>
                </c:pt>
                <c:pt idx="184">
                  <c:v>495.20058663793174</c:v>
                </c:pt>
                <c:pt idx="185">
                  <c:v>495.20259640804528</c:v>
                </c:pt>
                <c:pt idx="186">
                  <c:v>495.20462916666702</c:v>
                </c:pt>
                <c:pt idx="187">
                  <c:v>495.20669137931037</c:v>
                </c:pt>
                <c:pt idx="188">
                  <c:v>495.20866149425285</c:v>
                </c:pt>
                <c:pt idx="189">
                  <c:v>495.21072729885054</c:v>
                </c:pt>
                <c:pt idx="190">
                  <c:v>495.21266724137899</c:v>
                </c:pt>
                <c:pt idx="191">
                  <c:v>495.21466910919537</c:v>
                </c:pt>
                <c:pt idx="192">
                  <c:v>495.21653936781513</c:v>
                </c:pt>
                <c:pt idx="193">
                  <c:v>495.21842054597693</c:v>
                </c:pt>
                <c:pt idx="194">
                  <c:v>495.22030244252744</c:v>
                </c:pt>
                <c:pt idx="195">
                  <c:v>495.22208362068966</c:v>
                </c:pt>
                <c:pt idx="196">
                  <c:v>495.22395043103393</c:v>
                </c:pt>
                <c:pt idx="197">
                  <c:v>495.22571091954023</c:v>
                </c:pt>
                <c:pt idx="198">
                  <c:v>495.22737068965512</c:v>
                </c:pt>
                <c:pt idx="199">
                  <c:v>495.22913117816069</c:v>
                </c:pt>
                <c:pt idx="200">
                  <c:v>495.23089094827412</c:v>
                </c:pt>
                <c:pt idx="201">
                  <c:v>495.23255143678165</c:v>
                </c:pt>
                <c:pt idx="202">
                  <c:v>495.23431120689588</c:v>
                </c:pt>
                <c:pt idx="203">
                  <c:v>495.23607169540225</c:v>
                </c:pt>
                <c:pt idx="204">
                  <c:v>495.2377314655165</c:v>
                </c:pt>
                <c:pt idx="205">
                  <c:v>495.2394675287357</c:v>
                </c:pt>
                <c:pt idx="206">
                  <c:v>495.24109928160863</c:v>
                </c:pt>
                <c:pt idx="207">
                  <c:v>495.24283175287354</c:v>
                </c:pt>
                <c:pt idx="208">
                  <c:v>495.24446350574846</c:v>
                </c:pt>
                <c:pt idx="209">
                  <c:v>495.2460880747127</c:v>
                </c:pt>
                <c:pt idx="210">
                  <c:v>495.24771048850511</c:v>
                </c:pt>
                <c:pt idx="211">
                  <c:v>495.24933290229774</c:v>
                </c:pt>
                <c:pt idx="212">
                  <c:v>495.25085459770185</c:v>
                </c:pt>
                <c:pt idx="213">
                  <c:v>495.25247701149425</c:v>
                </c:pt>
                <c:pt idx="214">
                  <c:v>495.25409942528694</c:v>
                </c:pt>
                <c:pt idx="215">
                  <c:v>495.25572112068966</c:v>
                </c:pt>
                <c:pt idx="216">
                  <c:v>495.25724353448277</c:v>
                </c:pt>
                <c:pt idx="217">
                  <c:v>495.25886738505778</c:v>
                </c:pt>
                <c:pt idx="218">
                  <c:v>495.26039267241379</c:v>
                </c:pt>
                <c:pt idx="219">
                  <c:v>495.2619186781601</c:v>
                </c:pt>
                <c:pt idx="220">
                  <c:v>495.26354396551699</c:v>
                </c:pt>
                <c:pt idx="221">
                  <c:v>495.26507140804569</c:v>
                </c:pt>
                <c:pt idx="222">
                  <c:v>495.26650387931033</c:v>
                </c:pt>
                <c:pt idx="223">
                  <c:v>495.26793706896524</c:v>
                </c:pt>
                <c:pt idx="224">
                  <c:v>495.26946954022969</c:v>
                </c:pt>
                <c:pt idx="225">
                  <c:v>495.27090201149423</c:v>
                </c:pt>
                <c:pt idx="226">
                  <c:v>495.27233448275859</c:v>
                </c:pt>
                <c:pt idx="227">
                  <c:v>495.27386695402299</c:v>
                </c:pt>
                <c:pt idx="228">
                  <c:v>495.27529942528656</c:v>
                </c:pt>
                <c:pt idx="229">
                  <c:v>495.27673189655167</c:v>
                </c:pt>
                <c:pt idx="230">
                  <c:v>495.27815718390804</c:v>
                </c:pt>
                <c:pt idx="231">
                  <c:v>495.27958247126429</c:v>
                </c:pt>
                <c:pt idx="232">
                  <c:v>495.28100775861901</c:v>
                </c:pt>
                <c:pt idx="233">
                  <c:v>495.28243304597669</c:v>
                </c:pt>
                <c:pt idx="234">
                  <c:v>495.29743836206893</c:v>
                </c:pt>
                <c:pt idx="235">
                  <c:v>495.31481321839084</c:v>
                </c:pt>
                <c:pt idx="236">
                  <c:v>495.33218807471275</c:v>
                </c:pt>
                <c:pt idx="237">
                  <c:v>495.34946221264408</c:v>
                </c:pt>
                <c:pt idx="238">
                  <c:v>495.36683706896554</c:v>
                </c:pt>
                <c:pt idx="239">
                  <c:v>495.38421192528699</c:v>
                </c:pt>
                <c:pt idx="240">
                  <c:v>495.40158606321825</c:v>
                </c:pt>
                <c:pt idx="241">
                  <c:v>495.41886091954035</c:v>
                </c:pt>
                <c:pt idx="242">
                  <c:v>495.42826853448264</c:v>
                </c:pt>
                <c:pt idx="243">
                  <c:v>495.43176882183894</c:v>
                </c:pt>
                <c:pt idx="244">
                  <c:v>495.43526839080459</c:v>
                </c:pt>
                <c:pt idx="245">
                  <c:v>495.43876867816016</c:v>
                </c:pt>
                <c:pt idx="246">
                  <c:v>495.44051278735634</c:v>
                </c:pt>
                <c:pt idx="247">
                  <c:v>495.43975143678165</c:v>
                </c:pt>
                <c:pt idx="248">
                  <c:v>495.43899008620622</c:v>
                </c:pt>
                <c:pt idx="249">
                  <c:v>495.43832873563139</c:v>
                </c:pt>
                <c:pt idx="250">
                  <c:v>495.43756738505743</c:v>
                </c:pt>
                <c:pt idx="251">
                  <c:v>495.43690603448192</c:v>
                </c:pt>
                <c:pt idx="252">
                  <c:v>495.43614468390803</c:v>
                </c:pt>
                <c:pt idx="253">
                  <c:v>495.43548333333416</c:v>
                </c:pt>
                <c:pt idx="254">
                  <c:v>495.43462629310346</c:v>
                </c:pt>
                <c:pt idx="255">
                  <c:v>495.4331610632176</c:v>
                </c:pt>
                <c:pt idx="256">
                  <c:v>495.43179655172327</c:v>
                </c:pt>
                <c:pt idx="257">
                  <c:v>495.43033204022828</c:v>
                </c:pt>
                <c:pt idx="258">
                  <c:v>495.42896752873565</c:v>
                </c:pt>
                <c:pt idx="259">
                  <c:v>495.42750301724129</c:v>
                </c:pt>
                <c:pt idx="260">
                  <c:v>495.42613778735523</c:v>
                </c:pt>
                <c:pt idx="261">
                  <c:v>495.42467327586206</c:v>
                </c:pt>
                <c:pt idx="262">
                  <c:v>495.42330876436711</c:v>
                </c:pt>
                <c:pt idx="263">
                  <c:v>495.42184425287263</c:v>
                </c:pt>
                <c:pt idx="264">
                  <c:v>495.42047974137819</c:v>
                </c:pt>
                <c:pt idx="265">
                  <c:v>495.41901451149369</c:v>
                </c:pt>
                <c:pt idx="266">
                  <c:v>495.41764999999964</c:v>
                </c:pt>
                <c:pt idx="267">
                  <c:v>495.41618548850425</c:v>
                </c:pt>
                <c:pt idx="268">
                  <c:v>495.41472097701154</c:v>
                </c:pt>
                <c:pt idx="269">
                  <c:v>495.41335646551613</c:v>
                </c:pt>
                <c:pt idx="270">
                  <c:v>495.41189123563214</c:v>
                </c:pt>
                <c:pt idx="271">
                  <c:v>495.41053275861901</c:v>
                </c:pt>
                <c:pt idx="272">
                  <c:v>495.40923635057379</c:v>
                </c:pt>
                <c:pt idx="273">
                  <c:v>495.40793994252743</c:v>
                </c:pt>
                <c:pt idx="274">
                  <c:v>495.40664425287264</c:v>
                </c:pt>
                <c:pt idx="275">
                  <c:v>495.40534784482759</c:v>
                </c:pt>
                <c:pt idx="276">
                  <c:v>495.40405215517194</c:v>
                </c:pt>
                <c:pt idx="277">
                  <c:v>495.40275574712547</c:v>
                </c:pt>
                <c:pt idx="278">
                  <c:v>495.40146005747124</c:v>
                </c:pt>
                <c:pt idx="279">
                  <c:v>495.40015502873553</c:v>
                </c:pt>
                <c:pt idx="280">
                  <c:v>495.39893060344832</c:v>
                </c:pt>
                <c:pt idx="281">
                  <c:v>495.39770617816089</c:v>
                </c:pt>
                <c:pt idx="282">
                  <c:v>495.39648247126399</c:v>
                </c:pt>
                <c:pt idx="283">
                  <c:v>495.39515517241369</c:v>
                </c:pt>
                <c:pt idx="284">
                  <c:v>495.39401494252797</c:v>
                </c:pt>
                <c:pt idx="285">
                  <c:v>495.39277471264364</c:v>
                </c:pt>
                <c:pt idx="286">
                  <c:v>495.39152514367726</c:v>
                </c:pt>
                <c:pt idx="287">
                  <c:v>495.39036767241379</c:v>
                </c:pt>
                <c:pt idx="288">
                  <c:v>495.38910948275861</c:v>
                </c:pt>
                <c:pt idx="289">
                  <c:v>495.38794339080471</c:v>
                </c:pt>
                <c:pt idx="290">
                  <c:v>495.38677658045964</c:v>
                </c:pt>
                <c:pt idx="291">
                  <c:v>495.38561048850511</c:v>
                </c:pt>
                <c:pt idx="292">
                  <c:v>495.38444367816174</c:v>
                </c:pt>
                <c:pt idx="293">
                  <c:v>495.38334382183911</c:v>
                </c:pt>
                <c:pt idx="294">
                  <c:v>495.38213821838974</c:v>
                </c:pt>
                <c:pt idx="295">
                  <c:v>495.38103261494257</c:v>
                </c:pt>
                <c:pt idx="296">
                  <c:v>495.37982701149434</c:v>
                </c:pt>
                <c:pt idx="297">
                  <c:v>495.37862140804594</c:v>
                </c:pt>
                <c:pt idx="298">
                  <c:v>495.37751580459769</c:v>
                </c:pt>
                <c:pt idx="299">
                  <c:v>495.3763102011485</c:v>
                </c:pt>
                <c:pt idx="300">
                  <c:v>495.37520387931102</c:v>
                </c:pt>
                <c:pt idx="301">
                  <c:v>495.37399109195405</c:v>
                </c:pt>
                <c:pt idx="302">
                  <c:v>495.37287255747128</c:v>
                </c:pt>
                <c:pt idx="303">
                  <c:v>495.37165402298854</c:v>
                </c:pt>
                <c:pt idx="304">
                  <c:v>495.37053477011415</c:v>
                </c:pt>
                <c:pt idx="305">
                  <c:v>495.36931408045979</c:v>
                </c:pt>
                <c:pt idx="306">
                  <c:v>495.36819123563214</c:v>
                </c:pt>
                <c:pt idx="307">
                  <c:v>495.36696623563222</c:v>
                </c:pt>
                <c:pt idx="308">
                  <c:v>495.36583908045975</c:v>
                </c:pt>
                <c:pt idx="309">
                  <c:v>495.36461192528725</c:v>
                </c:pt>
                <c:pt idx="310">
                  <c:v>495.36348477011495</c:v>
                </c:pt>
                <c:pt idx="311">
                  <c:v>495.36225761494336</c:v>
                </c:pt>
                <c:pt idx="312">
                  <c:v>495.36112830459763</c:v>
                </c:pt>
                <c:pt idx="313">
                  <c:v>495.35989827586286</c:v>
                </c:pt>
                <c:pt idx="314">
                  <c:v>495.35876321839083</c:v>
                </c:pt>
                <c:pt idx="315">
                  <c:v>495.35752816091957</c:v>
                </c:pt>
                <c:pt idx="316">
                  <c:v>495.35639310344897</c:v>
                </c:pt>
                <c:pt idx="317">
                  <c:v>495.35515876436784</c:v>
                </c:pt>
                <c:pt idx="318">
                  <c:v>495.35402011494392</c:v>
                </c:pt>
                <c:pt idx="319">
                  <c:v>495.3527814655173</c:v>
                </c:pt>
                <c:pt idx="320">
                  <c:v>495.35156149425285</c:v>
                </c:pt>
                <c:pt idx="321">
                  <c:v>495.35034224137894</c:v>
                </c:pt>
                <c:pt idx="322">
                  <c:v>495.34912370689671</c:v>
                </c:pt>
                <c:pt idx="323">
                  <c:v>495.34800517241382</c:v>
                </c:pt>
                <c:pt idx="324">
                  <c:v>495.3467945402291</c:v>
                </c:pt>
                <c:pt idx="325">
                  <c:v>495.34558606321838</c:v>
                </c:pt>
                <c:pt idx="326">
                  <c:v>495.34426681034637</c:v>
                </c:pt>
                <c:pt idx="327">
                  <c:v>495.34304396551727</c:v>
                </c:pt>
                <c:pt idx="328">
                  <c:v>495.34182040229865</c:v>
                </c:pt>
                <c:pt idx="329">
                  <c:v>495.34059755747126</c:v>
                </c:pt>
                <c:pt idx="330">
                  <c:v>495.3393502873563</c:v>
                </c:pt>
                <c:pt idx="331">
                  <c:v>495.33798649425285</c:v>
                </c:pt>
                <c:pt idx="332">
                  <c:v>495.33672270114869</c:v>
                </c:pt>
                <c:pt idx="333">
                  <c:v>495.33535890804473</c:v>
                </c:pt>
                <c:pt idx="334">
                  <c:v>495.33409511494278</c:v>
                </c:pt>
                <c:pt idx="335">
                  <c:v>495.33283060344928</c:v>
                </c:pt>
                <c:pt idx="336">
                  <c:v>495.33146681034481</c:v>
                </c:pt>
                <c:pt idx="337">
                  <c:v>495.33020301724139</c:v>
                </c:pt>
                <c:pt idx="338">
                  <c:v>495.32883563218383</c:v>
                </c:pt>
                <c:pt idx="339">
                  <c:v>495.32755962643682</c:v>
                </c:pt>
                <c:pt idx="340">
                  <c:v>495.32618433908044</c:v>
                </c:pt>
                <c:pt idx="341">
                  <c:v>495.32490833333441</c:v>
                </c:pt>
                <c:pt idx="342">
                  <c:v>495.32353160919524</c:v>
                </c:pt>
                <c:pt idx="343">
                  <c:v>495.32215201149393</c:v>
                </c:pt>
                <c:pt idx="344">
                  <c:v>495.3207716954023</c:v>
                </c:pt>
                <c:pt idx="345">
                  <c:v>495.31939137931101</c:v>
                </c:pt>
                <c:pt idx="346">
                  <c:v>495.31801106321825</c:v>
                </c:pt>
                <c:pt idx="347">
                  <c:v>495.31663074712623</c:v>
                </c:pt>
                <c:pt idx="348">
                  <c:v>495.31525043103449</c:v>
                </c:pt>
                <c:pt idx="349">
                  <c:v>495.31377083333416</c:v>
                </c:pt>
                <c:pt idx="350">
                  <c:v>495.3123905172414</c:v>
                </c:pt>
                <c:pt idx="351">
                  <c:v>495.3110252873563</c:v>
                </c:pt>
                <c:pt idx="352">
                  <c:v>495.30966149425382</c:v>
                </c:pt>
                <c:pt idx="353">
                  <c:v>495.30819841954019</c:v>
                </c:pt>
                <c:pt idx="354">
                  <c:v>495.30683534482756</c:v>
                </c:pt>
                <c:pt idx="355">
                  <c:v>495.30537945402227</c:v>
                </c:pt>
                <c:pt idx="356">
                  <c:v>495.30402571839079</c:v>
                </c:pt>
                <c:pt idx="357">
                  <c:v>495.30257413793186</c:v>
                </c:pt>
                <c:pt idx="358">
                  <c:v>495.30112327586204</c:v>
                </c:pt>
                <c:pt idx="359">
                  <c:v>495.29967169540231</c:v>
                </c:pt>
                <c:pt idx="360">
                  <c:v>495.29822083333409</c:v>
                </c:pt>
                <c:pt idx="361">
                  <c:v>495.29617686781495</c:v>
                </c:pt>
                <c:pt idx="362">
                  <c:v>495.2936576149425</c:v>
                </c:pt>
                <c:pt idx="363">
                  <c:v>495.29113836206773</c:v>
                </c:pt>
                <c:pt idx="364">
                  <c:v>495.28851910919417</c:v>
                </c:pt>
                <c:pt idx="365">
                  <c:v>495.28599985632184</c:v>
                </c:pt>
                <c:pt idx="366">
                  <c:v>495.28348060344916</c:v>
                </c:pt>
                <c:pt idx="367">
                  <c:v>495.28096135057405</c:v>
                </c:pt>
                <c:pt idx="368">
                  <c:v>495.27834209770117</c:v>
                </c:pt>
                <c:pt idx="369">
                  <c:v>495.2757728448276</c:v>
                </c:pt>
                <c:pt idx="370">
                  <c:v>495.27292054597694</c:v>
                </c:pt>
                <c:pt idx="371">
                  <c:v>495.27006752873575</c:v>
                </c:pt>
                <c:pt idx="372">
                  <c:v>495.26731522988439</c:v>
                </c:pt>
                <c:pt idx="373">
                  <c:v>495.26446221264371</c:v>
                </c:pt>
                <c:pt idx="374">
                  <c:v>495.26160919540234</c:v>
                </c:pt>
                <c:pt idx="375">
                  <c:v>495.25875689655174</c:v>
                </c:pt>
                <c:pt idx="376">
                  <c:v>495.25600387931036</c:v>
                </c:pt>
                <c:pt idx="377">
                  <c:v>495.25315158045964</c:v>
                </c:pt>
                <c:pt idx="378">
                  <c:v>495.25029856321839</c:v>
                </c:pt>
                <c:pt idx="379">
                  <c:v>495.24744626436865</c:v>
                </c:pt>
                <c:pt idx="380">
                  <c:v>495.24469324712646</c:v>
                </c:pt>
                <c:pt idx="381">
                  <c:v>495.24184022988538</c:v>
                </c:pt>
                <c:pt idx="382">
                  <c:v>495.23898793103399</c:v>
                </c:pt>
                <c:pt idx="383">
                  <c:v>495.23623491379226</c:v>
                </c:pt>
                <c:pt idx="384">
                  <c:v>495.23338261494251</c:v>
                </c:pt>
                <c:pt idx="385">
                  <c:v>495.23052959770115</c:v>
                </c:pt>
                <c:pt idx="386">
                  <c:v>495.22807902298746</c:v>
                </c:pt>
                <c:pt idx="387">
                  <c:v>495.22466652298851</c:v>
                </c:pt>
                <c:pt idx="388">
                  <c:v>495.22226278735678</c:v>
                </c:pt>
                <c:pt idx="389">
                  <c:v>495.21995948275861</c:v>
                </c:pt>
                <c:pt idx="390">
                  <c:v>495.21876120689654</c:v>
                </c:pt>
                <c:pt idx="391">
                  <c:v>495.21777442528656</c:v>
                </c:pt>
                <c:pt idx="392">
                  <c:v>495.21678764367743</c:v>
                </c:pt>
                <c:pt idx="393">
                  <c:v>495.21580086206905</c:v>
                </c:pt>
                <c:pt idx="394">
                  <c:v>495.21515991379238</c:v>
                </c:pt>
                <c:pt idx="395">
                  <c:v>495.21465804597699</c:v>
                </c:pt>
                <c:pt idx="396">
                  <c:v>495.21416566091949</c:v>
                </c:pt>
                <c:pt idx="397">
                  <c:v>495.2137627873563</c:v>
                </c:pt>
                <c:pt idx="398">
                  <c:v>495.2132606321839</c:v>
                </c:pt>
                <c:pt idx="399">
                  <c:v>495.21285775861986</c:v>
                </c:pt>
                <c:pt idx="400">
                  <c:v>495.21240229885052</c:v>
                </c:pt>
                <c:pt idx="401">
                  <c:v>495.21190502873566</c:v>
                </c:pt>
                <c:pt idx="402">
                  <c:v>495.21135244252713</c:v>
                </c:pt>
                <c:pt idx="403">
                  <c:v>495.21060646551723</c:v>
                </c:pt>
                <c:pt idx="404">
                  <c:v>495.20986120689702</c:v>
                </c:pt>
                <c:pt idx="405">
                  <c:v>495.20911594827362</c:v>
                </c:pt>
                <c:pt idx="406">
                  <c:v>495.20831824712485</c:v>
                </c:pt>
                <c:pt idx="407">
                  <c:v>495.20734956896553</c:v>
                </c:pt>
                <c:pt idx="408">
                  <c:v>495.20639382183913</c:v>
                </c:pt>
                <c:pt idx="409">
                  <c:v>495.20544252873572</c:v>
                </c:pt>
                <c:pt idx="410">
                  <c:v>495.20416005747126</c:v>
                </c:pt>
                <c:pt idx="411">
                  <c:v>495.20261781609196</c:v>
                </c:pt>
                <c:pt idx="412">
                  <c:v>495.20100876436783</c:v>
                </c:pt>
                <c:pt idx="413">
                  <c:v>495.199267816092</c:v>
                </c:pt>
                <c:pt idx="414">
                  <c:v>495.19744209770204</c:v>
                </c:pt>
                <c:pt idx="415">
                  <c:v>495.19571637931034</c:v>
                </c:pt>
                <c:pt idx="416">
                  <c:v>495.19389066091958</c:v>
                </c:pt>
                <c:pt idx="417">
                  <c:v>495.19201982758619</c:v>
                </c:pt>
                <c:pt idx="418">
                  <c:v>495.1901728448276</c:v>
                </c:pt>
                <c:pt idx="419">
                  <c:v>495.18832586206895</c:v>
                </c:pt>
                <c:pt idx="420">
                  <c:v>495.18637887931033</c:v>
                </c:pt>
                <c:pt idx="421">
                  <c:v>495.18453261494278</c:v>
                </c:pt>
                <c:pt idx="422">
                  <c:v>495.18258563218404</c:v>
                </c:pt>
                <c:pt idx="423">
                  <c:v>495.18073864942528</c:v>
                </c:pt>
                <c:pt idx="424">
                  <c:v>495.17879166666671</c:v>
                </c:pt>
                <c:pt idx="425">
                  <c:v>495.17693103448266</c:v>
                </c:pt>
                <c:pt idx="426">
                  <c:v>495.17504669540278</c:v>
                </c:pt>
                <c:pt idx="427">
                  <c:v>495.17316235632182</c:v>
                </c:pt>
                <c:pt idx="428">
                  <c:v>495.17117801724129</c:v>
                </c:pt>
                <c:pt idx="429">
                  <c:v>495.16930804597695</c:v>
                </c:pt>
                <c:pt idx="430">
                  <c:v>495.16738477011495</c:v>
                </c:pt>
                <c:pt idx="431">
                  <c:v>495.16556149425287</c:v>
                </c:pt>
                <c:pt idx="432">
                  <c:v>495.16363821839064</c:v>
                </c:pt>
                <c:pt idx="433">
                  <c:v>495.16171494252774</c:v>
                </c:pt>
                <c:pt idx="434">
                  <c:v>495.15979094827503</c:v>
                </c:pt>
                <c:pt idx="435">
                  <c:v>495.15786767241468</c:v>
                </c:pt>
                <c:pt idx="436">
                  <c:v>495.15604439655232</c:v>
                </c:pt>
                <c:pt idx="437">
                  <c:v>495.15412112068975</c:v>
                </c:pt>
                <c:pt idx="438">
                  <c:v>495.15227543103447</c:v>
                </c:pt>
                <c:pt idx="439">
                  <c:v>495.15033333333434</c:v>
                </c:pt>
                <c:pt idx="440">
                  <c:v>495.14849123563232</c:v>
                </c:pt>
                <c:pt idx="441">
                  <c:v>495.14664913793217</c:v>
                </c:pt>
                <c:pt idx="442">
                  <c:v>495.14471408045978</c:v>
                </c:pt>
                <c:pt idx="443">
                  <c:v>495.14290416666745</c:v>
                </c:pt>
                <c:pt idx="444">
                  <c:v>495.14099425287355</c:v>
                </c:pt>
                <c:pt idx="445">
                  <c:v>495.13908433908125</c:v>
                </c:pt>
                <c:pt idx="446">
                  <c:v>495.13727514367815</c:v>
                </c:pt>
                <c:pt idx="447">
                  <c:v>495.13536522988505</c:v>
                </c:pt>
                <c:pt idx="448">
                  <c:v>495.13355531609199</c:v>
                </c:pt>
                <c:pt idx="449">
                  <c:v>495.13164540229803</c:v>
                </c:pt>
                <c:pt idx="450">
                  <c:v>495.12977356321841</c:v>
                </c:pt>
                <c:pt idx="451">
                  <c:v>495.12793620689655</c:v>
                </c:pt>
                <c:pt idx="452">
                  <c:v>495.12609885057367</c:v>
                </c:pt>
                <c:pt idx="453">
                  <c:v>495.12426077586292</c:v>
                </c:pt>
                <c:pt idx="454">
                  <c:v>495.12235287356378</c:v>
                </c:pt>
                <c:pt idx="455">
                  <c:v>495.12049094827455</c:v>
                </c:pt>
                <c:pt idx="456">
                  <c:v>495.11852902298824</c:v>
                </c:pt>
                <c:pt idx="457">
                  <c:v>495.11666637931114</c:v>
                </c:pt>
                <c:pt idx="458">
                  <c:v>495.11480445402367</c:v>
                </c:pt>
                <c:pt idx="459">
                  <c:v>495.11284252873696</c:v>
                </c:pt>
                <c:pt idx="460">
                  <c:v>495.11098060344966</c:v>
                </c:pt>
                <c:pt idx="461">
                  <c:v>495.10911867816094</c:v>
                </c:pt>
                <c:pt idx="462">
                  <c:v>495.10716106321837</c:v>
                </c:pt>
                <c:pt idx="463">
                  <c:v>495.10534080459774</c:v>
                </c:pt>
                <c:pt idx="464">
                  <c:v>495.10342054597703</c:v>
                </c:pt>
                <c:pt idx="465">
                  <c:v>495.10150028735637</c:v>
                </c:pt>
                <c:pt idx="466">
                  <c:v>495.09958002873572</c:v>
                </c:pt>
                <c:pt idx="467">
                  <c:v>495.09766178160919</c:v>
                </c:pt>
                <c:pt idx="468">
                  <c:v>495.09574712643678</c:v>
                </c:pt>
                <c:pt idx="469">
                  <c:v>495.09383247126357</c:v>
                </c:pt>
                <c:pt idx="470">
                  <c:v>495.09191781609115</c:v>
                </c:pt>
                <c:pt idx="471">
                  <c:v>495.09000387931036</c:v>
                </c:pt>
                <c:pt idx="472">
                  <c:v>495.08798922413791</c:v>
                </c:pt>
                <c:pt idx="473">
                  <c:v>495.08607456896476</c:v>
                </c:pt>
                <c:pt idx="474">
                  <c:v>495.08415991379309</c:v>
                </c:pt>
                <c:pt idx="475">
                  <c:v>495.08227399425289</c:v>
                </c:pt>
                <c:pt idx="476">
                  <c:v>495.08030172413794</c:v>
                </c:pt>
                <c:pt idx="477">
                  <c:v>495.07832873563194</c:v>
                </c:pt>
                <c:pt idx="478">
                  <c:v>495.07645646551669</c:v>
                </c:pt>
                <c:pt idx="479">
                  <c:v>495.07215316091953</c:v>
                </c:pt>
                <c:pt idx="480">
                  <c:v>495.06586724137929</c:v>
                </c:pt>
                <c:pt idx="481">
                  <c:v>495.05958060344966</c:v>
                </c:pt>
                <c:pt idx="482">
                  <c:v>495.05329468390886</c:v>
                </c:pt>
                <c:pt idx="483">
                  <c:v>495.04700804597695</c:v>
                </c:pt>
                <c:pt idx="484">
                  <c:v>495.04072212643774</c:v>
                </c:pt>
                <c:pt idx="485">
                  <c:v>495.03443548850487</c:v>
                </c:pt>
                <c:pt idx="486">
                  <c:v>495.02814956896458</c:v>
                </c:pt>
                <c:pt idx="487">
                  <c:v>495.02174410919525</c:v>
                </c:pt>
                <c:pt idx="488">
                  <c:v>495.01515258620663</c:v>
                </c:pt>
                <c:pt idx="489">
                  <c:v>495.00846034482771</c:v>
                </c:pt>
                <c:pt idx="490">
                  <c:v>495.00176810344902</c:v>
                </c:pt>
                <c:pt idx="491">
                  <c:v>494.99548994252774</c:v>
                </c:pt>
                <c:pt idx="492">
                  <c:v>494.99236106321825</c:v>
                </c:pt>
                <c:pt idx="493">
                  <c:v>494.98913218390805</c:v>
                </c:pt>
                <c:pt idx="494">
                  <c:v>494.98600402298734</c:v>
                </c:pt>
                <c:pt idx="495">
                  <c:v>494.9828751436782</c:v>
                </c:pt>
                <c:pt idx="496">
                  <c:v>494.97964626436857</c:v>
                </c:pt>
                <c:pt idx="497">
                  <c:v>494.9765173850567</c:v>
                </c:pt>
                <c:pt idx="498">
                  <c:v>494.97338850574715</c:v>
                </c:pt>
                <c:pt idx="499">
                  <c:v>494.97015962643673</c:v>
                </c:pt>
                <c:pt idx="500">
                  <c:v>494.96688275861999</c:v>
                </c:pt>
                <c:pt idx="501">
                  <c:v>494.96442169540296</c:v>
                </c:pt>
                <c:pt idx="502">
                  <c:v>494.96269928160899</c:v>
                </c:pt>
                <c:pt idx="503">
                  <c:v>494.96225646551699</c:v>
                </c:pt>
                <c:pt idx="504">
                  <c:v>494.96334511494251</c:v>
                </c:pt>
                <c:pt idx="505">
                  <c:v>494.96562040229804</c:v>
                </c:pt>
                <c:pt idx="506">
                  <c:v>494.96834841954023</c:v>
                </c:pt>
                <c:pt idx="507">
                  <c:v>494.96884281609192</c:v>
                </c:pt>
                <c:pt idx="508">
                  <c:v>494.9689418103448</c:v>
                </c:pt>
                <c:pt idx="509">
                  <c:v>494.96841350574709</c:v>
                </c:pt>
                <c:pt idx="510">
                  <c:v>494.96788520114944</c:v>
                </c:pt>
                <c:pt idx="511">
                  <c:v>494.96688232758635</c:v>
                </c:pt>
                <c:pt idx="512">
                  <c:v>494.96596939655171</c:v>
                </c:pt>
                <c:pt idx="513">
                  <c:v>494.96495646551699</c:v>
                </c:pt>
                <c:pt idx="514">
                  <c:v>494.96394353448267</c:v>
                </c:pt>
                <c:pt idx="515">
                  <c:v>494.9627446839088</c:v>
                </c:pt>
                <c:pt idx="516">
                  <c:v>494.96139339080429</c:v>
                </c:pt>
                <c:pt idx="517">
                  <c:v>494.96014209770118</c:v>
                </c:pt>
                <c:pt idx="518">
                  <c:v>494.95889008620691</c:v>
                </c:pt>
                <c:pt idx="519">
                  <c:v>494.95753879310325</c:v>
                </c:pt>
                <c:pt idx="520">
                  <c:v>494.95628750000003</c:v>
                </c:pt>
                <c:pt idx="521">
                  <c:v>494.95493620689655</c:v>
                </c:pt>
                <c:pt idx="522">
                  <c:v>494.95368491379332</c:v>
                </c:pt>
                <c:pt idx="523">
                  <c:v>494.95240201149426</c:v>
                </c:pt>
                <c:pt idx="524">
                  <c:v>494.95099468390873</c:v>
                </c:pt>
                <c:pt idx="525">
                  <c:v>494.94958735632201</c:v>
                </c:pt>
                <c:pt idx="526">
                  <c:v>494.94818002873575</c:v>
                </c:pt>
                <c:pt idx="527">
                  <c:v>494.94687126436781</c:v>
                </c:pt>
                <c:pt idx="528">
                  <c:v>494.94545962643701</c:v>
                </c:pt>
                <c:pt idx="529">
                  <c:v>494.94396810344909</c:v>
                </c:pt>
                <c:pt idx="530">
                  <c:v>494.94261321839065</c:v>
                </c:pt>
                <c:pt idx="531">
                  <c:v>494.94115833333331</c:v>
                </c:pt>
                <c:pt idx="532">
                  <c:v>494.93970344827375</c:v>
                </c:pt>
                <c:pt idx="533">
                  <c:v>494.93827801724035</c:v>
                </c:pt>
                <c:pt idx="534">
                  <c:v>494.93676034482729</c:v>
                </c:pt>
                <c:pt idx="535">
                  <c:v>494.9352433908046</c:v>
                </c:pt>
                <c:pt idx="536">
                  <c:v>494.9338264367816</c:v>
                </c:pt>
                <c:pt idx="537">
                  <c:v>494.93230948275863</c:v>
                </c:pt>
                <c:pt idx="538">
                  <c:v>494.93089252873568</c:v>
                </c:pt>
                <c:pt idx="539">
                  <c:v>494.92937485632183</c:v>
                </c:pt>
                <c:pt idx="540">
                  <c:v>494.92785790229755</c:v>
                </c:pt>
                <c:pt idx="541">
                  <c:v>494.92644094827375</c:v>
                </c:pt>
                <c:pt idx="542">
                  <c:v>494.92486781609205</c:v>
                </c:pt>
                <c:pt idx="543">
                  <c:v>494.92339827586193</c:v>
                </c:pt>
                <c:pt idx="544">
                  <c:v>494.92182873563195</c:v>
                </c:pt>
                <c:pt idx="545">
                  <c:v>494.92035919540223</c:v>
                </c:pt>
                <c:pt idx="546">
                  <c:v>494.91874784482729</c:v>
                </c:pt>
                <c:pt idx="547">
                  <c:v>494.91715229885023</c:v>
                </c:pt>
                <c:pt idx="548">
                  <c:v>494.91555675287202</c:v>
                </c:pt>
                <c:pt idx="549">
                  <c:v>494.91396048850498</c:v>
                </c:pt>
                <c:pt idx="550">
                  <c:v>494.91246494252869</c:v>
                </c:pt>
                <c:pt idx="551">
                  <c:v>494.91086939655202</c:v>
                </c:pt>
                <c:pt idx="552">
                  <c:v>494.90927385057392</c:v>
                </c:pt>
                <c:pt idx="553">
                  <c:v>494.90767830459765</c:v>
                </c:pt>
                <c:pt idx="554">
                  <c:v>494.90608491379311</c:v>
                </c:pt>
                <c:pt idx="555">
                  <c:v>494.9043951149427</c:v>
                </c:pt>
                <c:pt idx="556">
                  <c:v>494.90280531609204</c:v>
                </c:pt>
                <c:pt idx="557">
                  <c:v>494.90111479884951</c:v>
                </c:pt>
                <c:pt idx="558">
                  <c:v>494.89942284482771</c:v>
                </c:pt>
                <c:pt idx="559">
                  <c:v>494.89782801724135</c:v>
                </c:pt>
                <c:pt idx="560">
                  <c:v>494.89613031609127</c:v>
                </c:pt>
                <c:pt idx="561">
                  <c:v>494.89442686781632</c:v>
                </c:pt>
                <c:pt idx="562">
                  <c:v>494.89272413793174</c:v>
                </c:pt>
                <c:pt idx="563">
                  <c:v>494.89092140804593</c:v>
                </c:pt>
                <c:pt idx="564">
                  <c:v>494.88922083333466</c:v>
                </c:pt>
                <c:pt idx="565">
                  <c:v>494.88743534482757</c:v>
                </c:pt>
                <c:pt idx="566">
                  <c:v>494.885649856322</c:v>
                </c:pt>
                <c:pt idx="567">
                  <c:v>494.88386436781673</c:v>
                </c:pt>
                <c:pt idx="568">
                  <c:v>494.88207887931037</c:v>
                </c:pt>
                <c:pt idx="569">
                  <c:v>494.8802933908047</c:v>
                </c:pt>
                <c:pt idx="570">
                  <c:v>494.87840790229785</c:v>
                </c:pt>
                <c:pt idx="571">
                  <c:v>494.87662241379331</c:v>
                </c:pt>
                <c:pt idx="572">
                  <c:v>494.8748362068967</c:v>
                </c:pt>
                <c:pt idx="573">
                  <c:v>494.87305431034486</c:v>
                </c:pt>
                <c:pt idx="574">
                  <c:v>494.87117313218369</c:v>
                </c:pt>
                <c:pt idx="575">
                  <c:v>494.86939123563218</c:v>
                </c:pt>
                <c:pt idx="576">
                  <c:v>494.86750933908047</c:v>
                </c:pt>
                <c:pt idx="577">
                  <c:v>494.86564827586238</c:v>
                </c:pt>
                <c:pt idx="578">
                  <c:v>494.86369367816098</c:v>
                </c:pt>
                <c:pt idx="579">
                  <c:v>494.86183908045973</c:v>
                </c:pt>
                <c:pt idx="580">
                  <c:v>494.85988520114972</c:v>
                </c:pt>
                <c:pt idx="581">
                  <c:v>494.85803060344909</c:v>
                </c:pt>
                <c:pt idx="582">
                  <c:v>494.85607600574718</c:v>
                </c:pt>
                <c:pt idx="583">
                  <c:v>494.85422140804667</c:v>
                </c:pt>
                <c:pt idx="584">
                  <c:v>494.85236752873578</c:v>
                </c:pt>
                <c:pt idx="585">
                  <c:v>494.85042298850573</c:v>
                </c:pt>
                <c:pt idx="586">
                  <c:v>494.84849137931138</c:v>
                </c:pt>
                <c:pt idx="587">
                  <c:v>494.84655977011397</c:v>
                </c:pt>
                <c:pt idx="588">
                  <c:v>494.84462816092042</c:v>
                </c:pt>
                <c:pt idx="589">
                  <c:v>494.84272025862066</c:v>
                </c:pt>
                <c:pt idx="590">
                  <c:v>494.84066695402367</c:v>
                </c:pt>
                <c:pt idx="591">
                  <c:v>494.83871293103368</c:v>
                </c:pt>
                <c:pt idx="592">
                  <c:v>494.83675962643679</c:v>
                </c:pt>
                <c:pt idx="593">
                  <c:v>494.83480632183932</c:v>
                </c:pt>
                <c:pt idx="594">
                  <c:v>494.83285229885058</c:v>
                </c:pt>
                <c:pt idx="595">
                  <c:v>494.83089899425289</c:v>
                </c:pt>
                <c:pt idx="596">
                  <c:v>494.82894568965531</c:v>
                </c:pt>
                <c:pt idx="597">
                  <c:v>494.82699310344896</c:v>
                </c:pt>
                <c:pt idx="598">
                  <c:v>494.82497284482758</c:v>
                </c:pt>
                <c:pt idx="599">
                  <c:v>494.8229525862069</c:v>
                </c:pt>
                <c:pt idx="600">
                  <c:v>494.82093304597669</c:v>
                </c:pt>
                <c:pt idx="601">
                  <c:v>494.81901278735637</c:v>
                </c:pt>
                <c:pt idx="602">
                  <c:v>494.81692054597693</c:v>
                </c:pt>
                <c:pt idx="603">
                  <c:v>494.81493189655208</c:v>
                </c:pt>
                <c:pt idx="604">
                  <c:v>494.81284252873667</c:v>
                </c:pt>
                <c:pt idx="605">
                  <c:v>494.81085387931114</c:v>
                </c:pt>
                <c:pt idx="606">
                  <c:v>494.80886522988538</c:v>
                </c:pt>
                <c:pt idx="607">
                  <c:v>494.80677586206895</c:v>
                </c:pt>
              </c:numCache>
            </c:numRef>
          </c:yVal>
          <c:smooth val="1"/>
        </c:ser>
        <c:ser>
          <c:idx val="1"/>
          <c:order val="1"/>
          <c:spPr>
            <a:ln w="3175"/>
          </c:spPr>
          <c:marker>
            <c:spPr>
              <a:ln w="3175"/>
            </c:spPr>
          </c:marker>
          <c:xVal>
            <c:numRef>
              <c:f>Sheet3!$L$2:$L$615</c:f>
              <c:numCache>
                <c:formatCode>[$-409]h:mm:ss\ AM/PM;@</c:formatCode>
                <c:ptCount val="614"/>
                <c:pt idx="0">
                  <c:v>15.625</c:v>
                </c:pt>
                <c:pt idx="1">
                  <c:v>15.625347222222222</c:v>
                </c:pt>
                <c:pt idx="2">
                  <c:v>15.62569444444445</c:v>
                </c:pt>
                <c:pt idx="3">
                  <c:v>15.626041666666667</c:v>
                </c:pt>
                <c:pt idx="4">
                  <c:v>15.626388888888902</c:v>
                </c:pt>
                <c:pt idx="5">
                  <c:v>15.6267361111111</c:v>
                </c:pt>
                <c:pt idx="6">
                  <c:v>15.627083333333299</c:v>
                </c:pt>
                <c:pt idx="7">
                  <c:v>15.627430555555625</c:v>
                </c:pt>
                <c:pt idx="8">
                  <c:v>15.627777777777798</c:v>
                </c:pt>
                <c:pt idx="9">
                  <c:v>15.628124999999999</c:v>
                </c:pt>
                <c:pt idx="10">
                  <c:v>15.6284722222222</c:v>
                </c:pt>
                <c:pt idx="11">
                  <c:v>15.628819444444398</c:v>
                </c:pt>
                <c:pt idx="12">
                  <c:v>15.6291666666667</c:v>
                </c:pt>
                <c:pt idx="13">
                  <c:v>15.629513888888921</c:v>
                </c:pt>
                <c:pt idx="14">
                  <c:v>15.629861111111079</c:v>
                </c:pt>
                <c:pt idx="15">
                  <c:v>15.630208333333298</c:v>
                </c:pt>
                <c:pt idx="16">
                  <c:v>15.630555555555604</c:v>
                </c:pt>
                <c:pt idx="17">
                  <c:v>15.630902777777798</c:v>
                </c:pt>
                <c:pt idx="18">
                  <c:v>15.63125</c:v>
                </c:pt>
                <c:pt idx="19">
                  <c:v>15.631597222222204</c:v>
                </c:pt>
                <c:pt idx="20">
                  <c:v>15.631944444444398</c:v>
                </c:pt>
                <c:pt idx="21">
                  <c:v>15.632291666666699</c:v>
                </c:pt>
                <c:pt idx="22">
                  <c:v>15.632638888888927</c:v>
                </c:pt>
                <c:pt idx="23">
                  <c:v>15.6329861111111</c:v>
                </c:pt>
                <c:pt idx="24">
                  <c:v>15.633333333333301</c:v>
                </c:pt>
                <c:pt idx="25">
                  <c:v>15.633680555555623</c:v>
                </c:pt>
                <c:pt idx="26">
                  <c:v>15.634027777777778</c:v>
                </c:pt>
                <c:pt idx="27">
                  <c:v>15.634374999999997</c:v>
                </c:pt>
                <c:pt idx="28">
                  <c:v>15.6347222222222</c:v>
                </c:pt>
                <c:pt idx="29">
                  <c:v>15.635069444444499</c:v>
                </c:pt>
                <c:pt idx="30">
                  <c:v>15.635416666666723</c:v>
                </c:pt>
                <c:pt idx="31">
                  <c:v>15.635763888888899</c:v>
                </c:pt>
                <c:pt idx="32">
                  <c:v>15.636111111111072</c:v>
                </c:pt>
                <c:pt idx="33">
                  <c:v>15.6364583333333</c:v>
                </c:pt>
                <c:pt idx="34">
                  <c:v>15.6368055555556</c:v>
                </c:pt>
                <c:pt idx="35">
                  <c:v>15.637152777777798</c:v>
                </c:pt>
                <c:pt idx="36">
                  <c:v>15.637500000000001</c:v>
                </c:pt>
                <c:pt idx="37">
                  <c:v>15.6378472222222</c:v>
                </c:pt>
                <c:pt idx="38">
                  <c:v>15.638194444444498</c:v>
                </c:pt>
                <c:pt idx="39">
                  <c:v>15.638541666666701</c:v>
                </c:pt>
                <c:pt idx="40">
                  <c:v>15.6388888888889</c:v>
                </c:pt>
                <c:pt idx="41">
                  <c:v>15.639236111111099</c:v>
                </c:pt>
                <c:pt idx="42">
                  <c:v>15.639583333333302</c:v>
                </c:pt>
                <c:pt idx="43">
                  <c:v>15.639930555555599</c:v>
                </c:pt>
                <c:pt idx="44">
                  <c:v>15.640277777777776</c:v>
                </c:pt>
                <c:pt idx="45">
                  <c:v>15.640625</c:v>
                </c:pt>
                <c:pt idx="46">
                  <c:v>15.640972222222198</c:v>
                </c:pt>
                <c:pt idx="47">
                  <c:v>15.641319444444466</c:v>
                </c:pt>
                <c:pt idx="48">
                  <c:v>15.641666666666699</c:v>
                </c:pt>
                <c:pt idx="49">
                  <c:v>15.642013888888902</c:v>
                </c:pt>
                <c:pt idx="50">
                  <c:v>15.642361111111066</c:v>
                </c:pt>
                <c:pt idx="51">
                  <c:v>15.642708333333299</c:v>
                </c:pt>
                <c:pt idx="52">
                  <c:v>15.6430555555556</c:v>
                </c:pt>
                <c:pt idx="53">
                  <c:v>15.6434027777778</c:v>
                </c:pt>
                <c:pt idx="54">
                  <c:v>15.643750000000001</c:v>
                </c:pt>
                <c:pt idx="55">
                  <c:v>15.6440972222222</c:v>
                </c:pt>
                <c:pt idx="56">
                  <c:v>15.644444444444501</c:v>
                </c:pt>
                <c:pt idx="57">
                  <c:v>15.644791666666698</c:v>
                </c:pt>
                <c:pt idx="58">
                  <c:v>15.645138888888921</c:v>
                </c:pt>
                <c:pt idx="59">
                  <c:v>15.645486111111104</c:v>
                </c:pt>
                <c:pt idx="60">
                  <c:v>15.6458333333333</c:v>
                </c:pt>
                <c:pt idx="61">
                  <c:v>15.646180555555604</c:v>
                </c:pt>
                <c:pt idx="62">
                  <c:v>15.646527777777798</c:v>
                </c:pt>
                <c:pt idx="63">
                  <c:v>15.646875</c:v>
                </c:pt>
                <c:pt idx="64">
                  <c:v>15.647222222222201</c:v>
                </c:pt>
                <c:pt idx="65">
                  <c:v>15.647569444444498</c:v>
                </c:pt>
                <c:pt idx="66">
                  <c:v>15.647916666666699</c:v>
                </c:pt>
                <c:pt idx="67">
                  <c:v>15.648263888888875</c:v>
                </c:pt>
                <c:pt idx="68">
                  <c:v>15.648611111111062</c:v>
                </c:pt>
                <c:pt idx="69">
                  <c:v>15.648958333333372</c:v>
                </c:pt>
                <c:pt idx="70">
                  <c:v>15.6493055555556</c:v>
                </c:pt>
                <c:pt idx="71">
                  <c:v>15.649652777777799</c:v>
                </c:pt>
                <c:pt idx="72">
                  <c:v>15.65</c:v>
                </c:pt>
                <c:pt idx="73">
                  <c:v>15.650347222222223</c:v>
                </c:pt>
                <c:pt idx="74">
                  <c:v>15.6506944444445</c:v>
                </c:pt>
                <c:pt idx="75">
                  <c:v>15.6510416666667</c:v>
                </c:pt>
                <c:pt idx="76">
                  <c:v>15.651388888888899</c:v>
                </c:pt>
                <c:pt idx="77">
                  <c:v>15.6517361111111</c:v>
                </c:pt>
                <c:pt idx="78">
                  <c:v>15.652083333333406</c:v>
                </c:pt>
                <c:pt idx="79">
                  <c:v>15.652430555555654</c:v>
                </c:pt>
                <c:pt idx="80">
                  <c:v>15.6527777777778</c:v>
                </c:pt>
                <c:pt idx="81">
                  <c:v>15.653125000000001</c:v>
                </c:pt>
                <c:pt idx="82">
                  <c:v>15.653472222222229</c:v>
                </c:pt>
                <c:pt idx="83">
                  <c:v>15.653819444444499</c:v>
                </c:pt>
                <c:pt idx="84">
                  <c:v>15.654166666666702</c:v>
                </c:pt>
                <c:pt idx="85">
                  <c:v>15.654513888888925</c:v>
                </c:pt>
                <c:pt idx="86">
                  <c:v>15.654861111111098</c:v>
                </c:pt>
                <c:pt idx="87">
                  <c:v>15.6552083333334</c:v>
                </c:pt>
                <c:pt idx="88">
                  <c:v>15.655555555555638</c:v>
                </c:pt>
                <c:pt idx="89">
                  <c:v>15.655902777777802</c:v>
                </c:pt>
                <c:pt idx="90">
                  <c:v>15.65625</c:v>
                </c:pt>
                <c:pt idx="91">
                  <c:v>15.656597222222235</c:v>
                </c:pt>
                <c:pt idx="92">
                  <c:v>15.6569444444445</c:v>
                </c:pt>
                <c:pt idx="93">
                  <c:v>15.657291666666699</c:v>
                </c:pt>
                <c:pt idx="94">
                  <c:v>15.657638888888931</c:v>
                </c:pt>
                <c:pt idx="95">
                  <c:v>15.6579861111111</c:v>
                </c:pt>
                <c:pt idx="96">
                  <c:v>15.658333333333401</c:v>
                </c:pt>
                <c:pt idx="97">
                  <c:v>15.658680555555625</c:v>
                </c:pt>
                <c:pt idx="98">
                  <c:v>15.6590277777778</c:v>
                </c:pt>
                <c:pt idx="99">
                  <c:v>15.659375000000001</c:v>
                </c:pt>
                <c:pt idx="100">
                  <c:v>15.659722222222225</c:v>
                </c:pt>
                <c:pt idx="101">
                  <c:v>15.660069444444501</c:v>
                </c:pt>
                <c:pt idx="102">
                  <c:v>15.660416666666725</c:v>
                </c:pt>
                <c:pt idx="103">
                  <c:v>15.660763888888921</c:v>
                </c:pt>
                <c:pt idx="104">
                  <c:v>15.661111111111079</c:v>
                </c:pt>
                <c:pt idx="105">
                  <c:v>15.6614583333334</c:v>
                </c:pt>
                <c:pt idx="106">
                  <c:v>15.661805555555604</c:v>
                </c:pt>
                <c:pt idx="107">
                  <c:v>15.6621527777778</c:v>
                </c:pt>
                <c:pt idx="108">
                  <c:v>15.662500000000021</c:v>
                </c:pt>
                <c:pt idx="109">
                  <c:v>15.662847222222327</c:v>
                </c:pt>
                <c:pt idx="110">
                  <c:v>15.6631944444445</c:v>
                </c:pt>
                <c:pt idx="111">
                  <c:v>15.663541666666704</c:v>
                </c:pt>
                <c:pt idx="112">
                  <c:v>15.663888888888927</c:v>
                </c:pt>
                <c:pt idx="113">
                  <c:v>15.6642361111111</c:v>
                </c:pt>
                <c:pt idx="114">
                  <c:v>15.6645833333334</c:v>
                </c:pt>
                <c:pt idx="115">
                  <c:v>15.664930555555623</c:v>
                </c:pt>
                <c:pt idx="116">
                  <c:v>15.665277777777799</c:v>
                </c:pt>
                <c:pt idx="117">
                  <c:v>15.665625</c:v>
                </c:pt>
                <c:pt idx="118">
                  <c:v>15.665972222222306</c:v>
                </c:pt>
                <c:pt idx="119">
                  <c:v>15.666319444444499</c:v>
                </c:pt>
                <c:pt idx="120">
                  <c:v>15.666666666666723</c:v>
                </c:pt>
                <c:pt idx="121">
                  <c:v>15.667013888888899</c:v>
                </c:pt>
                <c:pt idx="122">
                  <c:v>15.667361111111072</c:v>
                </c:pt>
                <c:pt idx="123">
                  <c:v>15.667708333333399</c:v>
                </c:pt>
                <c:pt idx="124">
                  <c:v>15.6680555555556</c:v>
                </c:pt>
                <c:pt idx="125">
                  <c:v>15.6684027777778</c:v>
                </c:pt>
                <c:pt idx="126">
                  <c:v>15.668750000000001</c:v>
                </c:pt>
                <c:pt idx="127">
                  <c:v>15.669097222222325</c:v>
                </c:pt>
                <c:pt idx="128">
                  <c:v>15.669444444444506</c:v>
                </c:pt>
                <c:pt idx="129">
                  <c:v>15.669791666666702</c:v>
                </c:pt>
                <c:pt idx="130">
                  <c:v>15.670138888888925</c:v>
                </c:pt>
                <c:pt idx="131">
                  <c:v>15.670486111111106</c:v>
                </c:pt>
                <c:pt idx="132">
                  <c:v>15.6708333333334</c:v>
                </c:pt>
                <c:pt idx="133">
                  <c:v>15.671180555555599</c:v>
                </c:pt>
                <c:pt idx="134">
                  <c:v>15.671527777777801</c:v>
                </c:pt>
                <c:pt idx="135">
                  <c:v>15.671875</c:v>
                </c:pt>
                <c:pt idx="136">
                  <c:v>15.672222222222302</c:v>
                </c:pt>
                <c:pt idx="137">
                  <c:v>15.6725694444445</c:v>
                </c:pt>
                <c:pt idx="138">
                  <c:v>15.672916666666721</c:v>
                </c:pt>
                <c:pt idx="139">
                  <c:v>15.673263888888902</c:v>
                </c:pt>
                <c:pt idx="140">
                  <c:v>15.673611111111098</c:v>
                </c:pt>
                <c:pt idx="141">
                  <c:v>15.673958333333401</c:v>
                </c:pt>
                <c:pt idx="142">
                  <c:v>15.6743055555556</c:v>
                </c:pt>
                <c:pt idx="143">
                  <c:v>15.6746527777778</c:v>
                </c:pt>
                <c:pt idx="144">
                  <c:v>15.675000000000002</c:v>
                </c:pt>
                <c:pt idx="145">
                  <c:v>15.675347222222321</c:v>
                </c:pt>
                <c:pt idx="146">
                  <c:v>15.675694444444504</c:v>
                </c:pt>
                <c:pt idx="147">
                  <c:v>15.6760416666667</c:v>
                </c:pt>
                <c:pt idx="148">
                  <c:v>15.676388888888921</c:v>
                </c:pt>
                <c:pt idx="149">
                  <c:v>15.676736111111225</c:v>
                </c:pt>
                <c:pt idx="150">
                  <c:v>15.6770833333334</c:v>
                </c:pt>
                <c:pt idx="151">
                  <c:v>15.677430555555631</c:v>
                </c:pt>
                <c:pt idx="152">
                  <c:v>15.677777777777798</c:v>
                </c:pt>
                <c:pt idx="153">
                  <c:v>15.678125</c:v>
                </c:pt>
                <c:pt idx="154">
                  <c:v>15.6784722222223</c:v>
                </c:pt>
                <c:pt idx="155">
                  <c:v>15.678819444444498</c:v>
                </c:pt>
                <c:pt idx="156">
                  <c:v>15.679166666666704</c:v>
                </c:pt>
                <c:pt idx="157">
                  <c:v>15.679513888888927</c:v>
                </c:pt>
                <c:pt idx="158">
                  <c:v>15.679861111111178</c:v>
                </c:pt>
                <c:pt idx="159">
                  <c:v>15.680208333333399</c:v>
                </c:pt>
                <c:pt idx="160">
                  <c:v>15.680555555555623</c:v>
                </c:pt>
                <c:pt idx="161">
                  <c:v>15.680902777777799</c:v>
                </c:pt>
                <c:pt idx="162">
                  <c:v>15.68125</c:v>
                </c:pt>
                <c:pt idx="163">
                  <c:v>15.681597222222306</c:v>
                </c:pt>
                <c:pt idx="164">
                  <c:v>15.681944444444499</c:v>
                </c:pt>
                <c:pt idx="165">
                  <c:v>15.6822916666667</c:v>
                </c:pt>
                <c:pt idx="166">
                  <c:v>15.682638888888935</c:v>
                </c:pt>
                <c:pt idx="167">
                  <c:v>15.682986111111225</c:v>
                </c:pt>
                <c:pt idx="168">
                  <c:v>15.683333333333399</c:v>
                </c:pt>
                <c:pt idx="169">
                  <c:v>15.683680555555629</c:v>
                </c:pt>
                <c:pt idx="170">
                  <c:v>15.684027777777798</c:v>
                </c:pt>
                <c:pt idx="171">
                  <c:v>15.684374999999999</c:v>
                </c:pt>
                <c:pt idx="172">
                  <c:v>15.6847222222223</c:v>
                </c:pt>
                <c:pt idx="173">
                  <c:v>15.685069444444499</c:v>
                </c:pt>
                <c:pt idx="174">
                  <c:v>15.685416666666731</c:v>
                </c:pt>
                <c:pt idx="175">
                  <c:v>15.685763888888925</c:v>
                </c:pt>
                <c:pt idx="176">
                  <c:v>15.686111111111201</c:v>
                </c:pt>
                <c:pt idx="177">
                  <c:v>15.6864583333334</c:v>
                </c:pt>
                <c:pt idx="178">
                  <c:v>15.686805555555599</c:v>
                </c:pt>
                <c:pt idx="179">
                  <c:v>15.687152777777801</c:v>
                </c:pt>
                <c:pt idx="180">
                  <c:v>15.6875</c:v>
                </c:pt>
                <c:pt idx="181">
                  <c:v>15.687847222222302</c:v>
                </c:pt>
                <c:pt idx="182">
                  <c:v>15.688194444444498</c:v>
                </c:pt>
                <c:pt idx="183">
                  <c:v>15.688541666666699</c:v>
                </c:pt>
                <c:pt idx="184">
                  <c:v>15.688888888888902</c:v>
                </c:pt>
                <c:pt idx="185">
                  <c:v>15.689236111111221</c:v>
                </c:pt>
                <c:pt idx="186">
                  <c:v>15.689583333333402</c:v>
                </c:pt>
                <c:pt idx="187">
                  <c:v>15.689930555555625</c:v>
                </c:pt>
                <c:pt idx="188">
                  <c:v>15.690277777777798</c:v>
                </c:pt>
                <c:pt idx="189">
                  <c:v>15.690625000000098</c:v>
                </c:pt>
                <c:pt idx="190">
                  <c:v>15.6909722222223</c:v>
                </c:pt>
                <c:pt idx="191">
                  <c:v>15.691319444444479</c:v>
                </c:pt>
                <c:pt idx="192">
                  <c:v>15.6916666666667</c:v>
                </c:pt>
                <c:pt idx="193">
                  <c:v>15.692013888888921</c:v>
                </c:pt>
                <c:pt idx="194">
                  <c:v>15.692361111111172</c:v>
                </c:pt>
                <c:pt idx="195">
                  <c:v>15.6927083333334</c:v>
                </c:pt>
                <c:pt idx="196">
                  <c:v>15.693055555555604</c:v>
                </c:pt>
                <c:pt idx="197">
                  <c:v>15.6934027777778</c:v>
                </c:pt>
                <c:pt idx="198">
                  <c:v>15.693750000000099</c:v>
                </c:pt>
                <c:pt idx="199">
                  <c:v>15.6940972222223</c:v>
                </c:pt>
                <c:pt idx="200">
                  <c:v>15.6944444444445</c:v>
                </c:pt>
                <c:pt idx="201">
                  <c:v>15.694791666666699</c:v>
                </c:pt>
                <c:pt idx="202">
                  <c:v>15.695138888888927</c:v>
                </c:pt>
                <c:pt idx="203">
                  <c:v>15.695486111111235</c:v>
                </c:pt>
                <c:pt idx="204">
                  <c:v>15.6958333333334</c:v>
                </c:pt>
                <c:pt idx="205">
                  <c:v>15.696180555555623</c:v>
                </c:pt>
                <c:pt idx="206">
                  <c:v>15.696527777777799</c:v>
                </c:pt>
                <c:pt idx="207">
                  <c:v>15.696875000000098</c:v>
                </c:pt>
                <c:pt idx="208">
                  <c:v>15.697222222222299</c:v>
                </c:pt>
                <c:pt idx="209">
                  <c:v>15.697569444444499</c:v>
                </c:pt>
                <c:pt idx="210">
                  <c:v>15.6979166666667</c:v>
                </c:pt>
                <c:pt idx="211">
                  <c:v>15.698263888888878</c:v>
                </c:pt>
                <c:pt idx="212">
                  <c:v>15.698611111111166</c:v>
                </c:pt>
                <c:pt idx="213">
                  <c:v>15.698958333333398</c:v>
                </c:pt>
                <c:pt idx="214">
                  <c:v>15.6993055555556</c:v>
                </c:pt>
                <c:pt idx="215">
                  <c:v>15.6996527777778</c:v>
                </c:pt>
                <c:pt idx="216">
                  <c:v>15.700000000000101</c:v>
                </c:pt>
                <c:pt idx="217">
                  <c:v>15.7003472222223</c:v>
                </c:pt>
                <c:pt idx="218">
                  <c:v>15.700694444444499</c:v>
                </c:pt>
                <c:pt idx="219">
                  <c:v>15.701041666666701</c:v>
                </c:pt>
                <c:pt idx="220">
                  <c:v>15.7013888888889</c:v>
                </c:pt>
                <c:pt idx="221">
                  <c:v>15.701736111111202</c:v>
                </c:pt>
                <c:pt idx="222">
                  <c:v>15.7020833333334</c:v>
                </c:pt>
                <c:pt idx="223">
                  <c:v>15.702430555555638</c:v>
                </c:pt>
                <c:pt idx="224">
                  <c:v>15.702777777777801</c:v>
                </c:pt>
                <c:pt idx="225">
                  <c:v>15.703125000000098</c:v>
                </c:pt>
                <c:pt idx="226">
                  <c:v>15.703472222222302</c:v>
                </c:pt>
                <c:pt idx="227">
                  <c:v>15.703819444444498</c:v>
                </c:pt>
                <c:pt idx="228">
                  <c:v>15.704166666666699</c:v>
                </c:pt>
                <c:pt idx="229">
                  <c:v>15.704513888889</c:v>
                </c:pt>
                <c:pt idx="230">
                  <c:v>15.704861111111162</c:v>
                </c:pt>
                <c:pt idx="231">
                  <c:v>15.705208333333401</c:v>
                </c:pt>
                <c:pt idx="232">
                  <c:v>15.705555555555625</c:v>
                </c:pt>
                <c:pt idx="233">
                  <c:v>15.7059027777778</c:v>
                </c:pt>
                <c:pt idx="234">
                  <c:v>15.706250000000098</c:v>
                </c:pt>
                <c:pt idx="235">
                  <c:v>15.706597222222321</c:v>
                </c:pt>
                <c:pt idx="236">
                  <c:v>15.706944444444501</c:v>
                </c:pt>
                <c:pt idx="237">
                  <c:v>15.707291666666698</c:v>
                </c:pt>
                <c:pt idx="238">
                  <c:v>15.707638888889004</c:v>
                </c:pt>
                <c:pt idx="239">
                  <c:v>15.7079861111112</c:v>
                </c:pt>
                <c:pt idx="240">
                  <c:v>15.708333333333398</c:v>
                </c:pt>
                <c:pt idx="241">
                  <c:v>15.708680555555604</c:v>
                </c:pt>
                <c:pt idx="242">
                  <c:v>15.709027777777798</c:v>
                </c:pt>
                <c:pt idx="243">
                  <c:v>15.709375000000078</c:v>
                </c:pt>
                <c:pt idx="244">
                  <c:v>15.7097222222223</c:v>
                </c:pt>
                <c:pt idx="245">
                  <c:v>15.710069444444498</c:v>
                </c:pt>
                <c:pt idx="246">
                  <c:v>15.710416666666704</c:v>
                </c:pt>
                <c:pt idx="247">
                  <c:v>15.710763888889</c:v>
                </c:pt>
                <c:pt idx="248">
                  <c:v>15.711111111111155</c:v>
                </c:pt>
                <c:pt idx="249">
                  <c:v>15.711458333333399</c:v>
                </c:pt>
                <c:pt idx="250">
                  <c:v>15.7118055555556</c:v>
                </c:pt>
                <c:pt idx="251">
                  <c:v>15.712152777777799</c:v>
                </c:pt>
                <c:pt idx="252">
                  <c:v>15.7125000000001</c:v>
                </c:pt>
                <c:pt idx="253">
                  <c:v>15.712847222222306</c:v>
                </c:pt>
                <c:pt idx="254">
                  <c:v>15.713194444444499</c:v>
                </c:pt>
                <c:pt idx="255">
                  <c:v>15.7135416666667</c:v>
                </c:pt>
                <c:pt idx="256">
                  <c:v>15.713888888889</c:v>
                </c:pt>
                <c:pt idx="257">
                  <c:v>15.7142361111112</c:v>
                </c:pt>
                <c:pt idx="258">
                  <c:v>15.714583333333399</c:v>
                </c:pt>
                <c:pt idx="259">
                  <c:v>15.7149305555556</c:v>
                </c:pt>
                <c:pt idx="260">
                  <c:v>15.715277777777798</c:v>
                </c:pt>
                <c:pt idx="261">
                  <c:v>15.715625000000101</c:v>
                </c:pt>
                <c:pt idx="262">
                  <c:v>15.7159722222223</c:v>
                </c:pt>
                <c:pt idx="263">
                  <c:v>15.716319444444498</c:v>
                </c:pt>
                <c:pt idx="264">
                  <c:v>15.716666666666702</c:v>
                </c:pt>
                <c:pt idx="265">
                  <c:v>15.717013888888999</c:v>
                </c:pt>
                <c:pt idx="266">
                  <c:v>15.717361111111158</c:v>
                </c:pt>
                <c:pt idx="267">
                  <c:v>15.717708333333398</c:v>
                </c:pt>
                <c:pt idx="268">
                  <c:v>15.718055555555598</c:v>
                </c:pt>
                <c:pt idx="269">
                  <c:v>15.7184027777779</c:v>
                </c:pt>
                <c:pt idx="270">
                  <c:v>15.718750000000098</c:v>
                </c:pt>
                <c:pt idx="271">
                  <c:v>15.719097222222302</c:v>
                </c:pt>
                <c:pt idx="272">
                  <c:v>15.7194444444445</c:v>
                </c:pt>
                <c:pt idx="273">
                  <c:v>15.719791666666699</c:v>
                </c:pt>
                <c:pt idx="274">
                  <c:v>15.720138888889</c:v>
                </c:pt>
                <c:pt idx="275">
                  <c:v>15.720486111111221</c:v>
                </c:pt>
                <c:pt idx="276">
                  <c:v>15.720833333333401</c:v>
                </c:pt>
                <c:pt idx="277">
                  <c:v>15.7211805555556</c:v>
                </c:pt>
                <c:pt idx="278">
                  <c:v>15.721527777777901</c:v>
                </c:pt>
                <c:pt idx="279">
                  <c:v>15.721875000000068</c:v>
                </c:pt>
                <c:pt idx="280">
                  <c:v>15.7222222222223</c:v>
                </c:pt>
                <c:pt idx="281">
                  <c:v>15.722569444444501</c:v>
                </c:pt>
                <c:pt idx="282">
                  <c:v>15.7229166666667</c:v>
                </c:pt>
                <c:pt idx="283">
                  <c:v>15.723263888889001</c:v>
                </c:pt>
                <c:pt idx="284">
                  <c:v>15.723611111111172</c:v>
                </c:pt>
                <c:pt idx="285">
                  <c:v>15.723958333333398</c:v>
                </c:pt>
                <c:pt idx="286">
                  <c:v>15.724305555555601</c:v>
                </c:pt>
                <c:pt idx="287">
                  <c:v>15.7246527777779</c:v>
                </c:pt>
                <c:pt idx="288">
                  <c:v>15.725000000000099</c:v>
                </c:pt>
                <c:pt idx="289">
                  <c:v>15.7253472222223</c:v>
                </c:pt>
                <c:pt idx="290">
                  <c:v>15.7256944444445</c:v>
                </c:pt>
                <c:pt idx="291">
                  <c:v>15.726041666666699</c:v>
                </c:pt>
                <c:pt idx="292">
                  <c:v>15.726388888889</c:v>
                </c:pt>
                <c:pt idx="293">
                  <c:v>15.726736111111199</c:v>
                </c:pt>
                <c:pt idx="294">
                  <c:v>15.727083333333399</c:v>
                </c:pt>
                <c:pt idx="295">
                  <c:v>15.727430555555623</c:v>
                </c:pt>
                <c:pt idx="296">
                  <c:v>15.727777777777876</c:v>
                </c:pt>
                <c:pt idx="297">
                  <c:v>15.728125000000063</c:v>
                </c:pt>
                <c:pt idx="298">
                  <c:v>15.728472222222299</c:v>
                </c:pt>
                <c:pt idx="299">
                  <c:v>15.728819444444472</c:v>
                </c:pt>
                <c:pt idx="300">
                  <c:v>15.7291666666667</c:v>
                </c:pt>
                <c:pt idx="301">
                  <c:v>15.729513888889</c:v>
                </c:pt>
                <c:pt idx="302">
                  <c:v>15.729861111111166</c:v>
                </c:pt>
                <c:pt idx="303">
                  <c:v>15.730208333333398</c:v>
                </c:pt>
                <c:pt idx="304">
                  <c:v>15.7305555555556</c:v>
                </c:pt>
                <c:pt idx="305">
                  <c:v>15.730902777777898</c:v>
                </c:pt>
                <c:pt idx="306">
                  <c:v>15.731250000000076</c:v>
                </c:pt>
                <c:pt idx="307">
                  <c:v>15.7315972222223</c:v>
                </c:pt>
                <c:pt idx="308">
                  <c:v>15.731944444444498</c:v>
                </c:pt>
                <c:pt idx="309">
                  <c:v>15.732291666666798</c:v>
                </c:pt>
                <c:pt idx="310">
                  <c:v>15.732638888889021</c:v>
                </c:pt>
                <c:pt idx="311">
                  <c:v>15.732986111111202</c:v>
                </c:pt>
                <c:pt idx="312">
                  <c:v>15.733333333333398</c:v>
                </c:pt>
                <c:pt idx="313">
                  <c:v>15.733680555555599</c:v>
                </c:pt>
                <c:pt idx="314">
                  <c:v>15.734027777777868</c:v>
                </c:pt>
                <c:pt idx="315">
                  <c:v>15.734375000000059</c:v>
                </c:pt>
                <c:pt idx="316">
                  <c:v>15.734722222222301</c:v>
                </c:pt>
                <c:pt idx="317">
                  <c:v>15.735069444444498</c:v>
                </c:pt>
                <c:pt idx="318">
                  <c:v>15.735416666666802</c:v>
                </c:pt>
                <c:pt idx="319">
                  <c:v>15.735763888889</c:v>
                </c:pt>
                <c:pt idx="320">
                  <c:v>15.736111111111162</c:v>
                </c:pt>
                <c:pt idx="321">
                  <c:v>15.736458333333401</c:v>
                </c:pt>
                <c:pt idx="322">
                  <c:v>15.7368055555556</c:v>
                </c:pt>
                <c:pt idx="323">
                  <c:v>15.737152777777901</c:v>
                </c:pt>
                <c:pt idx="324">
                  <c:v>15.737500000000098</c:v>
                </c:pt>
                <c:pt idx="325">
                  <c:v>15.7378472222223</c:v>
                </c:pt>
                <c:pt idx="326">
                  <c:v>15.738194444444479</c:v>
                </c:pt>
                <c:pt idx="327">
                  <c:v>15.738541666666798</c:v>
                </c:pt>
                <c:pt idx="328">
                  <c:v>15.738888888889001</c:v>
                </c:pt>
                <c:pt idx="329">
                  <c:v>15.7392361111112</c:v>
                </c:pt>
                <c:pt idx="330">
                  <c:v>15.7395833333334</c:v>
                </c:pt>
                <c:pt idx="331">
                  <c:v>15.739930555555604</c:v>
                </c:pt>
                <c:pt idx="332">
                  <c:v>15.740277777777866</c:v>
                </c:pt>
                <c:pt idx="333">
                  <c:v>15.740625000000078</c:v>
                </c:pt>
                <c:pt idx="334">
                  <c:v>15.740972222222299</c:v>
                </c:pt>
                <c:pt idx="335">
                  <c:v>15.741319444444462</c:v>
                </c:pt>
                <c:pt idx="336">
                  <c:v>15.741666666666799</c:v>
                </c:pt>
                <c:pt idx="337">
                  <c:v>15.742013888889</c:v>
                </c:pt>
                <c:pt idx="338">
                  <c:v>15.742361111111155</c:v>
                </c:pt>
                <c:pt idx="339">
                  <c:v>15.742708333333399</c:v>
                </c:pt>
                <c:pt idx="340">
                  <c:v>15.7430555555556</c:v>
                </c:pt>
                <c:pt idx="341">
                  <c:v>15.7434027777779</c:v>
                </c:pt>
                <c:pt idx="342">
                  <c:v>15.743750000000098</c:v>
                </c:pt>
                <c:pt idx="343">
                  <c:v>15.744097222222299</c:v>
                </c:pt>
                <c:pt idx="344">
                  <c:v>15.744444444444499</c:v>
                </c:pt>
                <c:pt idx="345">
                  <c:v>15.744791666666798</c:v>
                </c:pt>
                <c:pt idx="346">
                  <c:v>15.745138888889</c:v>
                </c:pt>
                <c:pt idx="347">
                  <c:v>15.745486111111225</c:v>
                </c:pt>
                <c:pt idx="348">
                  <c:v>15.745833333333399</c:v>
                </c:pt>
                <c:pt idx="349">
                  <c:v>15.7461805555557</c:v>
                </c:pt>
                <c:pt idx="350">
                  <c:v>15.746527777777898</c:v>
                </c:pt>
                <c:pt idx="351">
                  <c:v>15.746875000000076</c:v>
                </c:pt>
                <c:pt idx="352">
                  <c:v>15.747222222222298</c:v>
                </c:pt>
                <c:pt idx="353">
                  <c:v>15.747569444444498</c:v>
                </c:pt>
                <c:pt idx="354">
                  <c:v>15.747916666666798</c:v>
                </c:pt>
                <c:pt idx="355">
                  <c:v>15.748263888888998</c:v>
                </c:pt>
                <c:pt idx="356">
                  <c:v>15.748611111111158</c:v>
                </c:pt>
                <c:pt idx="357">
                  <c:v>15.748958333333363</c:v>
                </c:pt>
                <c:pt idx="358">
                  <c:v>15.749305555555701</c:v>
                </c:pt>
                <c:pt idx="359">
                  <c:v>15.7496527777779</c:v>
                </c:pt>
                <c:pt idx="360">
                  <c:v>15.750000000000099</c:v>
                </c:pt>
                <c:pt idx="361">
                  <c:v>15.750347222222302</c:v>
                </c:pt>
                <c:pt idx="362">
                  <c:v>15.7506944444445</c:v>
                </c:pt>
                <c:pt idx="363">
                  <c:v>15.751041666666801</c:v>
                </c:pt>
                <c:pt idx="364">
                  <c:v>15.751388888889</c:v>
                </c:pt>
                <c:pt idx="365">
                  <c:v>15.751736111111221</c:v>
                </c:pt>
                <c:pt idx="366">
                  <c:v>15.752083333333402</c:v>
                </c:pt>
                <c:pt idx="367">
                  <c:v>15.752430555555739</c:v>
                </c:pt>
                <c:pt idx="368">
                  <c:v>15.752777777777904</c:v>
                </c:pt>
                <c:pt idx="369">
                  <c:v>15.753125000000098</c:v>
                </c:pt>
                <c:pt idx="370">
                  <c:v>15.753472222222321</c:v>
                </c:pt>
                <c:pt idx="371">
                  <c:v>15.753819444444501</c:v>
                </c:pt>
                <c:pt idx="372">
                  <c:v>15.7541666666668</c:v>
                </c:pt>
                <c:pt idx="373">
                  <c:v>15.754513888889004</c:v>
                </c:pt>
                <c:pt idx="374">
                  <c:v>15.754861111111172</c:v>
                </c:pt>
                <c:pt idx="375">
                  <c:v>15.7552083333334</c:v>
                </c:pt>
                <c:pt idx="376">
                  <c:v>15.755555555555727</c:v>
                </c:pt>
                <c:pt idx="377">
                  <c:v>15.755902777777921</c:v>
                </c:pt>
                <c:pt idx="378">
                  <c:v>15.756250000000099</c:v>
                </c:pt>
                <c:pt idx="379">
                  <c:v>15.756597222222327</c:v>
                </c:pt>
                <c:pt idx="380">
                  <c:v>15.7569444444445</c:v>
                </c:pt>
                <c:pt idx="381">
                  <c:v>15.757291666666799</c:v>
                </c:pt>
                <c:pt idx="382">
                  <c:v>15.757638888889023</c:v>
                </c:pt>
                <c:pt idx="383">
                  <c:v>15.757986111111199</c:v>
                </c:pt>
                <c:pt idx="384">
                  <c:v>15.758333333333399</c:v>
                </c:pt>
                <c:pt idx="385">
                  <c:v>15.758680555555706</c:v>
                </c:pt>
                <c:pt idx="386">
                  <c:v>15.7590277777779</c:v>
                </c:pt>
                <c:pt idx="387">
                  <c:v>15.759375000000098</c:v>
                </c:pt>
                <c:pt idx="388">
                  <c:v>15.759722222222306</c:v>
                </c:pt>
                <c:pt idx="389">
                  <c:v>15.7600694444446</c:v>
                </c:pt>
                <c:pt idx="390">
                  <c:v>15.760416666666806</c:v>
                </c:pt>
                <c:pt idx="391">
                  <c:v>15.760763888889</c:v>
                </c:pt>
                <c:pt idx="392">
                  <c:v>15.761111111111166</c:v>
                </c:pt>
                <c:pt idx="393">
                  <c:v>15.761458333333399</c:v>
                </c:pt>
                <c:pt idx="394">
                  <c:v>15.7618055555557</c:v>
                </c:pt>
                <c:pt idx="395">
                  <c:v>15.762152777777899</c:v>
                </c:pt>
                <c:pt idx="396">
                  <c:v>15.762500000000102</c:v>
                </c:pt>
                <c:pt idx="397">
                  <c:v>15.762847222222325</c:v>
                </c:pt>
                <c:pt idx="398">
                  <c:v>15.763194444444602</c:v>
                </c:pt>
                <c:pt idx="399">
                  <c:v>15.7635416666668</c:v>
                </c:pt>
                <c:pt idx="400">
                  <c:v>15.763888888889021</c:v>
                </c:pt>
                <c:pt idx="401">
                  <c:v>15.764236111111202</c:v>
                </c:pt>
                <c:pt idx="402">
                  <c:v>15.7645833333334</c:v>
                </c:pt>
                <c:pt idx="403">
                  <c:v>15.764930555555702</c:v>
                </c:pt>
                <c:pt idx="404">
                  <c:v>15.7652777777779</c:v>
                </c:pt>
                <c:pt idx="405">
                  <c:v>15.765625000000099</c:v>
                </c:pt>
                <c:pt idx="406">
                  <c:v>15.765972222222302</c:v>
                </c:pt>
                <c:pt idx="407">
                  <c:v>15.7663194444446</c:v>
                </c:pt>
                <c:pt idx="408">
                  <c:v>15.766666666666802</c:v>
                </c:pt>
                <c:pt idx="409">
                  <c:v>15.767013888889</c:v>
                </c:pt>
                <c:pt idx="410">
                  <c:v>15.767361111111162</c:v>
                </c:pt>
                <c:pt idx="411">
                  <c:v>15.767708333333401</c:v>
                </c:pt>
                <c:pt idx="412">
                  <c:v>15.7680555555557</c:v>
                </c:pt>
                <c:pt idx="413">
                  <c:v>15.768402777777904</c:v>
                </c:pt>
                <c:pt idx="414">
                  <c:v>15.768750000000098</c:v>
                </c:pt>
                <c:pt idx="415">
                  <c:v>15.769097222222321</c:v>
                </c:pt>
                <c:pt idx="416">
                  <c:v>15.769444444444625</c:v>
                </c:pt>
                <c:pt idx="417">
                  <c:v>15.7697916666668</c:v>
                </c:pt>
                <c:pt idx="418">
                  <c:v>15.770138888889004</c:v>
                </c:pt>
                <c:pt idx="419">
                  <c:v>15.770486111111225</c:v>
                </c:pt>
                <c:pt idx="420">
                  <c:v>15.7708333333334</c:v>
                </c:pt>
                <c:pt idx="421">
                  <c:v>15.7711805555557</c:v>
                </c:pt>
                <c:pt idx="422">
                  <c:v>15.7715277777779</c:v>
                </c:pt>
                <c:pt idx="423">
                  <c:v>15.771875000000078</c:v>
                </c:pt>
                <c:pt idx="424">
                  <c:v>15.7722222222223</c:v>
                </c:pt>
                <c:pt idx="425">
                  <c:v>15.772569444444599</c:v>
                </c:pt>
                <c:pt idx="426">
                  <c:v>15.7729166666668</c:v>
                </c:pt>
                <c:pt idx="427">
                  <c:v>15.773263888889</c:v>
                </c:pt>
                <c:pt idx="428">
                  <c:v>15.773611111111178</c:v>
                </c:pt>
                <c:pt idx="429">
                  <c:v>15.773958333333498</c:v>
                </c:pt>
                <c:pt idx="430">
                  <c:v>15.774305555555699</c:v>
                </c:pt>
                <c:pt idx="431">
                  <c:v>15.7746527777779</c:v>
                </c:pt>
                <c:pt idx="432">
                  <c:v>15.7750000000001</c:v>
                </c:pt>
                <c:pt idx="433">
                  <c:v>15.775347222222306</c:v>
                </c:pt>
                <c:pt idx="434">
                  <c:v>15.775694444444625</c:v>
                </c:pt>
                <c:pt idx="435">
                  <c:v>15.776041666666799</c:v>
                </c:pt>
                <c:pt idx="436">
                  <c:v>15.776388888889</c:v>
                </c:pt>
                <c:pt idx="437">
                  <c:v>15.776736111111225</c:v>
                </c:pt>
                <c:pt idx="438">
                  <c:v>15.777083333333501</c:v>
                </c:pt>
                <c:pt idx="439">
                  <c:v>15.777430555555725</c:v>
                </c:pt>
                <c:pt idx="440">
                  <c:v>15.777777777777898</c:v>
                </c:pt>
                <c:pt idx="441">
                  <c:v>15.778125000000076</c:v>
                </c:pt>
                <c:pt idx="442">
                  <c:v>15.7784722222223</c:v>
                </c:pt>
                <c:pt idx="443">
                  <c:v>15.778819444444601</c:v>
                </c:pt>
                <c:pt idx="444">
                  <c:v>15.7791666666668</c:v>
                </c:pt>
                <c:pt idx="445">
                  <c:v>15.779513888889021</c:v>
                </c:pt>
                <c:pt idx="446">
                  <c:v>15.779861111111201</c:v>
                </c:pt>
                <c:pt idx="447">
                  <c:v>15.780208333333498</c:v>
                </c:pt>
                <c:pt idx="448">
                  <c:v>15.780555555555702</c:v>
                </c:pt>
                <c:pt idx="449">
                  <c:v>15.7809027777779</c:v>
                </c:pt>
                <c:pt idx="450">
                  <c:v>15.781250000000098</c:v>
                </c:pt>
                <c:pt idx="451">
                  <c:v>15.781597222222302</c:v>
                </c:pt>
                <c:pt idx="452">
                  <c:v>15.7819444444446</c:v>
                </c:pt>
                <c:pt idx="453">
                  <c:v>15.782291666666801</c:v>
                </c:pt>
                <c:pt idx="454">
                  <c:v>15.782638888889025</c:v>
                </c:pt>
                <c:pt idx="455">
                  <c:v>15.782986111111221</c:v>
                </c:pt>
                <c:pt idx="456">
                  <c:v>15.783333333333498</c:v>
                </c:pt>
                <c:pt idx="457">
                  <c:v>15.783680555555721</c:v>
                </c:pt>
                <c:pt idx="458">
                  <c:v>15.784027777777901</c:v>
                </c:pt>
                <c:pt idx="459">
                  <c:v>15.784375000000068</c:v>
                </c:pt>
                <c:pt idx="460">
                  <c:v>15.7847222222223</c:v>
                </c:pt>
                <c:pt idx="461">
                  <c:v>15.7850694444446</c:v>
                </c:pt>
                <c:pt idx="462">
                  <c:v>15.785416666666821</c:v>
                </c:pt>
                <c:pt idx="463">
                  <c:v>15.785763888889004</c:v>
                </c:pt>
                <c:pt idx="464">
                  <c:v>15.786111111111172</c:v>
                </c:pt>
                <c:pt idx="465">
                  <c:v>15.786458333333499</c:v>
                </c:pt>
                <c:pt idx="466">
                  <c:v>15.7868055555557</c:v>
                </c:pt>
                <c:pt idx="467">
                  <c:v>15.7871527777779</c:v>
                </c:pt>
                <c:pt idx="468">
                  <c:v>15.787500000000099</c:v>
                </c:pt>
                <c:pt idx="469">
                  <c:v>15.7878472222224</c:v>
                </c:pt>
                <c:pt idx="470">
                  <c:v>15.788194444444578</c:v>
                </c:pt>
                <c:pt idx="471">
                  <c:v>15.788541666666799</c:v>
                </c:pt>
                <c:pt idx="472">
                  <c:v>15.788888888889</c:v>
                </c:pt>
                <c:pt idx="473">
                  <c:v>15.789236111111199</c:v>
                </c:pt>
                <c:pt idx="474">
                  <c:v>15.7895833333335</c:v>
                </c:pt>
                <c:pt idx="475">
                  <c:v>15.789930555555706</c:v>
                </c:pt>
                <c:pt idx="476">
                  <c:v>15.790277777777876</c:v>
                </c:pt>
                <c:pt idx="477">
                  <c:v>15.790625000000098</c:v>
                </c:pt>
                <c:pt idx="478">
                  <c:v>15.790972222222399</c:v>
                </c:pt>
                <c:pt idx="479">
                  <c:v>15.791319444444566</c:v>
                </c:pt>
                <c:pt idx="480">
                  <c:v>15.791666666666799</c:v>
                </c:pt>
                <c:pt idx="481">
                  <c:v>15.792013888889</c:v>
                </c:pt>
                <c:pt idx="482">
                  <c:v>15.792361111111166</c:v>
                </c:pt>
                <c:pt idx="483">
                  <c:v>15.792708333333501</c:v>
                </c:pt>
                <c:pt idx="484">
                  <c:v>15.7930555555557</c:v>
                </c:pt>
                <c:pt idx="485">
                  <c:v>15.793402777777899</c:v>
                </c:pt>
                <c:pt idx="486">
                  <c:v>15.793750000000101</c:v>
                </c:pt>
                <c:pt idx="487">
                  <c:v>15.794097222222399</c:v>
                </c:pt>
                <c:pt idx="488">
                  <c:v>15.794444444444602</c:v>
                </c:pt>
                <c:pt idx="489">
                  <c:v>15.794791666666798</c:v>
                </c:pt>
                <c:pt idx="490">
                  <c:v>15.795138888889021</c:v>
                </c:pt>
                <c:pt idx="491">
                  <c:v>15.795486111111231</c:v>
                </c:pt>
                <c:pt idx="492">
                  <c:v>15.795833333333499</c:v>
                </c:pt>
                <c:pt idx="493">
                  <c:v>15.796180555555702</c:v>
                </c:pt>
                <c:pt idx="494">
                  <c:v>15.7965277777779</c:v>
                </c:pt>
                <c:pt idx="495">
                  <c:v>15.796875000000098</c:v>
                </c:pt>
                <c:pt idx="496">
                  <c:v>15.797222222222398</c:v>
                </c:pt>
                <c:pt idx="497">
                  <c:v>15.7975694444446</c:v>
                </c:pt>
                <c:pt idx="498">
                  <c:v>15.797916666666801</c:v>
                </c:pt>
                <c:pt idx="499">
                  <c:v>15.798263888888998</c:v>
                </c:pt>
                <c:pt idx="500">
                  <c:v>15.798611111111162</c:v>
                </c:pt>
                <c:pt idx="501">
                  <c:v>15.798958333333468</c:v>
                </c:pt>
                <c:pt idx="502">
                  <c:v>15.7993055555557</c:v>
                </c:pt>
                <c:pt idx="503">
                  <c:v>15.799652777777904</c:v>
                </c:pt>
                <c:pt idx="504">
                  <c:v>15.8000000000001</c:v>
                </c:pt>
                <c:pt idx="505">
                  <c:v>15.800347222222404</c:v>
                </c:pt>
                <c:pt idx="506">
                  <c:v>15.800694444444625</c:v>
                </c:pt>
                <c:pt idx="507">
                  <c:v>15.8010416666668</c:v>
                </c:pt>
                <c:pt idx="508">
                  <c:v>15.801388888889004</c:v>
                </c:pt>
                <c:pt idx="509">
                  <c:v>15.801736111111321</c:v>
                </c:pt>
                <c:pt idx="510">
                  <c:v>15.802083333333504</c:v>
                </c:pt>
                <c:pt idx="511">
                  <c:v>15.802430555555748</c:v>
                </c:pt>
                <c:pt idx="512">
                  <c:v>15.802777777777921</c:v>
                </c:pt>
                <c:pt idx="513">
                  <c:v>15.803125000000099</c:v>
                </c:pt>
                <c:pt idx="514">
                  <c:v>15.803472222222423</c:v>
                </c:pt>
                <c:pt idx="515">
                  <c:v>15.803819444444599</c:v>
                </c:pt>
                <c:pt idx="516">
                  <c:v>15.8041666666668</c:v>
                </c:pt>
                <c:pt idx="517">
                  <c:v>15.804513888889023</c:v>
                </c:pt>
                <c:pt idx="518">
                  <c:v>15.804861111111299</c:v>
                </c:pt>
                <c:pt idx="519">
                  <c:v>15.8052083333335</c:v>
                </c:pt>
                <c:pt idx="520">
                  <c:v>15.805555555555735</c:v>
                </c:pt>
                <c:pt idx="521">
                  <c:v>15.805902777777929</c:v>
                </c:pt>
                <c:pt idx="522">
                  <c:v>15.8062500000001</c:v>
                </c:pt>
                <c:pt idx="523">
                  <c:v>15.806597222222429</c:v>
                </c:pt>
                <c:pt idx="524">
                  <c:v>15.806944444444625</c:v>
                </c:pt>
                <c:pt idx="525">
                  <c:v>15.807291666666799</c:v>
                </c:pt>
                <c:pt idx="526">
                  <c:v>15.807638888889029</c:v>
                </c:pt>
                <c:pt idx="527">
                  <c:v>15.807986111111306</c:v>
                </c:pt>
                <c:pt idx="528">
                  <c:v>15.808333333333501</c:v>
                </c:pt>
                <c:pt idx="529">
                  <c:v>15.808680555555725</c:v>
                </c:pt>
                <c:pt idx="530">
                  <c:v>15.809027777777899</c:v>
                </c:pt>
                <c:pt idx="531">
                  <c:v>15.809375000000101</c:v>
                </c:pt>
                <c:pt idx="532">
                  <c:v>15.809722222222421</c:v>
                </c:pt>
                <c:pt idx="533">
                  <c:v>15.810069444444602</c:v>
                </c:pt>
                <c:pt idx="534">
                  <c:v>15.810416666666825</c:v>
                </c:pt>
                <c:pt idx="535">
                  <c:v>15.810763888889021</c:v>
                </c:pt>
                <c:pt idx="536">
                  <c:v>15.811111111111298</c:v>
                </c:pt>
                <c:pt idx="537">
                  <c:v>15.811458333333499</c:v>
                </c:pt>
                <c:pt idx="538">
                  <c:v>15.811805555555702</c:v>
                </c:pt>
                <c:pt idx="539">
                  <c:v>15.812152777777925</c:v>
                </c:pt>
                <c:pt idx="540">
                  <c:v>15.812500000000121</c:v>
                </c:pt>
                <c:pt idx="541">
                  <c:v>15.812847222222425</c:v>
                </c:pt>
                <c:pt idx="542">
                  <c:v>15.813194444444621</c:v>
                </c:pt>
                <c:pt idx="543">
                  <c:v>15.813541666666802</c:v>
                </c:pt>
                <c:pt idx="544">
                  <c:v>15.813888888889025</c:v>
                </c:pt>
                <c:pt idx="545">
                  <c:v>15.814236111111304</c:v>
                </c:pt>
                <c:pt idx="546">
                  <c:v>15.8145833333335</c:v>
                </c:pt>
                <c:pt idx="547">
                  <c:v>15.814930555555721</c:v>
                </c:pt>
                <c:pt idx="548">
                  <c:v>15.815277777777904</c:v>
                </c:pt>
                <c:pt idx="549">
                  <c:v>15.815625000000221</c:v>
                </c:pt>
                <c:pt idx="550">
                  <c:v>15.815972222222404</c:v>
                </c:pt>
                <c:pt idx="551">
                  <c:v>15.8163194444446</c:v>
                </c:pt>
                <c:pt idx="552">
                  <c:v>15.816666666666821</c:v>
                </c:pt>
                <c:pt idx="553">
                  <c:v>15.817013888889004</c:v>
                </c:pt>
                <c:pt idx="554">
                  <c:v>15.817361111111298</c:v>
                </c:pt>
                <c:pt idx="555">
                  <c:v>15.817708333333499</c:v>
                </c:pt>
                <c:pt idx="556">
                  <c:v>15.8180555555557</c:v>
                </c:pt>
                <c:pt idx="557">
                  <c:v>15.818402777777921</c:v>
                </c:pt>
                <c:pt idx="558">
                  <c:v>15.8187500000002</c:v>
                </c:pt>
                <c:pt idx="559">
                  <c:v>15.819097222222423</c:v>
                </c:pt>
                <c:pt idx="560">
                  <c:v>15.819444444444635</c:v>
                </c:pt>
                <c:pt idx="561">
                  <c:v>15.8197916666668</c:v>
                </c:pt>
                <c:pt idx="562">
                  <c:v>15.820138888889023</c:v>
                </c:pt>
                <c:pt idx="563">
                  <c:v>15.820486111111329</c:v>
                </c:pt>
                <c:pt idx="564">
                  <c:v>15.8208333333335</c:v>
                </c:pt>
                <c:pt idx="565">
                  <c:v>15.821180555555706</c:v>
                </c:pt>
                <c:pt idx="566">
                  <c:v>15.8215277777779</c:v>
                </c:pt>
                <c:pt idx="567">
                  <c:v>15.821875000000198</c:v>
                </c:pt>
                <c:pt idx="568">
                  <c:v>15.8222222222224</c:v>
                </c:pt>
                <c:pt idx="569">
                  <c:v>15.822569444444625</c:v>
                </c:pt>
                <c:pt idx="570">
                  <c:v>15.822916666666806</c:v>
                </c:pt>
                <c:pt idx="571">
                  <c:v>15.823263888889</c:v>
                </c:pt>
                <c:pt idx="572">
                  <c:v>15.823611111111299</c:v>
                </c:pt>
                <c:pt idx="573">
                  <c:v>15.823958333333501</c:v>
                </c:pt>
                <c:pt idx="574">
                  <c:v>15.8243055555557</c:v>
                </c:pt>
                <c:pt idx="575">
                  <c:v>15.824652777777899</c:v>
                </c:pt>
                <c:pt idx="576">
                  <c:v>15.825000000000225</c:v>
                </c:pt>
                <c:pt idx="577">
                  <c:v>15.825347222222421</c:v>
                </c:pt>
                <c:pt idx="578">
                  <c:v>15.825694444444631</c:v>
                </c:pt>
                <c:pt idx="579">
                  <c:v>15.8260416666668</c:v>
                </c:pt>
                <c:pt idx="580">
                  <c:v>15.826388888889021</c:v>
                </c:pt>
                <c:pt idx="581">
                  <c:v>15.826736111111325</c:v>
                </c:pt>
                <c:pt idx="582">
                  <c:v>15.827083333333499</c:v>
                </c:pt>
                <c:pt idx="583">
                  <c:v>15.827430555555731</c:v>
                </c:pt>
                <c:pt idx="584">
                  <c:v>15.8277777777779</c:v>
                </c:pt>
                <c:pt idx="585">
                  <c:v>15.828125000000201</c:v>
                </c:pt>
                <c:pt idx="586">
                  <c:v>15.8284722222224</c:v>
                </c:pt>
                <c:pt idx="587">
                  <c:v>15.8288194444446</c:v>
                </c:pt>
                <c:pt idx="588">
                  <c:v>15.829166666666802</c:v>
                </c:pt>
                <c:pt idx="589">
                  <c:v>15.829513888889121</c:v>
                </c:pt>
                <c:pt idx="590">
                  <c:v>15.829861111111301</c:v>
                </c:pt>
                <c:pt idx="591">
                  <c:v>15.830208333333498</c:v>
                </c:pt>
                <c:pt idx="592">
                  <c:v>15.830555555555721</c:v>
                </c:pt>
                <c:pt idx="593">
                  <c:v>15.830902777777904</c:v>
                </c:pt>
                <c:pt idx="594">
                  <c:v>15.8312500000002</c:v>
                </c:pt>
                <c:pt idx="595">
                  <c:v>15.831597222222404</c:v>
                </c:pt>
                <c:pt idx="596">
                  <c:v>15.8319444444446</c:v>
                </c:pt>
                <c:pt idx="597">
                  <c:v>15.8322916666668</c:v>
                </c:pt>
                <c:pt idx="598">
                  <c:v>15.832638888889127</c:v>
                </c:pt>
                <c:pt idx="599">
                  <c:v>15.832986111111321</c:v>
                </c:pt>
                <c:pt idx="600">
                  <c:v>15.833333333333499</c:v>
                </c:pt>
                <c:pt idx="601">
                  <c:v>15.833680555555727</c:v>
                </c:pt>
                <c:pt idx="602">
                  <c:v>15.8340277777779</c:v>
                </c:pt>
                <c:pt idx="603">
                  <c:v>15.834375000000176</c:v>
                </c:pt>
                <c:pt idx="604">
                  <c:v>15.8347222222224</c:v>
                </c:pt>
                <c:pt idx="605">
                  <c:v>15.835069444444599</c:v>
                </c:pt>
                <c:pt idx="606">
                  <c:v>15.835416666666827</c:v>
                </c:pt>
                <c:pt idx="607">
                  <c:v>15.835763888889106</c:v>
                </c:pt>
                <c:pt idx="608">
                  <c:v>15.836111111111299</c:v>
                </c:pt>
                <c:pt idx="609">
                  <c:v>15.8364583333335</c:v>
                </c:pt>
                <c:pt idx="610">
                  <c:v>15.836805555555706</c:v>
                </c:pt>
                <c:pt idx="611">
                  <c:v>15.8371527777779</c:v>
                </c:pt>
                <c:pt idx="612">
                  <c:v>15.837500000000199</c:v>
                </c:pt>
                <c:pt idx="613">
                  <c:v>15.8378472222224</c:v>
                </c:pt>
              </c:numCache>
            </c:numRef>
          </c:xVal>
          <c:yVal>
            <c:numRef>
              <c:f>Sheet3!$O$2:$O$615</c:f>
              <c:numCache>
                <c:formatCode>General</c:formatCode>
                <c:ptCount val="614"/>
                <c:pt idx="0">
                  <c:v>493</c:v>
                </c:pt>
                <c:pt idx="1">
                  <c:v>493</c:v>
                </c:pt>
                <c:pt idx="2">
                  <c:v>493</c:v>
                </c:pt>
                <c:pt idx="3">
                  <c:v>493</c:v>
                </c:pt>
                <c:pt idx="4">
                  <c:v>493</c:v>
                </c:pt>
                <c:pt idx="5">
                  <c:v>493</c:v>
                </c:pt>
                <c:pt idx="6">
                  <c:v>493</c:v>
                </c:pt>
                <c:pt idx="7">
                  <c:v>493</c:v>
                </c:pt>
                <c:pt idx="8">
                  <c:v>493</c:v>
                </c:pt>
                <c:pt idx="9">
                  <c:v>493</c:v>
                </c:pt>
                <c:pt idx="10">
                  <c:v>493</c:v>
                </c:pt>
                <c:pt idx="11">
                  <c:v>493</c:v>
                </c:pt>
                <c:pt idx="12">
                  <c:v>493</c:v>
                </c:pt>
                <c:pt idx="13">
                  <c:v>493</c:v>
                </c:pt>
                <c:pt idx="14">
                  <c:v>493</c:v>
                </c:pt>
                <c:pt idx="15">
                  <c:v>493</c:v>
                </c:pt>
                <c:pt idx="16">
                  <c:v>493</c:v>
                </c:pt>
                <c:pt idx="17">
                  <c:v>493</c:v>
                </c:pt>
                <c:pt idx="18">
                  <c:v>493</c:v>
                </c:pt>
                <c:pt idx="19">
                  <c:v>493</c:v>
                </c:pt>
                <c:pt idx="20">
                  <c:v>493</c:v>
                </c:pt>
                <c:pt idx="21">
                  <c:v>493</c:v>
                </c:pt>
                <c:pt idx="22">
                  <c:v>493</c:v>
                </c:pt>
                <c:pt idx="23">
                  <c:v>493</c:v>
                </c:pt>
                <c:pt idx="24">
                  <c:v>493</c:v>
                </c:pt>
                <c:pt idx="25">
                  <c:v>493</c:v>
                </c:pt>
                <c:pt idx="26">
                  <c:v>493</c:v>
                </c:pt>
                <c:pt idx="27">
                  <c:v>493</c:v>
                </c:pt>
                <c:pt idx="28">
                  <c:v>493</c:v>
                </c:pt>
                <c:pt idx="29">
                  <c:v>493</c:v>
                </c:pt>
                <c:pt idx="30">
                  <c:v>493</c:v>
                </c:pt>
                <c:pt idx="31">
                  <c:v>493</c:v>
                </c:pt>
                <c:pt idx="32">
                  <c:v>493</c:v>
                </c:pt>
                <c:pt idx="33">
                  <c:v>493</c:v>
                </c:pt>
                <c:pt idx="34">
                  <c:v>493</c:v>
                </c:pt>
                <c:pt idx="35">
                  <c:v>493</c:v>
                </c:pt>
                <c:pt idx="36">
                  <c:v>493</c:v>
                </c:pt>
                <c:pt idx="37">
                  <c:v>493</c:v>
                </c:pt>
                <c:pt idx="38">
                  <c:v>493</c:v>
                </c:pt>
                <c:pt idx="39">
                  <c:v>493</c:v>
                </c:pt>
                <c:pt idx="40">
                  <c:v>493</c:v>
                </c:pt>
                <c:pt idx="41">
                  <c:v>493</c:v>
                </c:pt>
                <c:pt idx="42">
                  <c:v>493</c:v>
                </c:pt>
                <c:pt idx="43">
                  <c:v>493</c:v>
                </c:pt>
                <c:pt idx="44">
                  <c:v>493</c:v>
                </c:pt>
                <c:pt idx="45">
                  <c:v>493</c:v>
                </c:pt>
                <c:pt idx="46">
                  <c:v>493</c:v>
                </c:pt>
                <c:pt idx="47">
                  <c:v>493</c:v>
                </c:pt>
                <c:pt idx="48">
                  <c:v>493</c:v>
                </c:pt>
                <c:pt idx="49">
                  <c:v>493</c:v>
                </c:pt>
                <c:pt idx="50">
                  <c:v>493</c:v>
                </c:pt>
                <c:pt idx="51">
                  <c:v>493</c:v>
                </c:pt>
                <c:pt idx="52">
                  <c:v>493</c:v>
                </c:pt>
                <c:pt idx="53">
                  <c:v>493</c:v>
                </c:pt>
                <c:pt idx="54">
                  <c:v>493</c:v>
                </c:pt>
                <c:pt idx="55">
                  <c:v>493</c:v>
                </c:pt>
                <c:pt idx="56">
                  <c:v>493</c:v>
                </c:pt>
                <c:pt idx="57">
                  <c:v>493</c:v>
                </c:pt>
                <c:pt idx="58">
                  <c:v>493</c:v>
                </c:pt>
                <c:pt idx="59">
                  <c:v>493</c:v>
                </c:pt>
                <c:pt idx="60">
                  <c:v>493</c:v>
                </c:pt>
                <c:pt idx="61">
                  <c:v>493</c:v>
                </c:pt>
                <c:pt idx="62">
                  <c:v>493</c:v>
                </c:pt>
                <c:pt idx="63">
                  <c:v>493</c:v>
                </c:pt>
                <c:pt idx="64">
                  <c:v>493</c:v>
                </c:pt>
                <c:pt idx="65">
                  <c:v>493</c:v>
                </c:pt>
                <c:pt idx="66">
                  <c:v>493</c:v>
                </c:pt>
                <c:pt idx="67">
                  <c:v>493</c:v>
                </c:pt>
                <c:pt idx="68">
                  <c:v>493</c:v>
                </c:pt>
                <c:pt idx="69">
                  <c:v>493</c:v>
                </c:pt>
                <c:pt idx="70">
                  <c:v>493</c:v>
                </c:pt>
                <c:pt idx="71">
                  <c:v>493</c:v>
                </c:pt>
                <c:pt idx="72">
                  <c:v>493</c:v>
                </c:pt>
                <c:pt idx="73">
                  <c:v>493</c:v>
                </c:pt>
                <c:pt idx="74">
                  <c:v>493</c:v>
                </c:pt>
                <c:pt idx="75">
                  <c:v>493</c:v>
                </c:pt>
                <c:pt idx="76">
                  <c:v>493</c:v>
                </c:pt>
                <c:pt idx="77">
                  <c:v>493</c:v>
                </c:pt>
                <c:pt idx="78">
                  <c:v>493</c:v>
                </c:pt>
                <c:pt idx="79">
                  <c:v>493</c:v>
                </c:pt>
                <c:pt idx="80">
                  <c:v>493</c:v>
                </c:pt>
                <c:pt idx="81">
                  <c:v>493</c:v>
                </c:pt>
                <c:pt idx="82">
                  <c:v>493</c:v>
                </c:pt>
                <c:pt idx="83">
                  <c:v>493</c:v>
                </c:pt>
                <c:pt idx="84">
                  <c:v>493</c:v>
                </c:pt>
                <c:pt idx="85">
                  <c:v>493</c:v>
                </c:pt>
                <c:pt idx="86">
                  <c:v>493</c:v>
                </c:pt>
                <c:pt idx="87">
                  <c:v>493</c:v>
                </c:pt>
                <c:pt idx="88">
                  <c:v>493</c:v>
                </c:pt>
                <c:pt idx="89">
                  <c:v>493</c:v>
                </c:pt>
                <c:pt idx="90">
                  <c:v>493</c:v>
                </c:pt>
                <c:pt idx="91">
                  <c:v>493</c:v>
                </c:pt>
                <c:pt idx="92">
                  <c:v>493</c:v>
                </c:pt>
                <c:pt idx="93">
                  <c:v>493</c:v>
                </c:pt>
                <c:pt idx="94">
                  <c:v>493</c:v>
                </c:pt>
                <c:pt idx="95">
                  <c:v>493</c:v>
                </c:pt>
                <c:pt idx="96">
                  <c:v>493</c:v>
                </c:pt>
                <c:pt idx="97">
                  <c:v>493</c:v>
                </c:pt>
                <c:pt idx="98">
                  <c:v>493</c:v>
                </c:pt>
                <c:pt idx="99">
                  <c:v>493</c:v>
                </c:pt>
                <c:pt idx="100">
                  <c:v>493</c:v>
                </c:pt>
                <c:pt idx="101">
                  <c:v>493</c:v>
                </c:pt>
                <c:pt idx="102">
                  <c:v>493</c:v>
                </c:pt>
                <c:pt idx="103">
                  <c:v>493</c:v>
                </c:pt>
                <c:pt idx="104">
                  <c:v>493</c:v>
                </c:pt>
                <c:pt idx="105">
                  <c:v>493</c:v>
                </c:pt>
                <c:pt idx="106">
                  <c:v>493</c:v>
                </c:pt>
                <c:pt idx="107">
                  <c:v>493</c:v>
                </c:pt>
                <c:pt idx="108">
                  <c:v>493</c:v>
                </c:pt>
                <c:pt idx="109">
                  <c:v>493</c:v>
                </c:pt>
                <c:pt idx="110">
                  <c:v>493</c:v>
                </c:pt>
                <c:pt idx="111">
                  <c:v>493</c:v>
                </c:pt>
                <c:pt idx="112">
                  <c:v>493</c:v>
                </c:pt>
                <c:pt idx="113">
                  <c:v>493</c:v>
                </c:pt>
                <c:pt idx="114">
                  <c:v>493</c:v>
                </c:pt>
                <c:pt idx="115">
                  <c:v>493</c:v>
                </c:pt>
                <c:pt idx="116">
                  <c:v>493</c:v>
                </c:pt>
                <c:pt idx="117">
                  <c:v>493</c:v>
                </c:pt>
                <c:pt idx="118">
                  <c:v>493</c:v>
                </c:pt>
                <c:pt idx="119">
                  <c:v>493</c:v>
                </c:pt>
                <c:pt idx="120">
                  <c:v>493</c:v>
                </c:pt>
                <c:pt idx="121">
                  <c:v>493</c:v>
                </c:pt>
                <c:pt idx="122">
                  <c:v>493</c:v>
                </c:pt>
                <c:pt idx="123">
                  <c:v>493</c:v>
                </c:pt>
                <c:pt idx="124">
                  <c:v>493</c:v>
                </c:pt>
                <c:pt idx="125">
                  <c:v>493</c:v>
                </c:pt>
                <c:pt idx="126">
                  <c:v>493</c:v>
                </c:pt>
                <c:pt idx="127">
                  <c:v>493</c:v>
                </c:pt>
                <c:pt idx="128">
                  <c:v>493</c:v>
                </c:pt>
                <c:pt idx="129">
                  <c:v>493</c:v>
                </c:pt>
                <c:pt idx="130">
                  <c:v>493</c:v>
                </c:pt>
                <c:pt idx="131">
                  <c:v>493</c:v>
                </c:pt>
                <c:pt idx="132">
                  <c:v>493</c:v>
                </c:pt>
                <c:pt idx="133">
                  <c:v>493</c:v>
                </c:pt>
                <c:pt idx="134">
                  <c:v>493</c:v>
                </c:pt>
                <c:pt idx="135">
                  <c:v>493</c:v>
                </c:pt>
                <c:pt idx="136">
                  <c:v>493</c:v>
                </c:pt>
                <c:pt idx="137">
                  <c:v>493</c:v>
                </c:pt>
                <c:pt idx="138">
                  <c:v>493</c:v>
                </c:pt>
                <c:pt idx="139">
                  <c:v>493</c:v>
                </c:pt>
                <c:pt idx="140">
                  <c:v>493</c:v>
                </c:pt>
                <c:pt idx="141">
                  <c:v>493</c:v>
                </c:pt>
                <c:pt idx="142">
                  <c:v>493</c:v>
                </c:pt>
                <c:pt idx="143">
                  <c:v>493</c:v>
                </c:pt>
                <c:pt idx="144">
                  <c:v>493</c:v>
                </c:pt>
                <c:pt idx="145">
                  <c:v>493</c:v>
                </c:pt>
                <c:pt idx="146">
                  <c:v>493</c:v>
                </c:pt>
                <c:pt idx="147">
                  <c:v>493</c:v>
                </c:pt>
                <c:pt idx="148">
                  <c:v>493</c:v>
                </c:pt>
                <c:pt idx="149">
                  <c:v>493</c:v>
                </c:pt>
                <c:pt idx="150">
                  <c:v>493</c:v>
                </c:pt>
                <c:pt idx="151">
                  <c:v>493</c:v>
                </c:pt>
                <c:pt idx="152">
                  <c:v>493</c:v>
                </c:pt>
                <c:pt idx="153">
                  <c:v>493</c:v>
                </c:pt>
                <c:pt idx="154">
                  <c:v>493</c:v>
                </c:pt>
                <c:pt idx="155">
                  <c:v>493</c:v>
                </c:pt>
                <c:pt idx="156">
                  <c:v>493</c:v>
                </c:pt>
                <c:pt idx="157">
                  <c:v>493</c:v>
                </c:pt>
                <c:pt idx="158">
                  <c:v>493</c:v>
                </c:pt>
                <c:pt idx="159">
                  <c:v>493</c:v>
                </c:pt>
                <c:pt idx="160">
                  <c:v>493</c:v>
                </c:pt>
                <c:pt idx="161">
                  <c:v>493</c:v>
                </c:pt>
                <c:pt idx="162">
                  <c:v>493</c:v>
                </c:pt>
                <c:pt idx="163">
                  <c:v>493</c:v>
                </c:pt>
                <c:pt idx="164">
                  <c:v>493</c:v>
                </c:pt>
                <c:pt idx="165">
                  <c:v>493</c:v>
                </c:pt>
                <c:pt idx="166">
                  <c:v>493</c:v>
                </c:pt>
                <c:pt idx="167">
                  <c:v>493</c:v>
                </c:pt>
                <c:pt idx="168">
                  <c:v>493</c:v>
                </c:pt>
                <c:pt idx="169">
                  <c:v>493</c:v>
                </c:pt>
                <c:pt idx="170">
                  <c:v>493</c:v>
                </c:pt>
                <c:pt idx="171">
                  <c:v>493</c:v>
                </c:pt>
                <c:pt idx="172">
                  <c:v>493</c:v>
                </c:pt>
                <c:pt idx="173">
                  <c:v>493</c:v>
                </c:pt>
                <c:pt idx="174">
                  <c:v>493</c:v>
                </c:pt>
                <c:pt idx="175">
                  <c:v>493</c:v>
                </c:pt>
                <c:pt idx="176">
                  <c:v>493</c:v>
                </c:pt>
                <c:pt idx="177">
                  <c:v>493</c:v>
                </c:pt>
                <c:pt idx="178">
                  <c:v>493</c:v>
                </c:pt>
                <c:pt idx="179">
                  <c:v>493</c:v>
                </c:pt>
                <c:pt idx="180">
                  <c:v>493</c:v>
                </c:pt>
                <c:pt idx="181">
                  <c:v>493</c:v>
                </c:pt>
                <c:pt idx="182">
                  <c:v>493</c:v>
                </c:pt>
                <c:pt idx="183">
                  <c:v>493</c:v>
                </c:pt>
                <c:pt idx="184">
                  <c:v>493</c:v>
                </c:pt>
                <c:pt idx="185">
                  <c:v>493</c:v>
                </c:pt>
                <c:pt idx="186">
                  <c:v>493</c:v>
                </c:pt>
                <c:pt idx="187">
                  <c:v>493</c:v>
                </c:pt>
                <c:pt idx="188">
                  <c:v>493</c:v>
                </c:pt>
                <c:pt idx="189">
                  <c:v>493</c:v>
                </c:pt>
                <c:pt idx="190">
                  <c:v>493</c:v>
                </c:pt>
                <c:pt idx="191">
                  <c:v>493</c:v>
                </c:pt>
                <c:pt idx="192">
                  <c:v>493</c:v>
                </c:pt>
                <c:pt idx="193">
                  <c:v>493</c:v>
                </c:pt>
                <c:pt idx="194">
                  <c:v>493</c:v>
                </c:pt>
                <c:pt idx="195">
                  <c:v>493</c:v>
                </c:pt>
                <c:pt idx="196">
                  <c:v>493</c:v>
                </c:pt>
                <c:pt idx="197">
                  <c:v>493</c:v>
                </c:pt>
                <c:pt idx="198">
                  <c:v>493</c:v>
                </c:pt>
                <c:pt idx="199">
                  <c:v>493</c:v>
                </c:pt>
                <c:pt idx="200">
                  <c:v>493</c:v>
                </c:pt>
                <c:pt idx="201">
                  <c:v>493</c:v>
                </c:pt>
                <c:pt idx="202">
                  <c:v>493</c:v>
                </c:pt>
                <c:pt idx="203">
                  <c:v>493</c:v>
                </c:pt>
                <c:pt idx="204">
                  <c:v>493</c:v>
                </c:pt>
                <c:pt idx="205">
                  <c:v>493</c:v>
                </c:pt>
                <c:pt idx="206">
                  <c:v>493</c:v>
                </c:pt>
                <c:pt idx="207">
                  <c:v>493</c:v>
                </c:pt>
                <c:pt idx="208">
                  <c:v>493</c:v>
                </c:pt>
                <c:pt idx="209">
                  <c:v>493</c:v>
                </c:pt>
                <c:pt idx="210">
                  <c:v>493</c:v>
                </c:pt>
                <c:pt idx="211">
                  <c:v>493</c:v>
                </c:pt>
                <c:pt idx="212">
                  <c:v>493</c:v>
                </c:pt>
                <c:pt idx="213">
                  <c:v>493</c:v>
                </c:pt>
                <c:pt idx="214">
                  <c:v>493</c:v>
                </c:pt>
                <c:pt idx="215">
                  <c:v>493</c:v>
                </c:pt>
                <c:pt idx="216">
                  <c:v>493</c:v>
                </c:pt>
                <c:pt idx="217">
                  <c:v>493</c:v>
                </c:pt>
                <c:pt idx="218">
                  <c:v>493</c:v>
                </c:pt>
                <c:pt idx="219">
                  <c:v>493</c:v>
                </c:pt>
                <c:pt idx="220">
                  <c:v>493</c:v>
                </c:pt>
                <c:pt idx="221">
                  <c:v>493</c:v>
                </c:pt>
                <c:pt idx="222">
                  <c:v>493</c:v>
                </c:pt>
                <c:pt idx="223">
                  <c:v>493</c:v>
                </c:pt>
                <c:pt idx="224">
                  <c:v>493</c:v>
                </c:pt>
                <c:pt idx="225">
                  <c:v>493</c:v>
                </c:pt>
                <c:pt idx="226">
                  <c:v>493</c:v>
                </c:pt>
                <c:pt idx="227">
                  <c:v>493</c:v>
                </c:pt>
                <c:pt idx="228">
                  <c:v>493</c:v>
                </c:pt>
                <c:pt idx="229">
                  <c:v>493</c:v>
                </c:pt>
                <c:pt idx="230">
                  <c:v>493</c:v>
                </c:pt>
                <c:pt idx="231">
                  <c:v>493</c:v>
                </c:pt>
                <c:pt idx="232">
                  <c:v>493</c:v>
                </c:pt>
                <c:pt idx="233">
                  <c:v>493</c:v>
                </c:pt>
                <c:pt idx="234">
                  <c:v>493</c:v>
                </c:pt>
                <c:pt idx="235">
                  <c:v>493</c:v>
                </c:pt>
                <c:pt idx="236">
                  <c:v>493</c:v>
                </c:pt>
                <c:pt idx="237">
                  <c:v>493</c:v>
                </c:pt>
                <c:pt idx="238">
                  <c:v>493</c:v>
                </c:pt>
                <c:pt idx="239">
                  <c:v>493</c:v>
                </c:pt>
                <c:pt idx="240">
                  <c:v>493</c:v>
                </c:pt>
                <c:pt idx="241">
                  <c:v>493</c:v>
                </c:pt>
                <c:pt idx="242">
                  <c:v>493</c:v>
                </c:pt>
                <c:pt idx="243">
                  <c:v>493</c:v>
                </c:pt>
                <c:pt idx="244">
                  <c:v>493</c:v>
                </c:pt>
                <c:pt idx="245">
                  <c:v>493</c:v>
                </c:pt>
                <c:pt idx="246">
                  <c:v>493</c:v>
                </c:pt>
                <c:pt idx="247">
                  <c:v>493</c:v>
                </c:pt>
                <c:pt idx="248">
                  <c:v>493</c:v>
                </c:pt>
                <c:pt idx="249">
                  <c:v>493</c:v>
                </c:pt>
                <c:pt idx="250">
                  <c:v>493</c:v>
                </c:pt>
                <c:pt idx="251">
                  <c:v>493</c:v>
                </c:pt>
                <c:pt idx="252">
                  <c:v>493</c:v>
                </c:pt>
                <c:pt idx="253">
                  <c:v>493</c:v>
                </c:pt>
                <c:pt idx="254">
                  <c:v>493</c:v>
                </c:pt>
                <c:pt idx="255">
                  <c:v>493</c:v>
                </c:pt>
                <c:pt idx="256">
                  <c:v>493</c:v>
                </c:pt>
                <c:pt idx="257">
                  <c:v>493</c:v>
                </c:pt>
                <c:pt idx="258">
                  <c:v>493</c:v>
                </c:pt>
                <c:pt idx="259">
                  <c:v>493</c:v>
                </c:pt>
                <c:pt idx="260">
                  <c:v>493</c:v>
                </c:pt>
                <c:pt idx="261">
                  <c:v>493</c:v>
                </c:pt>
                <c:pt idx="262">
                  <c:v>493</c:v>
                </c:pt>
                <c:pt idx="263">
                  <c:v>493</c:v>
                </c:pt>
                <c:pt idx="264">
                  <c:v>493</c:v>
                </c:pt>
                <c:pt idx="265">
                  <c:v>493</c:v>
                </c:pt>
                <c:pt idx="266">
                  <c:v>493</c:v>
                </c:pt>
                <c:pt idx="267">
                  <c:v>493</c:v>
                </c:pt>
                <c:pt idx="268">
                  <c:v>493</c:v>
                </c:pt>
                <c:pt idx="269">
                  <c:v>493</c:v>
                </c:pt>
                <c:pt idx="270">
                  <c:v>493</c:v>
                </c:pt>
                <c:pt idx="271">
                  <c:v>493</c:v>
                </c:pt>
                <c:pt idx="272">
                  <c:v>493</c:v>
                </c:pt>
                <c:pt idx="273">
                  <c:v>493</c:v>
                </c:pt>
                <c:pt idx="274">
                  <c:v>493</c:v>
                </c:pt>
                <c:pt idx="275">
                  <c:v>493</c:v>
                </c:pt>
                <c:pt idx="276">
                  <c:v>493</c:v>
                </c:pt>
                <c:pt idx="277">
                  <c:v>493</c:v>
                </c:pt>
                <c:pt idx="278">
                  <c:v>493</c:v>
                </c:pt>
                <c:pt idx="279">
                  <c:v>493</c:v>
                </c:pt>
                <c:pt idx="280">
                  <c:v>493</c:v>
                </c:pt>
                <c:pt idx="281">
                  <c:v>493</c:v>
                </c:pt>
                <c:pt idx="282">
                  <c:v>493</c:v>
                </c:pt>
                <c:pt idx="283">
                  <c:v>493</c:v>
                </c:pt>
                <c:pt idx="284">
                  <c:v>493</c:v>
                </c:pt>
                <c:pt idx="285">
                  <c:v>493</c:v>
                </c:pt>
                <c:pt idx="286">
                  <c:v>493</c:v>
                </c:pt>
                <c:pt idx="287">
                  <c:v>493</c:v>
                </c:pt>
                <c:pt idx="288">
                  <c:v>493</c:v>
                </c:pt>
                <c:pt idx="289">
                  <c:v>493</c:v>
                </c:pt>
                <c:pt idx="290">
                  <c:v>493</c:v>
                </c:pt>
                <c:pt idx="291">
                  <c:v>493</c:v>
                </c:pt>
                <c:pt idx="292">
                  <c:v>493</c:v>
                </c:pt>
                <c:pt idx="293">
                  <c:v>493</c:v>
                </c:pt>
                <c:pt idx="294">
                  <c:v>493</c:v>
                </c:pt>
                <c:pt idx="295">
                  <c:v>493</c:v>
                </c:pt>
                <c:pt idx="296">
                  <c:v>493</c:v>
                </c:pt>
                <c:pt idx="297">
                  <c:v>493</c:v>
                </c:pt>
                <c:pt idx="298">
                  <c:v>493</c:v>
                </c:pt>
                <c:pt idx="299">
                  <c:v>493</c:v>
                </c:pt>
                <c:pt idx="300">
                  <c:v>493</c:v>
                </c:pt>
                <c:pt idx="301">
                  <c:v>493</c:v>
                </c:pt>
                <c:pt idx="302">
                  <c:v>493</c:v>
                </c:pt>
                <c:pt idx="303">
                  <c:v>493</c:v>
                </c:pt>
                <c:pt idx="304">
                  <c:v>493</c:v>
                </c:pt>
                <c:pt idx="305">
                  <c:v>493</c:v>
                </c:pt>
                <c:pt idx="306">
                  <c:v>493</c:v>
                </c:pt>
                <c:pt idx="307">
                  <c:v>493</c:v>
                </c:pt>
                <c:pt idx="308">
                  <c:v>493</c:v>
                </c:pt>
                <c:pt idx="309">
                  <c:v>493</c:v>
                </c:pt>
                <c:pt idx="310">
                  <c:v>493</c:v>
                </c:pt>
                <c:pt idx="311">
                  <c:v>493</c:v>
                </c:pt>
                <c:pt idx="312">
                  <c:v>493</c:v>
                </c:pt>
                <c:pt idx="313">
                  <c:v>493</c:v>
                </c:pt>
                <c:pt idx="314">
                  <c:v>493</c:v>
                </c:pt>
                <c:pt idx="315">
                  <c:v>493</c:v>
                </c:pt>
                <c:pt idx="316">
                  <c:v>493</c:v>
                </c:pt>
                <c:pt idx="317">
                  <c:v>493</c:v>
                </c:pt>
                <c:pt idx="318">
                  <c:v>493</c:v>
                </c:pt>
                <c:pt idx="319">
                  <c:v>493</c:v>
                </c:pt>
                <c:pt idx="320">
                  <c:v>493</c:v>
                </c:pt>
                <c:pt idx="321">
                  <c:v>493</c:v>
                </c:pt>
                <c:pt idx="322">
                  <c:v>493</c:v>
                </c:pt>
                <c:pt idx="323">
                  <c:v>493</c:v>
                </c:pt>
                <c:pt idx="324">
                  <c:v>493</c:v>
                </c:pt>
                <c:pt idx="325">
                  <c:v>493</c:v>
                </c:pt>
                <c:pt idx="326">
                  <c:v>493</c:v>
                </c:pt>
                <c:pt idx="327">
                  <c:v>493</c:v>
                </c:pt>
                <c:pt idx="328">
                  <c:v>493</c:v>
                </c:pt>
                <c:pt idx="329">
                  <c:v>493</c:v>
                </c:pt>
                <c:pt idx="330">
                  <c:v>493</c:v>
                </c:pt>
                <c:pt idx="331">
                  <c:v>493</c:v>
                </c:pt>
                <c:pt idx="332">
                  <c:v>493</c:v>
                </c:pt>
                <c:pt idx="333">
                  <c:v>493</c:v>
                </c:pt>
                <c:pt idx="334">
                  <c:v>493</c:v>
                </c:pt>
                <c:pt idx="335">
                  <c:v>493</c:v>
                </c:pt>
                <c:pt idx="336">
                  <c:v>493</c:v>
                </c:pt>
                <c:pt idx="337">
                  <c:v>493</c:v>
                </c:pt>
                <c:pt idx="338">
                  <c:v>493</c:v>
                </c:pt>
                <c:pt idx="339">
                  <c:v>493</c:v>
                </c:pt>
                <c:pt idx="340">
                  <c:v>493</c:v>
                </c:pt>
                <c:pt idx="341">
                  <c:v>493</c:v>
                </c:pt>
                <c:pt idx="342">
                  <c:v>493</c:v>
                </c:pt>
                <c:pt idx="343">
                  <c:v>493</c:v>
                </c:pt>
                <c:pt idx="344">
                  <c:v>493</c:v>
                </c:pt>
                <c:pt idx="345">
                  <c:v>493</c:v>
                </c:pt>
                <c:pt idx="346">
                  <c:v>493</c:v>
                </c:pt>
                <c:pt idx="347">
                  <c:v>493</c:v>
                </c:pt>
                <c:pt idx="348">
                  <c:v>493</c:v>
                </c:pt>
                <c:pt idx="349">
                  <c:v>493</c:v>
                </c:pt>
                <c:pt idx="350">
                  <c:v>493</c:v>
                </c:pt>
                <c:pt idx="351">
                  <c:v>493</c:v>
                </c:pt>
                <c:pt idx="352">
                  <c:v>493</c:v>
                </c:pt>
                <c:pt idx="353">
                  <c:v>493</c:v>
                </c:pt>
                <c:pt idx="354">
                  <c:v>493</c:v>
                </c:pt>
                <c:pt idx="355">
                  <c:v>493</c:v>
                </c:pt>
                <c:pt idx="356">
                  <c:v>493</c:v>
                </c:pt>
                <c:pt idx="357">
                  <c:v>493</c:v>
                </c:pt>
                <c:pt idx="358">
                  <c:v>493</c:v>
                </c:pt>
                <c:pt idx="359">
                  <c:v>493</c:v>
                </c:pt>
                <c:pt idx="360">
                  <c:v>493</c:v>
                </c:pt>
                <c:pt idx="361">
                  <c:v>493</c:v>
                </c:pt>
                <c:pt idx="362">
                  <c:v>493</c:v>
                </c:pt>
                <c:pt idx="363">
                  <c:v>493</c:v>
                </c:pt>
                <c:pt idx="364">
                  <c:v>493</c:v>
                </c:pt>
                <c:pt idx="365">
                  <c:v>493</c:v>
                </c:pt>
                <c:pt idx="366">
                  <c:v>493</c:v>
                </c:pt>
                <c:pt idx="367">
                  <c:v>493</c:v>
                </c:pt>
                <c:pt idx="368">
                  <c:v>493</c:v>
                </c:pt>
                <c:pt idx="369">
                  <c:v>493</c:v>
                </c:pt>
                <c:pt idx="370">
                  <c:v>493</c:v>
                </c:pt>
                <c:pt idx="371">
                  <c:v>493</c:v>
                </c:pt>
                <c:pt idx="372">
                  <c:v>493</c:v>
                </c:pt>
                <c:pt idx="373">
                  <c:v>493</c:v>
                </c:pt>
                <c:pt idx="374">
                  <c:v>493</c:v>
                </c:pt>
                <c:pt idx="375">
                  <c:v>493</c:v>
                </c:pt>
                <c:pt idx="376">
                  <c:v>493</c:v>
                </c:pt>
                <c:pt idx="377">
                  <c:v>493</c:v>
                </c:pt>
                <c:pt idx="378">
                  <c:v>493</c:v>
                </c:pt>
                <c:pt idx="379">
                  <c:v>493</c:v>
                </c:pt>
                <c:pt idx="380">
                  <c:v>493</c:v>
                </c:pt>
                <c:pt idx="381">
                  <c:v>493</c:v>
                </c:pt>
                <c:pt idx="382">
                  <c:v>493</c:v>
                </c:pt>
                <c:pt idx="383">
                  <c:v>493</c:v>
                </c:pt>
                <c:pt idx="384">
                  <c:v>493</c:v>
                </c:pt>
                <c:pt idx="385">
                  <c:v>493</c:v>
                </c:pt>
                <c:pt idx="386">
                  <c:v>493</c:v>
                </c:pt>
                <c:pt idx="387">
                  <c:v>493</c:v>
                </c:pt>
                <c:pt idx="388">
                  <c:v>493</c:v>
                </c:pt>
                <c:pt idx="389">
                  <c:v>493</c:v>
                </c:pt>
                <c:pt idx="390">
                  <c:v>493</c:v>
                </c:pt>
                <c:pt idx="391">
                  <c:v>493</c:v>
                </c:pt>
                <c:pt idx="392">
                  <c:v>493</c:v>
                </c:pt>
                <c:pt idx="393">
                  <c:v>493</c:v>
                </c:pt>
                <c:pt idx="394">
                  <c:v>493</c:v>
                </c:pt>
                <c:pt idx="395">
                  <c:v>493</c:v>
                </c:pt>
                <c:pt idx="396">
                  <c:v>493</c:v>
                </c:pt>
                <c:pt idx="397">
                  <c:v>493</c:v>
                </c:pt>
                <c:pt idx="398">
                  <c:v>493</c:v>
                </c:pt>
                <c:pt idx="399">
                  <c:v>493</c:v>
                </c:pt>
                <c:pt idx="400">
                  <c:v>493</c:v>
                </c:pt>
                <c:pt idx="401">
                  <c:v>493</c:v>
                </c:pt>
                <c:pt idx="402">
                  <c:v>493</c:v>
                </c:pt>
                <c:pt idx="403">
                  <c:v>493</c:v>
                </c:pt>
                <c:pt idx="404">
                  <c:v>493</c:v>
                </c:pt>
                <c:pt idx="405">
                  <c:v>493</c:v>
                </c:pt>
                <c:pt idx="406">
                  <c:v>493</c:v>
                </c:pt>
                <c:pt idx="407">
                  <c:v>493</c:v>
                </c:pt>
                <c:pt idx="408">
                  <c:v>493</c:v>
                </c:pt>
                <c:pt idx="409">
                  <c:v>493</c:v>
                </c:pt>
                <c:pt idx="410">
                  <c:v>493</c:v>
                </c:pt>
                <c:pt idx="411">
                  <c:v>493</c:v>
                </c:pt>
                <c:pt idx="412">
                  <c:v>493</c:v>
                </c:pt>
                <c:pt idx="413">
                  <c:v>493</c:v>
                </c:pt>
                <c:pt idx="414">
                  <c:v>493</c:v>
                </c:pt>
                <c:pt idx="415">
                  <c:v>493</c:v>
                </c:pt>
                <c:pt idx="416">
                  <c:v>493</c:v>
                </c:pt>
                <c:pt idx="417">
                  <c:v>493</c:v>
                </c:pt>
                <c:pt idx="418">
                  <c:v>493</c:v>
                </c:pt>
                <c:pt idx="419">
                  <c:v>493</c:v>
                </c:pt>
                <c:pt idx="420">
                  <c:v>493</c:v>
                </c:pt>
                <c:pt idx="421">
                  <c:v>493</c:v>
                </c:pt>
                <c:pt idx="422">
                  <c:v>493</c:v>
                </c:pt>
                <c:pt idx="423">
                  <c:v>493</c:v>
                </c:pt>
                <c:pt idx="424">
                  <c:v>493</c:v>
                </c:pt>
                <c:pt idx="425">
                  <c:v>493</c:v>
                </c:pt>
                <c:pt idx="426">
                  <c:v>493</c:v>
                </c:pt>
                <c:pt idx="427">
                  <c:v>493</c:v>
                </c:pt>
                <c:pt idx="428">
                  <c:v>493</c:v>
                </c:pt>
                <c:pt idx="429">
                  <c:v>493</c:v>
                </c:pt>
                <c:pt idx="430">
                  <c:v>493</c:v>
                </c:pt>
                <c:pt idx="431">
                  <c:v>493</c:v>
                </c:pt>
                <c:pt idx="432">
                  <c:v>493</c:v>
                </c:pt>
                <c:pt idx="433">
                  <c:v>493</c:v>
                </c:pt>
                <c:pt idx="434">
                  <c:v>493</c:v>
                </c:pt>
                <c:pt idx="435">
                  <c:v>493</c:v>
                </c:pt>
                <c:pt idx="436">
                  <c:v>493</c:v>
                </c:pt>
                <c:pt idx="437">
                  <c:v>493</c:v>
                </c:pt>
                <c:pt idx="438">
                  <c:v>493</c:v>
                </c:pt>
                <c:pt idx="439">
                  <c:v>493</c:v>
                </c:pt>
                <c:pt idx="440">
                  <c:v>493</c:v>
                </c:pt>
                <c:pt idx="441">
                  <c:v>493</c:v>
                </c:pt>
                <c:pt idx="442">
                  <c:v>493</c:v>
                </c:pt>
                <c:pt idx="443">
                  <c:v>493</c:v>
                </c:pt>
                <c:pt idx="444">
                  <c:v>493</c:v>
                </c:pt>
                <c:pt idx="445">
                  <c:v>493</c:v>
                </c:pt>
                <c:pt idx="446">
                  <c:v>493</c:v>
                </c:pt>
                <c:pt idx="447">
                  <c:v>493</c:v>
                </c:pt>
                <c:pt idx="448">
                  <c:v>493</c:v>
                </c:pt>
                <c:pt idx="449">
                  <c:v>493</c:v>
                </c:pt>
                <c:pt idx="450">
                  <c:v>493</c:v>
                </c:pt>
                <c:pt idx="451">
                  <c:v>493</c:v>
                </c:pt>
                <c:pt idx="452">
                  <c:v>493</c:v>
                </c:pt>
                <c:pt idx="453">
                  <c:v>493</c:v>
                </c:pt>
                <c:pt idx="454">
                  <c:v>493</c:v>
                </c:pt>
                <c:pt idx="455">
                  <c:v>493</c:v>
                </c:pt>
                <c:pt idx="456">
                  <c:v>493</c:v>
                </c:pt>
                <c:pt idx="457">
                  <c:v>493</c:v>
                </c:pt>
                <c:pt idx="458">
                  <c:v>493</c:v>
                </c:pt>
                <c:pt idx="459">
                  <c:v>493</c:v>
                </c:pt>
                <c:pt idx="460">
                  <c:v>493</c:v>
                </c:pt>
                <c:pt idx="461">
                  <c:v>493</c:v>
                </c:pt>
                <c:pt idx="462">
                  <c:v>493</c:v>
                </c:pt>
                <c:pt idx="463">
                  <c:v>493</c:v>
                </c:pt>
                <c:pt idx="464">
                  <c:v>493</c:v>
                </c:pt>
                <c:pt idx="465">
                  <c:v>493</c:v>
                </c:pt>
                <c:pt idx="466">
                  <c:v>493</c:v>
                </c:pt>
                <c:pt idx="467">
                  <c:v>493</c:v>
                </c:pt>
                <c:pt idx="468">
                  <c:v>493</c:v>
                </c:pt>
                <c:pt idx="469">
                  <c:v>493</c:v>
                </c:pt>
                <c:pt idx="470">
                  <c:v>493</c:v>
                </c:pt>
                <c:pt idx="471">
                  <c:v>493</c:v>
                </c:pt>
                <c:pt idx="472">
                  <c:v>493</c:v>
                </c:pt>
                <c:pt idx="473">
                  <c:v>493</c:v>
                </c:pt>
                <c:pt idx="474">
                  <c:v>493</c:v>
                </c:pt>
                <c:pt idx="475">
                  <c:v>493</c:v>
                </c:pt>
                <c:pt idx="476">
                  <c:v>493</c:v>
                </c:pt>
                <c:pt idx="477">
                  <c:v>493</c:v>
                </c:pt>
                <c:pt idx="478">
                  <c:v>493</c:v>
                </c:pt>
                <c:pt idx="479">
                  <c:v>493</c:v>
                </c:pt>
                <c:pt idx="480">
                  <c:v>493</c:v>
                </c:pt>
                <c:pt idx="481">
                  <c:v>493</c:v>
                </c:pt>
                <c:pt idx="482">
                  <c:v>493</c:v>
                </c:pt>
                <c:pt idx="483">
                  <c:v>493</c:v>
                </c:pt>
                <c:pt idx="484">
                  <c:v>493</c:v>
                </c:pt>
                <c:pt idx="485">
                  <c:v>493</c:v>
                </c:pt>
                <c:pt idx="486">
                  <c:v>493</c:v>
                </c:pt>
                <c:pt idx="487">
                  <c:v>493</c:v>
                </c:pt>
                <c:pt idx="488">
                  <c:v>493</c:v>
                </c:pt>
                <c:pt idx="489">
                  <c:v>493</c:v>
                </c:pt>
                <c:pt idx="490">
                  <c:v>493</c:v>
                </c:pt>
                <c:pt idx="491">
                  <c:v>493</c:v>
                </c:pt>
                <c:pt idx="492">
                  <c:v>493</c:v>
                </c:pt>
                <c:pt idx="493">
                  <c:v>493</c:v>
                </c:pt>
                <c:pt idx="494">
                  <c:v>493</c:v>
                </c:pt>
                <c:pt idx="495">
                  <c:v>493</c:v>
                </c:pt>
                <c:pt idx="496">
                  <c:v>493</c:v>
                </c:pt>
                <c:pt idx="497">
                  <c:v>493</c:v>
                </c:pt>
                <c:pt idx="498">
                  <c:v>493</c:v>
                </c:pt>
                <c:pt idx="499">
                  <c:v>493</c:v>
                </c:pt>
                <c:pt idx="500">
                  <c:v>493</c:v>
                </c:pt>
                <c:pt idx="501">
                  <c:v>493</c:v>
                </c:pt>
                <c:pt idx="502">
                  <c:v>493</c:v>
                </c:pt>
                <c:pt idx="503">
                  <c:v>493</c:v>
                </c:pt>
                <c:pt idx="504">
                  <c:v>493</c:v>
                </c:pt>
                <c:pt idx="505">
                  <c:v>493</c:v>
                </c:pt>
                <c:pt idx="506">
                  <c:v>493</c:v>
                </c:pt>
                <c:pt idx="507">
                  <c:v>493</c:v>
                </c:pt>
                <c:pt idx="508">
                  <c:v>493</c:v>
                </c:pt>
                <c:pt idx="509">
                  <c:v>493</c:v>
                </c:pt>
                <c:pt idx="510">
                  <c:v>493</c:v>
                </c:pt>
                <c:pt idx="511">
                  <c:v>493</c:v>
                </c:pt>
                <c:pt idx="512">
                  <c:v>493</c:v>
                </c:pt>
                <c:pt idx="513">
                  <c:v>493</c:v>
                </c:pt>
                <c:pt idx="514">
                  <c:v>493</c:v>
                </c:pt>
                <c:pt idx="515">
                  <c:v>493</c:v>
                </c:pt>
                <c:pt idx="516">
                  <c:v>493</c:v>
                </c:pt>
                <c:pt idx="517">
                  <c:v>493</c:v>
                </c:pt>
                <c:pt idx="518">
                  <c:v>493</c:v>
                </c:pt>
                <c:pt idx="519">
                  <c:v>493</c:v>
                </c:pt>
                <c:pt idx="520">
                  <c:v>493</c:v>
                </c:pt>
                <c:pt idx="521">
                  <c:v>493</c:v>
                </c:pt>
                <c:pt idx="522">
                  <c:v>493</c:v>
                </c:pt>
                <c:pt idx="523">
                  <c:v>493</c:v>
                </c:pt>
                <c:pt idx="524">
                  <c:v>493</c:v>
                </c:pt>
                <c:pt idx="525">
                  <c:v>493</c:v>
                </c:pt>
                <c:pt idx="526">
                  <c:v>493</c:v>
                </c:pt>
                <c:pt idx="527">
                  <c:v>493</c:v>
                </c:pt>
                <c:pt idx="528">
                  <c:v>493</c:v>
                </c:pt>
                <c:pt idx="529">
                  <c:v>493</c:v>
                </c:pt>
                <c:pt idx="530">
                  <c:v>493</c:v>
                </c:pt>
                <c:pt idx="531">
                  <c:v>493</c:v>
                </c:pt>
                <c:pt idx="532">
                  <c:v>493</c:v>
                </c:pt>
                <c:pt idx="533">
                  <c:v>493</c:v>
                </c:pt>
                <c:pt idx="534">
                  <c:v>493</c:v>
                </c:pt>
                <c:pt idx="535">
                  <c:v>493</c:v>
                </c:pt>
                <c:pt idx="536">
                  <c:v>493</c:v>
                </c:pt>
                <c:pt idx="537">
                  <c:v>493</c:v>
                </c:pt>
                <c:pt idx="538">
                  <c:v>493</c:v>
                </c:pt>
                <c:pt idx="539">
                  <c:v>493</c:v>
                </c:pt>
                <c:pt idx="540">
                  <c:v>493</c:v>
                </c:pt>
                <c:pt idx="541">
                  <c:v>493</c:v>
                </c:pt>
                <c:pt idx="542">
                  <c:v>493</c:v>
                </c:pt>
                <c:pt idx="543">
                  <c:v>493</c:v>
                </c:pt>
                <c:pt idx="544">
                  <c:v>493</c:v>
                </c:pt>
                <c:pt idx="545">
                  <c:v>493</c:v>
                </c:pt>
                <c:pt idx="546">
                  <c:v>493</c:v>
                </c:pt>
                <c:pt idx="547">
                  <c:v>493</c:v>
                </c:pt>
                <c:pt idx="548">
                  <c:v>493</c:v>
                </c:pt>
                <c:pt idx="549">
                  <c:v>493</c:v>
                </c:pt>
                <c:pt idx="550">
                  <c:v>493</c:v>
                </c:pt>
                <c:pt idx="551">
                  <c:v>493</c:v>
                </c:pt>
                <c:pt idx="552">
                  <c:v>493</c:v>
                </c:pt>
                <c:pt idx="553">
                  <c:v>493</c:v>
                </c:pt>
                <c:pt idx="554">
                  <c:v>493</c:v>
                </c:pt>
                <c:pt idx="555">
                  <c:v>493</c:v>
                </c:pt>
                <c:pt idx="556">
                  <c:v>493</c:v>
                </c:pt>
                <c:pt idx="557">
                  <c:v>493</c:v>
                </c:pt>
                <c:pt idx="558">
                  <c:v>493</c:v>
                </c:pt>
                <c:pt idx="559">
                  <c:v>493</c:v>
                </c:pt>
                <c:pt idx="560">
                  <c:v>493</c:v>
                </c:pt>
                <c:pt idx="561">
                  <c:v>493</c:v>
                </c:pt>
                <c:pt idx="562">
                  <c:v>493</c:v>
                </c:pt>
                <c:pt idx="563">
                  <c:v>493</c:v>
                </c:pt>
                <c:pt idx="564">
                  <c:v>493</c:v>
                </c:pt>
                <c:pt idx="565">
                  <c:v>493</c:v>
                </c:pt>
                <c:pt idx="566">
                  <c:v>493</c:v>
                </c:pt>
                <c:pt idx="567">
                  <c:v>493</c:v>
                </c:pt>
                <c:pt idx="568">
                  <c:v>493</c:v>
                </c:pt>
                <c:pt idx="569">
                  <c:v>493</c:v>
                </c:pt>
                <c:pt idx="570">
                  <c:v>493</c:v>
                </c:pt>
                <c:pt idx="571">
                  <c:v>493</c:v>
                </c:pt>
                <c:pt idx="572">
                  <c:v>493</c:v>
                </c:pt>
                <c:pt idx="573">
                  <c:v>493</c:v>
                </c:pt>
                <c:pt idx="574">
                  <c:v>493</c:v>
                </c:pt>
                <c:pt idx="575">
                  <c:v>493</c:v>
                </c:pt>
                <c:pt idx="576">
                  <c:v>493</c:v>
                </c:pt>
                <c:pt idx="577">
                  <c:v>493</c:v>
                </c:pt>
                <c:pt idx="578">
                  <c:v>493</c:v>
                </c:pt>
                <c:pt idx="579">
                  <c:v>493</c:v>
                </c:pt>
                <c:pt idx="580">
                  <c:v>493</c:v>
                </c:pt>
                <c:pt idx="581">
                  <c:v>493</c:v>
                </c:pt>
                <c:pt idx="582">
                  <c:v>493</c:v>
                </c:pt>
                <c:pt idx="583">
                  <c:v>493</c:v>
                </c:pt>
                <c:pt idx="584">
                  <c:v>493</c:v>
                </c:pt>
                <c:pt idx="585">
                  <c:v>493</c:v>
                </c:pt>
                <c:pt idx="586">
                  <c:v>493</c:v>
                </c:pt>
                <c:pt idx="587">
                  <c:v>493</c:v>
                </c:pt>
                <c:pt idx="588">
                  <c:v>493</c:v>
                </c:pt>
                <c:pt idx="589">
                  <c:v>493</c:v>
                </c:pt>
                <c:pt idx="590">
                  <c:v>493</c:v>
                </c:pt>
                <c:pt idx="591">
                  <c:v>493</c:v>
                </c:pt>
                <c:pt idx="592">
                  <c:v>493</c:v>
                </c:pt>
                <c:pt idx="593">
                  <c:v>493</c:v>
                </c:pt>
                <c:pt idx="594">
                  <c:v>493</c:v>
                </c:pt>
                <c:pt idx="595">
                  <c:v>493</c:v>
                </c:pt>
                <c:pt idx="596">
                  <c:v>493</c:v>
                </c:pt>
                <c:pt idx="597">
                  <c:v>493</c:v>
                </c:pt>
                <c:pt idx="598">
                  <c:v>493</c:v>
                </c:pt>
                <c:pt idx="599">
                  <c:v>493</c:v>
                </c:pt>
                <c:pt idx="600">
                  <c:v>493</c:v>
                </c:pt>
                <c:pt idx="601">
                  <c:v>493</c:v>
                </c:pt>
                <c:pt idx="602">
                  <c:v>493</c:v>
                </c:pt>
                <c:pt idx="603">
                  <c:v>493</c:v>
                </c:pt>
                <c:pt idx="604">
                  <c:v>493</c:v>
                </c:pt>
                <c:pt idx="605">
                  <c:v>493</c:v>
                </c:pt>
                <c:pt idx="606">
                  <c:v>493</c:v>
                </c:pt>
                <c:pt idx="607">
                  <c:v>493</c:v>
                </c:pt>
                <c:pt idx="608">
                  <c:v>493</c:v>
                </c:pt>
                <c:pt idx="609">
                  <c:v>493</c:v>
                </c:pt>
                <c:pt idx="610">
                  <c:v>493</c:v>
                </c:pt>
                <c:pt idx="611">
                  <c:v>493</c:v>
                </c:pt>
                <c:pt idx="612">
                  <c:v>493</c:v>
                </c:pt>
                <c:pt idx="613">
                  <c:v>493</c:v>
                </c:pt>
              </c:numCache>
            </c:numRef>
          </c:yVal>
          <c:smooth val="1"/>
        </c:ser>
        <c:axId val="91617152"/>
        <c:axId val="92012928"/>
      </c:scatterChart>
      <c:valAx>
        <c:axId val="916171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</a:p>
            </c:rich>
          </c:tx>
        </c:title>
        <c:numFmt formatCode="[$-409]h:mm:ss\ AM/PM;@" sourceLinked="1"/>
        <c:majorTickMark val="none"/>
        <c:tickLblPos val="nextTo"/>
        <c:crossAx val="92012928"/>
        <c:crosses val="autoZero"/>
        <c:crossBetween val="midCat"/>
      </c:valAx>
      <c:valAx>
        <c:axId val="920129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[K]</a:t>
                </a:r>
              </a:p>
            </c:rich>
          </c:tx>
        </c:title>
        <c:numFmt formatCode="General" sourceLinked="1"/>
        <c:majorTickMark val="none"/>
        <c:tickLblPos val="nextTo"/>
        <c:crossAx val="91617152"/>
        <c:crosses val="autoZero"/>
        <c:crossBetween val="midCat"/>
      </c:valAx>
    </c:plotArea>
    <c:legend>
      <c:legendPos val="r"/>
      <c:legendEntry>
        <c:idx val="1"/>
        <c:delete val="1"/>
      </c:legendEntry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0.09901</cdr:x>
      <cdr:y>0.03448</cdr:y>
    </cdr:from>
    <cdr:to>
      <cdr:x>0.13861</cdr:x>
      <cdr:y>0.86207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762000" y="152400"/>
          <a:ext cx="304800" cy="36576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092" cy="46390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276" y="0"/>
            <a:ext cx="2971092" cy="46390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0077EE79-3B18-4309-A483-E9732ACD9BC8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4656"/>
            <a:ext cx="2971092" cy="46390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276" y="8824656"/>
            <a:ext cx="2971092" cy="46390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89EAC314-D272-4D69-BA99-76003091D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846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50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50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ECF52A78-61F6-4DE1-A571-E1E5A9AEBBDE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2775"/>
            <a:ext cx="5486400" cy="418052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2971800" cy="464503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3936"/>
            <a:ext cx="2971800" cy="464503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0DB52420-554B-49A3-8E4A-22C5ECDA0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329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Thank you for coming</a:t>
            </a:r>
            <a:r>
              <a:rPr lang="en-US" baseline="0" dirty="0" smtClean="0"/>
              <a:t> to my defense.. The title of my thesis is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Modeling a PCM storage unit for solar thermal cooling in Masdar City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My research committee members are Dr. </a:t>
            </a:r>
            <a:r>
              <a:rPr lang="en-US" baseline="0" dirty="0" err="1" smtClean="0"/>
              <a:t>Chiesa</a:t>
            </a:r>
            <a:r>
              <a:rPr lang="en-US" baseline="0" dirty="0" smtClean="0"/>
              <a:t>, Dr. Armstrong and Dr. </a:t>
            </a:r>
            <a:r>
              <a:rPr lang="en-US" baseline="0" dirty="0" err="1" smtClean="0"/>
              <a:t>Abbas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2420-554B-49A3-8E4A-22C5ECDA02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3085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2420-554B-49A3-8E4A-22C5ECDA02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9409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2420-554B-49A3-8E4A-22C5ECDA026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2420-554B-49A3-8E4A-22C5ECDA026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5950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2420-554B-49A3-8E4A-22C5ECDA026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2073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2420-554B-49A3-8E4A-22C5ECDA026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2073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2AC092-BDB9-4C28-8FB6-B610DFE98C04}" type="datetime1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0555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22B8921-404D-4013-972D-6D095FE818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Ilogo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14513" y="5486400"/>
            <a:ext cx="5514975" cy="9880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573A8-BC6B-4376-9028-459C60E1A77D}" type="datetime1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B8921-404D-4013-972D-6D095FE81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22F78-D7AD-47FD-BFD0-608D1B83DBDF}" type="datetime1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B8921-404D-4013-972D-6D095FE81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AE57C-8352-4E80-B593-5A0C2D62D86F}" type="datetime1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B8921-404D-4013-972D-6D095FE81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2400">
              <a:latin typeface="Times New Roman" pitchFamily="18" charset="0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237C8E-9669-4757-8EBF-3A54169D3904}" type="datetime1">
              <a:rPr lang="en-US" smtClean="0"/>
              <a:pPr>
                <a:defRPr/>
              </a:pPr>
              <a:t>6/20/2011</a:t>
            </a:fld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7CA417-30E3-47B3-993F-E51A0D798FC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735EF-FF0E-46D3-B93C-8515B14E6FB1}" type="datetime1">
              <a:rPr lang="en-US" smtClean="0"/>
              <a:pPr>
                <a:defRPr/>
              </a:pPr>
              <a:t>6/20/2011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53DA2-7E25-4AA8-9100-C50A3709FF3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E61AE-5368-4CAD-82F5-A504D0CDDD3D}" type="datetime1">
              <a:rPr lang="en-US" smtClean="0"/>
              <a:pPr>
                <a:defRPr/>
              </a:pPr>
              <a:t>6/20/2011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1CE5C-1D37-4907-8288-879C728E1B0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AF8C8-36FA-4F82-B859-0A254C26B69F}" type="datetime1">
              <a:rPr lang="en-US" smtClean="0"/>
              <a:pPr>
                <a:defRPr/>
              </a:pPr>
              <a:t>6/20/2011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9A048-F780-4650-97CC-729E12152F0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1CEE9-5FE3-4D6C-8F05-ED3AC5161F1F}" type="datetime1">
              <a:rPr lang="en-US" smtClean="0"/>
              <a:pPr>
                <a:defRPr/>
              </a:pPr>
              <a:t>6/20/2011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7E896-7FF2-42DE-8D69-8D58F04B3DB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F7BDF-055D-4304-BEA9-198D24BA8786}" type="datetime1">
              <a:rPr lang="en-US" smtClean="0"/>
              <a:pPr>
                <a:defRPr/>
              </a:pPr>
              <a:t>6/20/2011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F82F4-4597-4075-A4FF-82FE5CAA71A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C4822-CFDC-4D7E-8FBB-3159E88B8E9B}" type="datetime1">
              <a:rPr lang="en-US" smtClean="0"/>
              <a:pPr>
                <a:defRPr/>
              </a:pPr>
              <a:t>6/20/2011</a:t>
            </a:fld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C0E3F-5F81-419D-9F51-533A63608C4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2ECDD-AB8C-40CB-B382-CEED4F3F2F7B}" type="datetime1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B8921-404D-4013-972D-6D095FE818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56811-52CB-4AAF-B5A9-31EF5E94EE8B}" type="datetime1">
              <a:rPr lang="en-US" smtClean="0"/>
              <a:pPr>
                <a:defRPr/>
              </a:pPr>
              <a:t>6/20/2011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D756E-37A9-4BB3-87A6-70E35216FD1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1666B-3EAC-4C9D-8884-A3C68D68A171}" type="datetime1">
              <a:rPr lang="en-US" smtClean="0"/>
              <a:pPr>
                <a:defRPr/>
              </a:pPr>
              <a:t>6/20/2011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D27E0-0530-4C9B-B2F2-202CAFBEB11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AC4BE-07CF-4EAF-B2A5-2B7D6EFB4479}" type="datetime1">
              <a:rPr lang="en-US" smtClean="0"/>
              <a:pPr>
                <a:defRPr/>
              </a:pPr>
              <a:t>6/20/2011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E56F7-82E0-4AAF-A084-6A63BC24A99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9423D-CB52-4A64-8FC7-B505D9928175}" type="datetime1">
              <a:rPr lang="en-US" smtClean="0"/>
              <a:pPr>
                <a:defRPr/>
              </a:pPr>
              <a:t>6/20/2011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663A4-9C18-4896-B217-E19FF6589B0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905000"/>
            <a:ext cx="7010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DB4AF-D9C2-418A-AA2A-4B7C2B1D897C}" type="datetime1">
              <a:rPr lang="en-US" smtClean="0"/>
              <a:pPr>
                <a:defRPr/>
              </a:pPr>
              <a:t>6/20/2011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0E744-3102-47F6-9A3C-7D1987A0C8C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0" y="190500"/>
            <a:ext cx="70104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14678-756F-41BD-9096-E347E0D66075}" type="datetime1">
              <a:rPr lang="en-US" smtClean="0"/>
              <a:pPr>
                <a:defRPr/>
              </a:pPr>
              <a:t>6/20/2011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95ABE-817C-40F0-B669-990EB0D5423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E6E97-B09E-48F4-B52D-871DE402D4EA}" type="datetime1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B8921-404D-4013-972D-6D095FE81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60182-CB59-4516-B2F4-E14578797432}" type="datetime1">
              <a:rPr lang="en-US" smtClean="0"/>
              <a:pPr/>
              <a:t>6/20/2011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B8921-404D-4013-972D-6D095FE81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0F6C-9B3A-4EF4-A18C-48BCD9F89AC3}" type="datetime1">
              <a:rPr lang="en-US" smtClean="0"/>
              <a:pPr/>
              <a:t>6/20/2011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B8921-404D-4013-972D-6D095FE81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D8C46-0F6E-4829-B246-0F4DDCBDB63E}" type="datetime1">
              <a:rPr lang="en-US" smtClean="0"/>
              <a:pPr/>
              <a:t>6/20/2011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B8921-404D-4013-972D-6D095FE81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96DBE-B6AA-4AC8-AD8B-89992A5A4570}" type="datetime1">
              <a:rPr lang="en-US" smtClean="0"/>
              <a:pPr/>
              <a:t>6/20/2011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B8921-404D-4013-972D-6D095FE81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2DBCA-4C31-4A52-BD94-4B6F08410B53}" type="datetime1">
              <a:rPr lang="en-US" smtClean="0"/>
              <a:pPr/>
              <a:t>6/20/2011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B8921-404D-4013-972D-6D095FE81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30AF4C-01F0-4347-9654-609FD3E19EE4}" type="datetime1">
              <a:rPr lang="en-US" smtClean="0"/>
              <a:pPr/>
              <a:t>6/20/2011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B8921-404D-4013-972D-6D095FE81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FFBC84B-9491-40F5-B0DB-7A80FA0E2DF2}" type="datetime1">
              <a:rPr lang="en-US" smtClean="0"/>
              <a:pPr/>
              <a:t>6/20/2011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F22B8921-404D-4013-972D-6D095FE81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smtClean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C7C586E8-DA61-44ED-BB14-7BDEE7EA0D82}" type="datetime1">
              <a:rPr lang="en-US" smtClean="0"/>
              <a:pPr>
                <a:defRPr/>
              </a:pPr>
              <a:t>6/20/2011</a:t>
            </a:fld>
            <a:endParaRPr lang="de-DE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62A9598-6971-4A11-B751-3742111854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9880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2400">
              <a:latin typeface="Times New Roman" pitchFamily="18" charset="0"/>
            </a:endParaRPr>
          </a:p>
        </p:txBody>
      </p:sp>
      <p:sp>
        <p:nvSpPr>
          <p:cNvPr id="79881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2400">
              <a:latin typeface="Times New Roman" pitchFamily="18" charset="0"/>
            </a:endParaRPr>
          </a:p>
        </p:txBody>
      </p:sp>
      <p:sp>
        <p:nvSpPr>
          <p:cNvPr id="79882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Irene\Desktop\videos\mlting\melting%20_temp.avi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Irene\Desktop\videos\solif_enth.avi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09800"/>
            <a:ext cx="8686800" cy="14700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Modeling a PCM storage unit for solar  thermal cooling in Masdar City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0"/>
            <a:ext cx="8534400" cy="1600200"/>
          </a:xfrm>
        </p:spPr>
        <p:txBody>
          <a:bodyPr/>
          <a:lstStyle/>
          <a:p>
            <a:r>
              <a:rPr lang="en-US" sz="1600" dirty="0" smtClean="0"/>
              <a:t>Irene </a:t>
            </a:r>
            <a:r>
              <a:rPr lang="en-US" sz="1600" dirty="0" err="1" smtClean="0"/>
              <a:t>Rubalcaba</a:t>
            </a:r>
            <a:r>
              <a:rPr lang="en-US" sz="1600" dirty="0" smtClean="0"/>
              <a:t> Montserrat</a:t>
            </a:r>
          </a:p>
          <a:p>
            <a:r>
              <a:rPr lang="en-US" sz="1600" b="1" dirty="0" smtClean="0"/>
              <a:t>RSC Members:</a:t>
            </a:r>
          </a:p>
          <a:p>
            <a:r>
              <a:rPr lang="en-US" sz="1600" dirty="0" smtClean="0"/>
              <a:t>Dr. </a:t>
            </a:r>
            <a:r>
              <a:rPr lang="en-US" sz="1600" dirty="0" err="1" smtClean="0"/>
              <a:t>Matteo</a:t>
            </a:r>
            <a:r>
              <a:rPr lang="en-US" sz="1600" dirty="0" smtClean="0"/>
              <a:t> </a:t>
            </a:r>
            <a:r>
              <a:rPr lang="en-US" sz="1600" dirty="0" err="1" smtClean="0"/>
              <a:t>Chiesa</a:t>
            </a:r>
            <a:endParaRPr lang="en-US" sz="1600" dirty="0" smtClean="0"/>
          </a:p>
          <a:p>
            <a:r>
              <a:rPr lang="en-US" sz="1600" dirty="0" smtClean="0"/>
              <a:t>Dr. Peter Armstrong</a:t>
            </a:r>
          </a:p>
          <a:p>
            <a:r>
              <a:rPr lang="en-US" sz="1600" dirty="0" smtClean="0"/>
              <a:t>Dr. Ali </a:t>
            </a:r>
            <a:r>
              <a:rPr lang="en-US" sz="1600" dirty="0" err="1" smtClean="0"/>
              <a:t>Abbas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8921-404D-4013-972D-6D095FE818C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advTm="110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Supply and demand disparity</a:t>
            </a:r>
            <a:br>
              <a:rPr lang="en-US" sz="2800" b="1" dirty="0" smtClean="0"/>
            </a:br>
            <a:r>
              <a:rPr lang="en-US" sz="2800" b="1" dirty="0" smtClean="0"/>
              <a:t>storage opportunity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8921-404D-4013-972D-6D095FE818C1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990600" y="1676400"/>
          <a:ext cx="6857999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Supply and demand disparity</a:t>
            </a:r>
            <a:br>
              <a:rPr lang="en-US" sz="2800" b="1" dirty="0" smtClean="0"/>
            </a:br>
            <a:r>
              <a:rPr lang="en-US" sz="2800" b="1" dirty="0" smtClean="0"/>
              <a:t>storage opportunity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8921-404D-4013-972D-6D095FE818C1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990600" y="1676400"/>
          <a:ext cx="6857999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0" y="1905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Extra heat to store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10400" y="3886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Storage use</a:t>
            </a:r>
            <a:endParaRPr lang="en-US" b="1" dirty="0"/>
          </a:p>
        </p:txBody>
      </p:sp>
      <p:cxnSp>
        <p:nvCxnSpPr>
          <p:cNvPr id="10" name="Curved Connector 9"/>
          <p:cNvCxnSpPr>
            <a:stCxn id="7" idx="2"/>
          </p:cNvCxnSpPr>
          <p:nvPr/>
        </p:nvCxnSpPr>
        <p:spPr>
          <a:xfrm rot="16200000" flipH="1">
            <a:off x="3447366" y="2228165"/>
            <a:ext cx="191869" cy="838200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16"/>
          <p:cNvCxnSpPr>
            <a:stCxn id="8" idx="2"/>
          </p:cNvCxnSpPr>
          <p:nvPr/>
        </p:nvCxnSpPr>
        <p:spPr>
          <a:xfrm rot="5400000">
            <a:off x="7004566" y="3804166"/>
            <a:ext cx="392668" cy="1295400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STORAGE MODELING</a:t>
            </a:r>
            <a:br>
              <a:rPr lang="en-US" sz="2800" b="1" dirty="0" smtClean="0"/>
            </a:br>
            <a:r>
              <a:rPr lang="en-US" sz="2800" b="1" dirty="0" smtClean="0"/>
              <a:t>Geometry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8921-404D-4013-972D-6D095FE818C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19050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6641" y="1660814"/>
            <a:ext cx="3505200" cy="7775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CYLINDRICAL STORAGE COMPARTMENT</a:t>
            </a:r>
          </a:p>
          <a:p>
            <a:pPr algn="ctr"/>
            <a:r>
              <a:rPr lang="en-US" dirty="0" smtClean="0"/>
              <a:t>Length=11m</a:t>
            </a: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57400" y="5029200"/>
            <a:ext cx="3733800" cy="1143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COPPER PIPE</a:t>
            </a:r>
          </a:p>
          <a:p>
            <a:pPr algn="ctr"/>
            <a:r>
              <a:rPr lang="en-US" dirty="0" smtClean="0"/>
              <a:t>Length=11m</a:t>
            </a:r>
          </a:p>
          <a:p>
            <a:pPr algn="ctr"/>
            <a:r>
              <a:rPr lang="en-US" dirty="0" smtClean="0"/>
              <a:t>Outside Diameter= 0.012m</a:t>
            </a:r>
          </a:p>
          <a:p>
            <a:pPr algn="ctr"/>
            <a:r>
              <a:rPr lang="en-US" dirty="0" smtClean="0"/>
              <a:t>Thickness=1mm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743200"/>
            <a:ext cx="34004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urved Connector 13"/>
          <p:cNvCxnSpPr/>
          <p:nvPr/>
        </p:nvCxnSpPr>
        <p:spPr>
          <a:xfrm>
            <a:off x="4457700" y="3962400"/>
            <a:ext cx="1028700" cy="762000"/>
          </a:xfrm>
          <a:prstGeom prst="curvedConnector3">
            <a:avLst>
              <a:gd name="adj1" fmla="val -41775"/>
            </a:avLst>
          </a:prstGeom>
          <a:ln w="28575">
            <a:solidFill>
              <a:schemeClr val="bg2">
                <a:lumMod val="50000"/>
              </a:schemeClr>
            </a:solidFill>
            <a:tailEnd type="arrow"/>
          </a:ln>
          <a:scene3d>
            <a:camera prst="orthographicFront">
              <a:rot lat="2400000" lon="1140000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Modeling phase change </a:t>
            </a:r>
            <a:br>
              <a:rPr lang="en-US" sz="2800" b="1" dirty="0" smtClean="0"/>
            </a:br>
            <a:r>
              <a:rPr lang="en-US" sz="2800" b="1" dirty="0" smtClean="0"/>
              <a:t>using COMSOL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8921-404D-4013-972D-6D095FE818C1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90600" y="1676400"/>
            <a:ext cx="6934200" cy="4800600"/>
            <a:chOff x="914400" y="609600"/>
            <a:chExt cx="7457017" cy="5592763"/>
          </a:xfrm>
        </p:grpSpPr>
        <p:pic>
          <p:nvPicPr>
            <p:cNvPr id="8" name="Picture 7" descr="C:\Users\Irene\AppData\Local\Microsoft\Windows\Temporary Internet Files\Low\Content.IE5\551CJ9MW\cpjpg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609600"/>
              <a:ext cx="7457017" cy="5592763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5410200" y="1066800"/>
              <a:ext cx="2209800" cy="990600"/>
            </a:xfrm>
            <a:prstGeom prst="rect">
              <a:avLst/>
            </a:prstGeom>
            <a:solidFill>
              <a:schemeClr val="lt1">
                <a:alpha val="78000"/>
              </a:scheme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b="1" dirty="0" smtClean="0"/>
                <a:t>Melting range = </a:t>
              </a:r>
              <a:r>
                <a:rPr lang="el-GR" sz="1050" b="1" dirty="0" smtClean="0"/>
                <a:t>Δ</a:t>
              </a:r>
              <a:r>
                <a:rPr lang="en-US" sz="1050" b="1" dirty="0" smtClean="0"/>
                <a:t>T</a:t>
              </a:r>
              <a:r>
                <a:rPr lang="en-US" sz="800" b="1" dirty="0" smtClean="0"/>
                <a:t>m</a:t>
              </a:r>
              <a:endParaRPr lang="en-US" sz="1050" b="1" dirty="0" smtClean="0"/>
            </a:p>
            <a:p>
              <a:pPr algn="ctr"/>
              <a:r>
                <a:rPr lang="el-GR" sz="1050" b="1" dirty="0" smtClean="0"/>
                <a:t>Δ</a:t>
              </a:r>
              <a:r>
                <a:rPr lang="en-US" sz="1050" b="1" dirty="0" smtClean="0"/>
                <a:t>T</a:t>
              </a:r>
              <a:r>
                <a:rPr lang="en-US" sz="800" b="1" dirty="0" smtClean="0"/>
                <a:t>m = </a:t>
              </a:r>
              <a:r>
                <a:rPr lang="en-US" sz="1050" b="1" dirty="0" smtClean="0"/>
                <a:t>490 to 493 K</a:t>
              </a:r>
            </a:p>
            <a:p>
              <a:pPr algn="ctr"/>
              <a:endParaRPr lang="en-US" sz="1050" dirty="0" smtClean="0"/>
            </a:p>
            <a:p>
              <a:pPr algn="ctr"/>
              <a:r>
                <a:rPr lang="en-US" sz="1050" b="1" dirty="0" smtClean="0"/>
                <a:t>Cp= 1330 + Latent heat/</a:t>
              </a:r>
              <a:r>
                <a:rPr lang="el-GR" sz="1050" b="1" dirty="0" smtClean="0"/>
                <a:t>Δ</a:t>
              </a:r>
              <a:r>
                <a:rPr lang="en-US" sz="1050" b="1" dirty="0" smtClean="0"/>
                <a:t>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33600" y="3982238"/>
              <a:ext cx="1524000" cy="678365"/>
            </a:xfrm>
            <a:prstGeom prst="rect">
              <a:avLst/>
            </a:prstGeom>
            <a:solidFill>
              <a:schemeClr val="lt1">
                <a:alpha val="78000"/>
              </a:schemeClr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b="1" dirty="0" smtClean="0"/>
                <a:t>FULLY SOLID</a:t>
              </a:r>
            </a:p>
            <a:p>
              <a:pPr algn="ctr"/>
              <a:r>
                <a:rPr lang="en-US" sz="1050" b="1" dirty="0" smtClean="0"/>
                <a:t>Cp = 1330 [J/</a:t>
              </a:r>
              <a:r>
                <a:rPr lang="en-US" sz="1050" b="1" dirty="0" err="1" smtClean="0"/>
                <a:t>KgK</a:t>
              </a:r>
              <a:r>
                <a:rPr lang="en-US" sz="1050" b="1" dirty="0" smtClean="0"/>
                <a:t>]</a:t>
              </a:r>
              <a:endParaRPr lang="en-US" sz="105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38800" y="3982238"/>
              <a:ext cx="1524000" cy="678365"/>
            </a:xfrm>
            <a:prstGeom prst="rect">
              <a:avLst/>
            </a:prstGeom>
            <a:solidFill>
              <a:schemeClr val="lt1">
                <a:alpha val="78000"/>
              </a:schemeClr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b="1" dirty="0" smtClean="0"/>
                <a:t>FULLY LIQUID</a:t>
              </a:r>
            </a:p>
            <a:p>
              <a:pPr algn="ctr"/>
              <a:r>
                <a:rPr lang="en-US" sz="1050" b="1" dirty="0" smtClean="0"/>
                <a:t>Cp = 1330 [J/</a:t>
              </a:r>
              <a:r>
                <a:rPr lang="en-US" sz="1050" b="1" dirty="0" err="1" smtClean="0"/>
                <a:t>KgK</a:t>
              </a:r>
              <a:r>
                <a:rPr lang="en-US" sz="1050" b="1" dirty="0" smtClean="0"/>
                <a:t>]</a:t>
              </a:r>
              <a:endParaRPr lang="en-US" sz="1050" b="1" dirty="0"/>
            </a:p>
          </p:txBody>
        </p:sp>
        <p:cxnSp>
          <p:nvCxnSpPr>
            <p:cNvPr id="12" name="Straight Arrow Connector 11"/>
            <p:cNvCxnSpPr>
              <a:stCxn id="10" idx="2"/>
            </p:cNvCxnSpPr>
            <p:nvPr/>
          </p:nvCxnSpPr>
          <p:spPr>
            <a:xfrm rot="5400000">
              <a:off x="2634310" y="4921103"/>
              <a:ext cx="521791" cy="7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6139508" y="4920308"/>
              <a:ext cx="52099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9" idx="1"/>
            </p:cNvCxnSpPr>
            <p:nvPr/>
          </p:nvCxnSpPr>
          <p:spPr>
            <a:xfrm rot="10800000">
              <a:off x="4876800" y="1524000"/>
              <a:ext cx="533400" cy="381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Problem Type: Transient Thermal Fluid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Model Used: Time depending - Non Isothermal flow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Incompressible Navier- Stokes:</a:t>
            </a:r>
          </a:p>
          <a:p>
            <a:pPr marL="0" indent="0"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</a:p>
          <a:p>
            <a:pPr marL="0" indent="0"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Heat Transfer by conduction and convection:</a:t>
            </a:r>
          </a:p>
          <a:p>
            <a:pPr marL="0" indent="0"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Geometry is considered 2D axial symmetry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86125"/>
            <a:ext cx="21336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86125"/>
            <a:ext cx="263593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8200"/>
            <a:ext cx="2654436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429" y="4648200"/>
            <a:ext cx="243877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Numerical modeling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170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7582" y="1447800"/>
            <a:ext cx="3332018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2133600"/>
            <a:ext cx="472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Maximum Energy Storage 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Capacity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    400 [MJ] + Sensible Heat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1" dirty="0" smtClean="0"/>
              <a:t>2D Axial symmetry model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403105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3962400" cy="955675"/>
          </a:xfrm>
        </p:spPr>
        <p:txBody>
          <a:bodyPr/>
          <a:lstStyle/>
          <a:p>
            <a:pPr algn="ctr"/>
            <a:r>
              <a:rPr lang="en-US" dirty="0" smtClean="0"/>
              <a:t>Enthalpy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267200" y="1295400"/>
            <a:ext cx="4548554" cy="8683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Temperature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4038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4114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1" dirty="0" smtClean="0"/>
              <a:t>Numerical Results for 44 tubes </a:t>
            </a:r>
            <a:br>
              <a:rPr lang="en-US" sz="2800" b="1" dirty="0" smtClean="0"/>
            </a:br>
            <a:r>
              <a:rPr lang="en-US" sz="2800" b="1" dirty="0" smtClean="0"/>
              <a:t>after 20700 seconds - 5.75 hr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8172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Mesh Sensitivity</a:t>
            </a:r>
            <a:endParaRPr lang="en-US" sz="28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7E0BFC-3D6B-44BC-95DF-56A87C8B39FC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1836572636"/>
              </p:ext>
            </p:extLst>
          </p:nvPr>
        </p:nvGraphicFramePr>
        <p:xfrm>
          <a:off x="762001" y="2178842"/>
          <a:ext cx="3581398" cy="1250158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012402"/>
                <a:gridCol w="998508"/>
                <a:gridCol w="785244"/>
                <a:gridCol w="785244"/>
              </a:tblGrid>
              <a:tr h="625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Mesh 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Type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Extremely 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Fine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Normal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Coarser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250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Number 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of elements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536,068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88,946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82,327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5" name="Picture 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4800"/>
            <a:ext cx="1698625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4114800"/>
            <a:ext cx="1905000" cy="2362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08815"/>
            <a:ext cx="2216171" cy="252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0572" y="1690053"/>
            <a:ext cx="1822428" cy="234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3172" y="4114800"/>
            <a:ext cx="2057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0571" y="4267200"/>
            <a:ext cx="1822429" cy="226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560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85800" y="1676399"/>
            <a:ext cx="8058150" cy="4724401"/>
            <a:chOff x="685800" y="1676399"/>
            <a:chExt cx="8058150" cy="472440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676400"/>
              <a:ext cx="1447800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199" y="1676399"/>
              <a:ext cx="1652587" cy="4267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8787" y="1676399"/>
              <a:ext cx="1547813" cy="4267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999" y="1676400"/>
              <a:ext cx="2133601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1676399"/>
              <a:ext cx="1047750" cy="4724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838200" y="6031468"/>
              <a:ext cx="857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No fins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06154" y="6031468"/>
              <a:ext cx="7312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5 Fins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88337" y="6031468"/>
              <a:ext cx="8483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10 Fins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19800" y="6031468"/>
              <a:ext cx="8483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20 Fins</a:t>
              </a:r>
              <a:endParaRPr lang="en-US" dirty="0"/>
            </a:p>
          </p:txBody>
        </p: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Effect of fins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124259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Effect of fins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8921-404D-4013-972D-6D095FE818C1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04800" y="1828800"/>
          <a:ext cx="6858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676400" y="1905000"/>
            <a:ext cx="3048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1339333" y="33967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Pipe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76401"/>
            <a:ext cx="170021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7315200" y="4495800"/>
            <a:ext cx="990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553200" y="5456237"/>
            <a:ext cx="2133600" cy="1020763"/>
          </a:xfrm>
          <a:solidFill>
            <a:schemeClr val="lt1"/>
          </a:solidFill>
        </p:spPr>
        <p:txBody>
          <a:bodyPr/>
          <a:lstStyle/>
          <a:p>
            <a:pPr>
              <a:buNone/>
            </a:pPr>
            <a:r>
              <a:rPr lang="en-US" sz="1400" b="1" dirty="0" smtClean="0"/>
              <a:t>       Temperature profile taken along the line AB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1800" y="4267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0" y="4267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00599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Motivation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Solar cooling system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Solar data profile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Cooling load profile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Storage modeling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Conclusion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Areas of Improvement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8921-404D-4013-972D-6D095FE818C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1128759"/>
      </p:ext>
    </p:extLst>
  </p:cSld>
  <p:clrMapOvr>
    <a:masterClrMapping/>
  </p:clrMapOvr>
  <p:transition advTm="68298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Effect of inlet velocity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8921-404D-4013-972D-6D095FE818C1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5" name="Content Placeholder 4"/>
          <p:cNvGrpSpPr>
            <a:grpSpLocks noGrp="1"/>
          </p:cNvGrpSpPr>
          <p:nvPr>
            <p:ph idx="1"/>
          </p:nvPr>
        </p:nvGrpSpPr>
        <p:grpSpPr>
          <a:xfrm>
            <a:off x="457200" y="1600200"/>
            <a:ext cx="8229600" cy="4525963"/>
            <a:chOff x="488495" y="1066800"/>
            <a:chExt cx="8655505" cy="552313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524001"/>
              <a:ext cx="1676400" cy="4419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524001"/>
              <a:ext cx="1676400" cy="441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025" y="1066800"/>
              <a:ext cx="942975" cy="518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1523999"/>
              <a:ext cx="1752600" cy="4419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1524000"/>
              <a:ext cx="1676400" cy="4419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88495" y="5943600"/>
              <a:ext cx="16786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v= 0.0932 m/s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5943600"/>
              <a:ext cx="167866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v= 0.0832 m/s</a:t>
              </a:r>
              <a:endParaRPr lang="en-US" dirty="0" smtClean="0"/>
            </a:p>
            <a:p>
              <a:r>
                <a:rPr lang="en-US" b="1" dirty="0" smtClean="0"/>
                <a:t> 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43400" y="5943600"/>
              <a:ext cx="180690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v= 0.07992 m/s</a:t>
              </a:r>
              <a:endParaRPr lang="en-US" dirty="0" smtClean="0"/>
            </a:p>
            <a:p>
              <a:r>
                <a:rPr lang="en-US" b="1" dirty="0" smtClean="0"/>
                <a:t> 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64047" y="5943600"/>
              <a:ext cx="180690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v= 0.07629 m/s</a:t>
              </a:r>
              <a:endParaRPr lang="en-US" dirty="0" smtClean="0"/>
            </a:p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Effect of inlet velocity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8921-404D-4013-972D-6D095FE818C1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533400" y="1600200"/>
          <a:ext cx="7696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946666" y="332053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Pipe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76401"/>
            <a:ext cx="170021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7315200" y="4495800"/>
            <a:ext cx="990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553200" y="5456237"/>
            <a:ext cx="2133600" cy="1020763"/>
          </a:xfrm>
          <a:solidFill>
            <a:schemeClr val="lt1"/>
          </a:solidFill>
        </p:spPr>
        <p:txBody>
          <a:bodyPr/>
          <a:lstStyle/>
          <a:p>
            <a:pPr>
              <a:buNone/>
            </a:pPr>
            <a:r>
              <a:rPr lang="en-US" sz="1400" b="1" dirty="0" smtClean="0"/>
              <a:t>       Temperature profile taken along the line AB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1800" y="4267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0" y="4267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Melting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8921-404D-4013-972D-6D095FE818C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melting _temp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6002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Solidification</a:t>
            </a:r>
            <a:br>
              <a:rPr lang="en-US" sz="2800" b="1" dirty="0" smtClean="0"/>
            </a:br>
            <a:r>
              <a:rPr lang="en-US" sz="2800" b="1" dirty="0" smtClean="0"/>
              <a:t> temperature outlet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8921-404D-4013-972D-6D095FE818C1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1917700"/>
            <a:ext cx="3837709" cy="48641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81 tubes</a:t>
            </a: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L =11m</a:t>
            </a: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r</a:t>
            </a:r>
            <a:r>
              <a:rPr lang="en-US" sz="1400" dirty="0" smtClean="0">
                <a:solidFill>
                  <a:srgbClr val="002060"/>
                </a:solidFill>
              </a:rPr>
              <a:t>i</a:t>
            </a:r>
            <a:r>
              <a:rPr lang="en-US" sz="2000" dirty="0" smtClean="0">
                <a:solidFill>
                  <a:srgbClr val="002060"/>
                </a:solidFill>
              </a:rPr>
              <a:t>= 1 cm</a:t>
            </a: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r</a:t>
            </a:r>
            <a:r>
              <a:rPr lang="en-US" sz="1200" dirty="0" smtClean="0">
                <a:solidFill>
                  <a:srgbClr val="002060"/>
                </a:solidFill>
              </a:rPr>
              <a:t>0</a:t>
            </a:r>
            <a:r>
              <a:rPr lang="en-US" sz="2000" dirty="0" smtClean="0">
                <a:solidFill>
                  <a:srgbClr val="002060"/>
                </a:solidFill>
              </a:rPr>
              <a:t>= 3 cm </a:t>
            </a: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Total volume= 5.7m</a:t>
            </a:r>
            <a:r>
              <a:rPr lang="en-US" sz="2000" baseline="30000" dirty="0" smtClean="0">
                <a:solidFill>
                  <a:srgbClr val="002060"/>
                </a:solidFill>
              </a:rPr>
              <a:t>3</a:t>
            </a:r>
          </a:p>
          <a:p>
            <a:pPr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Total PCM mass = 4.209 tons</a:t>
            </a:r>
          </a:p>
          <a:p>
            <a:pPr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Maximum storage capacity </a:t>
            </a:r>
          </a:p>
          <a:p>
            <a:pPr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=  400[ MJ] + sensible heat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325068" y="2066307"/>
          <a:ext cx="4133132" cy="3683691"/>
        </p:xfrm>
        <a:graphic>
          <a:graphicData uri="http://schemas.openxmlformats.org/drawingml/2006/table">
            <a:tbl>
              <a:tblPr/>
              <a:tblGrid>
                <a:gridCol w="955522"/>
                <a:gridCol w="1579225"/>
                <a:gridCol w="862199"/>
                <a:gridCol w="736186"/>
              </a:tblGrid>
              <a:tr h="3455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Symbol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Description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Value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Units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2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Latent heat of fusion of the PCM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95000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5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Density of the PCM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1880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9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Specific heat of the PCM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1330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2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Thermal conductivity of the PCM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2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α</a:t>
                      </a:r>
                      <a:r>
                        <a:rPr lang="en-US" sz="1400" baseline="-25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pcm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Thermal diffusivity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Melting Temperature of the PCM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493 /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220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 / C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3248" y="2541320"/>
            <a:ext cx="383160" cy="242668"/>
          </a:xfrm>
          <a:prstGeom prst="rect">
            <a:avLst/>
          </a:prstGeom>
          <a:noFill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0560" y="2422565"/>
            <a:ext cx="247491" cy="438733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0257" y="2921329"/>
            <a:ext cx="434248" cy="242668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0057" y="2899490"/>
            <a:ext cx="246317" cy="422257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9250" y="3479471"/>
            <a:ext cx="408704" cy="242668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6593" y="3439148"/>
            <a:ext cx="407284" cy="467179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0881" y="4108862"/>
            <a:ext cx="434248" cy="242668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12205" y="4061361"/>
            <a:ext cx="332123" cy="412291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0017" y="4607625"/>
            <a:ext cx="577583" cy="36478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61932" y="4572001"/>
            <a:ext cx="268214" cy="485338"/>
          </a:xfrm>
          <a:prstGeom prst="rect">
            <a:avLst/>
          </a:prstGeom>
          <a:noFill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2714" y="5284519"/>
            <a:ext cx="242668" cy="242668"/>
          </a:xfrm>
          <a:prstGeom prst="rect">
            <a:avLst/>
          </a:prstGeom>
          <a:noFill/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401269" y="1524000"/>
            <a:ext cx="3610936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marL="365125" indent="-365125" algn="ctr" eaLnBrk="0" fontAlgn="base" hangingPunct="0">
              <a:spcBef>
                <a:spcPct val="40000"/>
              </a:spcBef>
              <a:spcAft>
                <a:spcPct val="0"/>
              </a:spcAf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Material= </a:t>
            </a:r>
            <a:r>
              <a:rPr lang="en-US" b="1" kern="0" dirty="0">
                <a:ea typeface="ＭＳ Ｐゴシック" pitchFamily="-112" charset="-128"/>
                <a:cs typeface="ＭＳ Ｐゴシック" pitchFamily="-112" charset="-128"/>
              </a:rPr>
              <a:t>KNO</a:t>
            </a:r>
            <a:r>
              <a:rPr lang="en-US" sz="1400" b="1" kern="0" dirty="0">
                <a:ea typeface="ＭＳ Ｐゴシック" pitchFamily="-112" charset="-128"/>
                <a:cs typeface="ＭＳ Ｐゴシック" pitchFamily="-112" charset="-128"/>
              </a:rPr>
              <a:t>3</a:t>
            </a:r>
            <a:r>
              <a:rPr lang="en-US" b="1" kern="0" dirty="0">
                <a:ea typeface="ＭＳ Ｐゴシック" pitchFamily="-112" charset="-128"/>
                <a:cs typeface="ＭＳ Ｐゴシック" pitchFamily="-112" charset="-128"/>
              </a:rPr>
              <a:t>-NaNO</a:t>
            </a:r>
            <a:r>
              <a:rPr lang="en-US" sz="1400" b="1" kern="0" dirty="0">
                <a:ea typeface="ＭＳ Ｐゴシック" pitchFamily="-112" charset="-128"/>
                <a:cs typeface="ＭＳ Ｐゴシック" pitchFamily="-112" charset="-128"/>
              </a:rPr>
              <a:t>3</a:t>
            </a:r>
            <a:r>
              <a:rPr lang="en-US" b="1" kern="0" dirty="0">
                <a:ea typeface="ＭＳ Ｐゴシック" pitchFamily="-112" charset="-128"/>
                <a:cs typeface="ＭＳ Ｐゴシック" pitchFamily="-112" charset="-128"/>
              </a:rPr>
              <a:t>(</a:t>
            </a:r>
            <a:r>
              <a:rPr lang="en-US" b="1" kern="0" dirty="0" err="1">
                <a:ea typeface="ＭＳ Ｐゴシック" pitchFamily="-112" charset="-128"/>
                <a:cs typeface="ＭＳ Ｐゴシック" pitchFamily="-112" charset="-128"/>
              </a:rPr>
              <a:t>eu</a:t>
            </a:r>
            <a:r>
              <a:rPr lang="en-US" b="1" kern="0" dirty="0">
                <a:ea typeface="ＭＳ Ｐゴシック" pitchFamily="-112" charset="-128"/>
                <a:cs typeface="ＭＳ Ｐゴシック" pitchFamily="-112" charset="-128"/>
              </a:rPr>
              <a:t>)</a:t>
            </a:r>
          </a:p>
          <a:p>
            <a:pPr marL="365125" marR="0" lvl="0" indent="-365125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  <a:p>
            <a:pPr marL="365125" marR="0" lvl="0" indent="-365125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Final Design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28238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Solidification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8921-404D-4013-972D-6D095FE818C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solif_enth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/>
          <a:lstStyle/>
          <a:p>
            <a:r>
              <a:rPr lang="en-US" dirty="0" smtClean="0"/>
              <a:t>Case Study II (4)</a:t>
            </a:r>
            <a:br>
              <a:rPr lang="en-US" dirty="0" smtClean="0"/>
            </a:br>
            <a:r>
              <a:rPr lang="en-US" sz="2800" dirty="0" smtClean="0"/>
              <a:t>Results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 smtClean="0"/>
              <a:t>Concluding Remarks</a:t>
            </a:r>
            <a:br>
              <a:rPr lang="en-US" dirty="0" smtClean="0"/>
            </a:br>
            <a:r>
              <a:rPr lang="en-US" sz="2800" dirty="0" smtClean="0"/>
              <a:t>Contributions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600200"/>
            <a:ext cx="8686800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914400" lvl="1" indent="-457200">
              <a:buFont typeface="+mj-lt"/>
              <a:buAutoNum type="arabicPeriod"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8921-404D-4013-972D-6D095FE818C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6330696"/>
      </p:ext>
    </p:extLst>
  </p:cSld>
  <p:clrMapOvr>
    <a:masterClrMapping/>
  </p:clrMapOvr>
  <p:transition advTm="243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Improvement</a:t>
            </a:r>
            <a:br>
              <a:rPr lang="en-US" dirty="0" smtClean="0"/>
            </a:br>
            <a:r>
              <a:rPr lang="en-US" sz="2800" kern="1200" dirty="0"/>
              <a:t>Extensions to the Model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600200"/>
            <a:ext cx="8001000" cy="4525963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8921-404D-4013-972D-6D095FE818C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4004229"/>
      </p:ext>
    </p:extLst>
  </p:cSld>
  <p:clrMapOvr>
    <a:masterClrMapping/>
  </p:clrMapOvr>
  <p:transition advTm="24305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29000" y="1600200"/>
            <a:ext cx="2667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700" dirty="0" smtClean="0"/>
              <a:t>?</a:t>
            </a:r>
            <a:endParaRPr lang="en-US" sz="28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8921-404D-4013-972D-6D095FE818C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0580539"/>
      </p:ext>
    </p:extLst>
  </p:cSld>
  <p:clrMapOvr>
    <a:masterClrMapping/>
  </p:clrMapOvr>
  <p:transition advTm="2430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Why storage?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8921-404D-4013-972D-6D095FE818C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98637"/>
            <a:ext cx="73347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Beam Down and Absorption chiller </a:t>
            </a:r>
            <a:br>
              <a:rPr lang="en-US" sz="2800" b="1" dirty="0" smtClean="0"/>
            </a:br>
            <a:r>
              <a:rPr lang="en-US" sz="2800" b="1" dirty="0" smtClean="0"/>
              <a:t>in Masdar site 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8921-404D-4013-972D-6D095FE818C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chill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0615" y="2936632"/>
            <a:ext cx="3723841" cy="310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eamdow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43" y="1509487"/>
            <a:ext cx="3715655" cy="310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8921-404D-4013-972D-6D095FE818C1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87" name="Group 186"/>
          <p:cNvGrpSpPr/>
          <p:nvPr/>
        </p:nvGrpSpPr>
        <p:grpSpPr>
          <a:xfrm>
            <a:off x="609600" y="1752600"/>
            <a:ext cx="7391400" cy="4419600"/>
            <a:chOff x="228600" y="609600"/>
            <a:chExt cx="8610600" cy="6248400"/>
          </a:xfrm>
        </p:grpSpPr>
        <p:pic>
          <p:nvPicPr>
            <p:cNvPr id="188" name="Picture 18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0" y="5638800"/>
              <a:ext cx="152400" cy="144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9" name="Picture 18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29600" y="5715000"/>
              <a:ext cx="152400" cy="144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0" name="Snip Diagonal Corner Rectangle 189"/>
            <p:cNvSpPr/>
            <p:nvPr/>
          </p:nvSpPr>
          <p:spPr>
            <a:xfrm>
              <a:off x="5867400" y="1905000"/>
              <a:ext cx="2819400" cy="3962400"/>
            </a:xfrm>
            <a:prstGeom prst="snip2Diag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pic>
          <p:nvPicPr>
            <p:cNvPr id="191" name="Picture 190" descr="C:\Users\imontserrat\AppData\Local\Microsoft\Windows\Temporary Internet Files\Content.IE5\S0W3ABD0\MCj0432592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0800" y="3429000"/>
              <a:ext cx="533286" cy="533286"/>
            </a:xfrm>
            <a:prstGeom prst="rect">
              <a:avLst/>
            </a:prstGeom>
            <a:noFill/>
          </p:spPr>
        </p:pic>
        <p:pic>
          <p:nvPicPr>
            <p:cNvPr id="192" name="Picture 191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609600"/>
              <a:ext cx="2590800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3" name="Picture 192" descr="C:\Users\imontserrat\AppData\Local\Microsoft\Windows\Temporary Internet Files\Content.IE5\41IAMUZ5\MCj0440405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609600"/>
              <a:ext cx="609600" cy="609600"/>
            </a:xfrm>
            <a:prstGeom prst="rect">
              <a:avLst/>
            </a:prstGeom>
            <a:noFill/>
          </p:spPr>
        </p:pic>
        <p:grpSp>
          <p:nvGrpSpPr>
            <p:cNvPr id="194" name="Group 193"/>
            <p:cNvGrpSpPr/>
            <p:nvPr/>
          </p:nvGrpSpPr>
          <p:grpSpPr>
            <a:xfrm>
              <a:off x="3505200" y="3733800"/>
              <a:ext cx="1295400" cy="914400"/>
              <a:chOff x="3657600" y="3048000"/>
              <a:chExt cx="2514600" cy="1524000"/>
            </a:xfrm>
          </p:grpSpPr>
          <p:sp>
            <p:nvSpPr>
              <p:cNvPr id="275" name="Flowchart: Alternate Process 274"/>
              <p:cNvSpPr/>
              <p:nvPr/>
            </p:nvSpPr>
            <p:spPr>
              <a:xfrm>
                <a:off x="3657600" y="3200400"/>
                <a:ext cx="2514600" cy="1143000"/>
              </a:xfrm>
              <a:prstGeom prst="flowChartAlternateProcess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419100">
                  <a:schemeClr val="tx2">
                    <a:lumMod val="7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5410200" y="3048000"/>
                <a:ext cx="304800" cy="1524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4038600" y="3048000"/>
                <a:ext cx="304800" cy="1524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</p:grpSp>
        <p:sp>
          <p:nvSpPr>
            <p:cNvPr id="195" name="Flowchart: Alternate Process 194"/>
            <p:cNvSpPr/>
            <p:nvPr/>
          </p:nvSpPr>
          <p:spPr>
            <a:xfrm>
              <a:off x="2819400" y="5029200"/>
              <a:ext cx="685800" cy="457200"/>
            </a:xfrm>
            <a:prstGeom prst="flowChartAlternateProcess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419100">
                <a:schemeClr val="tx2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196" name="Flowchart: Alternate Process 195"/>
            <p:cNvSpPr/>
            <p:nvPr/>
          </p:nvSpPr>
          <p:spPr>
            <a:xfrm>
              <a:off x="8153400" y="3276600"/>
              <a:ext cx="457200" cy="533400"/>
            </a:xfrm>
            <a:prstGeom prst="flowChartAlternateProcess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419100">
                <a:schemeClr val="tx2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197" name="Flowchart: Alternate Process 196"/>
            <p:cNvSpPr/>
            <p:nvPr/>
          </p:nvSpPr>
          <p:spPr>
            <a:xfrm>
              <a:off x="6019800" y="3352800"/>
              <a:ext cx="838200" cy="533400"/>
            </a:xfrm>
            <a:prstGeom prst="flowChartAlternateProcess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419100">
                <a:schemeClr val="tx2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198" name="Flowchart: Alternate Process 197"/>
            <p:cNvSpPr/>
            <p:nvPr/>
          </p:nvSpPr>
          <p:spPr>
            <a:xfrm>
              <a:off x="8153400" y="5029200"/>
              <a:ext cx="457200" cy="457200"/>
            </a:xfrm>
            <a:prstGeom prst="flowChartAlternateProcess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419100">
                <a:schemeClr val="tx2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199" name="Flowchart: Alternate Process 198"/>
            <p:cNvSpPr/>
            <p:nvPr/>
          </p:nvSpPr>
          <p:spPr>
            <a:xfrm>
              <a:off x="5943600" y="5029200"/>
              <a:ext cx="990600" cy="457200"/>
            </a:xfrm>
            <a:prstGeom prst="flowChartAlternateProcess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419100">
                <a:schemeClr val="tx2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cxnSp>
          <p:nvCxnSpPr>
            <p:cNvPr id="200" name="Straight Connector 199"/>
            <p:cNvCxnSpPr/>
            <p:nvPr/>
          </p:nvCxnSpPr>
          <p:spPr>
            <a:xfrm>
              <a:off x="1676400" y="2590800"/>
              <a:ext cx="2057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endCxn id="237" idx="1"/>
            </p:cNvCxnSpPr>
            <p:nvPr/>
          </p:nvCxnSpPr>
          <p:spPr>
            <a:xfrm>
              <a:off x="3810000" y="2590800"/>
              <a:ext cx="1524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5400000" flipH="1" flipV="1">
              <a:off x="3238500" y="3238500"/>
              <a:ext cx="990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3" name="Group 202"/>
            <p:cNvGrpSpPr/>
            <p:nvPr/>
          </p:nvGrpSpPr>
          <p:grpSpPr>
            <a:xfrm>
              <a:off x="3581400" y="2514600"/>
              <a:ext cx="304800" cy="228600"/>
              <a:chOff x="3657600" y="2514600"/>
              <a:chExt cx="304800" cy="228600"/>
            </a:xfrm>
            <a:solidFill>
              <a:schemeClr val="bg1"/>
            </a:solidFill>
          </p:grpSpPr>
          <p:sp>
            <p:nvSpPr>
              <p:cNvPr id="272" name="Flowchart: Extract 271"/>
              <p:cNvSpPr/>
              <p:nvPr/>
            </p:nvSpPr>
            <p:spPr>
              <a:xfrm rot="5400000">
                <a:off x="3657600" y="2514600"/>
                <a:ext cx="152400" cy="152400"/>
              </a:xfrm>
              <a:prstGeom prst="flowChartExtra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273" name="Flowchart: Extract 272"/>
              <p:cNvSpPr/>
              <p:nvPr/>
            </p:nvSpPr>
            <p:spPr>
              <a:xfrm>
                <a:off x="3733800" y="2590800"/>
                <a:ext cx="152400" cy="152400"/>
              </a:xfrm>
              <a:prstGeom prst="flowChartExtra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274" name="Flowchart: Extract 273"/>
              <p:cNvSpPr/>
              <p:nvPr/>
            </p:nvSpPr>
            <p:spPr>
              <a:xfrm rot="16200000">
                <a:off x="3810000" y="2514600"/>
                <a:ext cx="152400" cy="152400"/>
              </a:xfrm>
              <a:prstGeom prst="flowChartExtra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</p:grpSp>
        <p:sp>
          <p:nvSpPr>
            <p:cNvPr id="204" name="Flowchart: Extract 203"/>
            <p:cNvSpPr/>
            <p:nvPr/>
          </p:nvSpPr>
          <p:spPr>
            <a:xfrm rot="10800000">
              <a:off x="3657600" y="30480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205" name="Flowchart: Extract 204"/>
            <p:cNvSpPr/>
            <p:nvPr/>
          </p:nvSpPr>
          <p:spPr>
            <a:xfrm rot="5400000">
              <a:off x="4762500" y="25527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cxnSp>
          <p:nvCxnSpPr>
            <p:cNvPr id="206" name="Straight Connector 205"/>
            <p:cNvCxnSpPr>
              <a:stCxn id="266" idx="2"/>
            </p:cNvCxnSpPr>
            <p:nvPr/>
          </p:nvCxnSpPr>
          <p:spPr>
            <a:xfrm rot="16200000" flipV="1">
              <a:off x="4262582" y="4872182"/>
              <a:ext cx="457200" cy="92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195" idx="3"/>
            </p:cNvCxnSpPr>
            <p:nvPr/>
          </p:nvCxnSpPr>
          <p:spPr>
            <a:xfrm>
              <a:off x="3505200" y="5257800"/>
              <a:ext cx="914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Flowchart: Extract 207"/>
            <p:cNvSpPr/>
            <p:nvPr/>
          </p:nvSpPr>
          <p:spPr>
            <a:xfrm rot="16200000">
              <a:off x="3695700" y="52197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cxnSp>
          <p:nvCxnSpPr>
            <p:cNvPr id="209" name="Straight Connector 208"/>
            <p:cNvCxnSpPr/>
            <p:nvPr/>
          </p:nvCxnSpPr>
          <p:spPr>
            <a:xfrm rot="5400000" flipH="1" flipV="1">
              <a:off x="1601355" y="2513447"/>
              <a:ext cx="152400" cy="230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 flipH="1" flipV="1">
              <a:off x="191653" y="3846947"/>
              <a:ext cx="2819400" cy="230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1600200" y="5257800"/>
              <a:ext cx="12192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107"/>
            <p:cNvCxnSpPr/>
            <p:nvPr/>
          </p:nvCxnSpPr>
          <p:spPr>
            <a:xfrm rot="5400000" flipH="1" flipV="1">
              <a:off x="4567382" y="2357582"/>
              <a:ext cx="1295400" cy="1457036"/>
            </a:xfrm>
            <a:prstGeom prst="bentConnector2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 flipH="1" flipV="1">
              <a:off x="4533900" y="4076700"/>
              <a:ext cx="23622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Flowchart: Extract 213"/>
            <p:cNvSpPr/>
            <p:nvPr/>
          </p:nvSpPr>
          <p:spPr>
            <a:xfrm>
              <a:off x="4419600" y="30480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 dirty="0"/>
            </a:p>
          </p:txBody>
        </p:sp>
        <p:cxnSp>
          <p:nvCxnSpPr>
            <p:cNvPr id="215" name="Straight Connector 214"/>
            <p:cNvCxnSpPr>
              <a:endCxn id="265" idx="2"/>
            </p:cNvCxnSpPr>
            <p:nvPr/>
          </p:nvCxnSpPr>
          <p:spPr>
            <a:xfrm rot="10800000">
              <a:off x="4648200" y="5257800"/>
              <a:ext cx="10668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hape 147"/>
            <p:cNvCxnSpPr>
              <a:stCxn id="237" idx="3"/>
              <a:endCxn id="196" idx="0"/>
            </p:cNvCxnSpPr>
            <p:nvPr/>
          </p:nvCxnSpPr>
          <p:spPr>
            <a:xfrm>
              <a:off x="6400800" y="2590800"/>
              <a:ext cx="1981200" cy="685800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Flowchart: Extract 216"/>
            <p:cNvSpPr/>
            <p:nvPr/>
          </p:nvSpPr>
          <p:spPr>
            <a:xfrm rot="5400000">
              <a:off x="7429500" y="25527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cxnSp>
          <p:nvCxnSpPr>
            <p:cNvPr id="218" name="Elbow Connector 217"/>
            <p:cNvCxnSpPr>
              <a:stCxn id="198" idx="1"/>
              <a:endCxn id="199" idx="3"/>
            </p:cNvCxnSpPr>
            <p:nvPr/>
          </p:nvCxnSpPr>
          <p:spPr>
            <a:xfrm rot="10800000">
              <a:off x="6934200" y="5257800"/>
              <a:ext cx="1219200" cy="158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Flowchart: Extract 218"/>
            <p:cNvSpPr/>
            <p:nvPr/>
          </p:nvSpPr>
          <p:spPr>
            <a:xfrm rot="10800000">
              <a:off x="8305800" y="44958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cxnSp>
          <p:nvCxnSpPr>
            <p:cNvPr id="220" name="Straight Connector 219"/>
            <p:cNvCxnSpPr>
              <a:stCxn id="196" idx="2"/>
              <a:endCxn id="198" idx="0"/>
            </p:cNvCxnSpPr>
            <p:nvPr/>
          </p:nvCxnSpPr>
          <p:spPr>
            <a:xfrm rot="5400000">
              <a:off x="7772400" y="4419600"/>
              <a:ext cx="1219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Elbow Connector 220"/>
            <p:cNvCxnSpPr/>
            <p:nvPr/>
          </p:nvCxnSpPr>
          <p:spPr>
            <a:xfrm rot="5400000">
              <a:off x="6096794" y="3123406"/>
              <a:ext cx="457200" cy="158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Elbow Connector 221"/>
            <p:cNvCxnSpPr/>
            <p:nvPr/>
          </p:nvCxnSpPr>
          <p:spPr>
            <a:xfrm rot="5400000">
              <a:off x="5868194" y="3124200"/>
              <a:ext cx="456406" cy="79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6057900" y="4457700"/>
              <a:ext cx="1143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Elbow Connector 223"/>
            <p:cNvCxnSpPr/>
            <p:nvPr/>
          </p:nvCxnSpPr>
          <p:spPr>
            <a:xfrm rot="5400000">
              <a:off x="5601494" y="4457700"/>
              <a:ext cx="1142206" cy="79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5" name="Group 224"/>
            <p:cNvGrpSpPr/>
            <p:nvPr/>
          </p:nvGrpSpPr>
          <p:grpSpPr>
            <a:xfrm rot="5400000">
              <a:off x="6477000" y="4419600"/>
              <a:ext cx="304800" cy="304800"/>
              <a:chOff x="1752600" y="5257800"/>
              <a:chExt cx="304800" cy="304800"/>
            </a:xfrm>
          </p:grpSpPr>
          <p:sp>
            <p:nvSpPr>
              <p:cNvPr id="270" name="Flowchart: Connector 269"/>
              <p:cNvSpPr/>
              <p:nvPr/>
            </p:nvSpPr>
            <p:spPr>
              <a:xfrm>
                <a:off x="1752600" y="5257800"/>
                <a:ext cx="304800" cy="304800"/>
              </a:xfrm>
              <a:prstGeom prst="flowChartConnector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271" name="Flowchart: Extract 270"/>
              <p:cNvSpPr/>
              <p:nvPr/>
            </p:nvSpPr>
            <p:spPr>
              <a:xfrm rot="16200000">
                <a:off x="1714500" y="5295900"/>
                <a:ext cx="304800" cy="228600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</p:grpSp>
        <p:grpSp>
          <p:nvGrpSpPr>
            <p:cNvPr id="226" name="Group 225"/>
            <p:cNvGrpSpPr/>
            <p:nvPr/>
          </p:nvGrpSpPr>
          <p:grpSpPr>
            <a:xfrm rot="16200000">
              <a:off x="6019800" y="4495800"/>
              <a:ext cx="304800" cy="152400"/>
              <a:chOff x="3657600" y="2514600"/>
              <a:chExt cx="304800" cy="152400"/>
            </a:xfrm>
            <a:solidFill>
              <a:schemeClr val="bg1"/>
            </a:solidFill>
          </p:grpSpPr>
          <p:sp>
            <p:nvSpPr>
              <p:cNvPr id="268" name="Flowchart: Extract 267"/>
              <p:cNvSpPr/>
              <p:nvPr/>
            </p:nvSpPr>
            <p:spPr>
              <a:xfrm rot="5400000">
                <a:off x="3657600" y="2514600"/>
                <a:ext cx="152400" cy="152400"/>
              </a:xfrm>
              <a:prstGeom prst="flowChartExtra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269" name="Flowchart: Extract 268"/>
              <p:cNvSpPr/>
              <p:nvPr/>
            </p:nvSpPr>
            <p:spPr>
              <a:xfrm rot="16200000">
                <a:off x="3810000" y="2514600"/>
                <a:ext cx="152400" cy="152400"/>
              </a:xfrm>
              <a:prstGeom prst="flowChartExtra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</p:grpSp>
        <p:sp>
          <p:nvSpPr>
            <p:cNvPr id="227" name="Flowchart: Extract 226"/>
            <p:cNvSpPr/>
            <p:nvPr/>
          </p:nvSpPr>
          <p:spPr>
            <a:xfrm>
              <a:off x="6553200" y="48768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 dirty="0"/>
            </a:p>
          </p:txBody>
        </p:sp>
        <p:sp>
          <p:nvSpPr>
            <p:cNvPr id="228" name="Flowchart: Extract 227"/>
            <p:cNvSpPr/>
            <p:nvPr/>
          </p:nvSpPr>
          <p:spPr>
            <a:xfrm rot="10800000">
              <a:off x="6096000" y="48768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229" name="Flowchart: Extract 228"/>
            <p:cNvSpPr/>
            <p:nvPr/>
          </p:nvSpPr>
          <p:spPr>
            <a:xfrm>
              <a:off x="6553200" y="41910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 dirty="0"/>
            </a:p>
          </p:txBody>
        </p:sp>
        <p:sp>
          <p:nvSpPr>
            <p:cNvPr id="230" name="Flowchart: Extract 229"/>
            <p:cNvSpPr/>
            <p:nvPr/>
          </p:nvSpPr>
          <p:spPr>
            <a:xfrm rot="10800000">
              <a:off x="6096000" y="41910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231" name="Flowchart: Extract 230"/>
            <p:cNvSpPr/>
            <p:nvPr/>
          </p:nvSpPr>
          <p:spPr>
            <a:xfrm>
              <a:off x="6248400" y="31242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 dirty="0"/>
            </a:p>
          </p:txBody>
        </p:sp>
        <p:sp>
          <p:nvSpPr>
            <p:cNvPr id="232" name="Flowchart: Extract 231"/>
            <p:cNvSpPr/>
            <p:nvPr/>
          </p:nvSpPr>
          <p:spPr>
            <a:xfrm rot="10800000">
              <a:off x="6019800" y="31242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cxnSp>
          <p:nvCxnSpPr>
            <p:cNvPr id="233" name="Straight Connector 136"/>
            <p:cNvCxnSpPr>
              <a:stCxn id="277" idx="2"/>
            </p:cNvCxnSpPr>
            <p:nvPr/>
          </p:nvCxnSpPr>
          <p:spPr>
            <a:xfrm rot="5400000" flipH="1" flipV="1">
              <a:off x="3794991" y="2880591"/>
              <a:ext cx="1752600" cy="1782618"/>
            </a:xfrm>
            <a:prstGeom prst="bentConnector4">
              <a:avLst>
                <a:gd name="adj1" fmla="val -13043"/>
                <a:gd name="adj2" fmla="val 99721"/>
              </a:avLst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Flowchart: Extract 233"/>
            <p:cNvSpPr/>
            <p:nvPr/>
          </p:nvSpPr>
          <p:spPr>
            <a:xfrm rot="10800000">
              <a:off x="5486400" y="38862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235" name="Flowchart: Extract 234"/>
            <p:cNvSpPr/>
            <p:nvPr/>
          </p:nvSpPr>
          <p:spPr>
            <a:xfrm rot="16200000">
              <a:off x="4838700" y="52197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 dirty="0"/>
            </a:p>
          </p:txBody>
        </p:sp>
        <p:grpSp>
          <p:nvGrpSpPr>
            <p:cNvPr id="236" name="Group 235"/>
            <p:cNvGrpSpPr/>
            <p:nvPr/>
          </p:nvGrpSpPr>
          <p:grpSpPr>
            <a:xfrm rot="10800000">
              <a:off x="4343400" y="5105400"/>
              <a:ext cx="304800" cy="228600"/>
              <a:chOff x="3657600" y="2514600"/>
              <a:chExt cx="304800" cy="228600"/>
            </a:xfrm>
            <a:solidFill>
              <a:schemeClr val="bg1"/>
            </a:solidFill>
          </p:grpSpPr>
          <p:sp>
            <p:nvSpPr>
              <p:cNvPr id="265" name="Flowchart: Extract 264"/>
              <p:cNvSpPr/>
              <p:nvPr/>
            </p:nvSpPr>
            <p:spPr>
              <a:xfrm rot="5400000">
                <a:off x="3657600" y="2514600"/>
                <a:ext cx="152400" cy="152400"/>
              </a:xfrm>
              <a:prstGeom prst="flowChartExtra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266" name="Flowchart: Extract 265"/>
              <p:cNvSpPr/>
              <p:nvPr/>
            </p:nvSpPr>
            <p:spPr>
              <a:xfrm>
                <a:off x="3733800" y="2590800"/>
                <a:ext cx="152400" cy="152400"/>
              </a:xfrm>
              <a:prstGeom prst="flowChartExtra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267" name="Flowchart: Extract 266"/>
              <p:cNvSpPr/>
              <p:nvPr/>
            </p:nvSpPr>
            <p:spPr>
              <a:xfrm rot="16200000">
                <a:off x="3810000" y="2514600"/>
                <a:ext cx="152400" cy="152400"/>
              </a:xfrm>
              <a:prstGeom prst="flowChartExtra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</p:grpSp>
        <p:sp>
          <p:nvSpPr>
            <p:cNvPr id="237" name="Flowchart: Alternate Process 236"/>
            <p:cNvSpPr/>
            <p:nvPr/>
          </p:nvSpPr>
          <p:spPr>
            <a:xfrm>
              <a:off x="5334000" y="2286000"/>
              <a:ext cx="1066800" cy="609600"/>
            </a:xfrm>
            <a:prstGeom prst="flowChartAlternateProcess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419100">
                <a:schemeClr val="tx2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238" name="Flowchart: Extract 237"/>
            <p:cNvSpPr/>
            <p:nvPr/>
          </p:nvSpPr>
          <p:spPr>
            <a:xfrm rot="5400000">
              <a:off x="4991100" y="24003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cxnSp>
          <p:nvCxnSpPr>
            <p:cNvPr id="239" name="Straight Connector 238"/>
            <p:cNvCxnSpPr/>
            <p:nvPr/>
          </p:nvCxnSpPr>
          <p:spPr>
            <a:xfrm rot="10800000">
              <a:off x="5945906" y="1066800"/>
              <a:ext cx="30249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>
              <a:off x="5943600" y="1295400"/>
              <a:ext cx="302494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TextBox 158"/>
            <p:cNvSpPr txBox="1"/>
            <p:nvPr/>
          </p:nvSpPr>
          <p:spPr>
            <a:xfrm>
              <a:off x="2362200" y="990600"/>
              <a:ext cx="990599" cy="3481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 smtClean="0"/>
                <a:t>Solar Field</a:t>
              </a:r>
              <a:endParaRPr lang="en-US" sz="1000" b="1" dirty="0"/>
            </a:p>
          </p:txBody>
        </p:sp>
        <p:sp>
          <p:nvSpPr>
            <p:cNvPr id="242" name="Flowchart: Extract 241"/>
            <p:cNvSpPr/>
            <p:nvPr/>
          </p:nvSpPr>
          <p:spPr>
            <a:xfrm rot="5400000">
              <a:off x="2705100" y="25527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243" name="Flowchart: Extract 242"/>
            <p:cNvSpPr/>
            <p:nvPr/>
          </p:nvSpPr>
          <p:spPr>
            <a:xfrm rot="16200000">
              <a:off x="4838700" y="48387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 dirty="0"/>
            </a:p>
          </p:txBody>
        </p:sp>
        <p:grpSp>
          <p:nvGrpSpPr>
            <p:cNvPr id="244" name="Group 243"/>
            <p:cNvGrpSpPr/>
            <p:nvPr/>
          </p:nvGrpSpPr>
          <p:grpSpPr>
            <a:xfrm>
              <a:off x="1981200" y="5105400"/>
              <a:ext cx="304800" cy="304800"/>
              <a:chOff x="1752600" y="5257800"/>
              <a:chExt cx="304800" cy="304800"/>
            </a:xfrm>
          </p:grpSpPr>
          <p:sp>
            <p:nvSpPr>
              <p:cNvPr id="263" name="Flowchart: Connector 262"/>
              <p:cNvSpPr/>
              <p:nvPr/>
            </p:nvSpPr>
            <p:spPr>
              <a:xfrm>
                <a:off x="1752600" y="5257800"/>
                <a:ext cx="304800" cy="304800"/>
              </a:xfrm>
              <a:prstGeom prst="flowChartConnector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  <p:sp>
            <p:nvSpPr>
              <p:cNvPr id="264" name="Flowchart: Extract 263"/>
              <p:cNvSpPr/>
              <p:nvPr/>
            </p:nvSpPr>
            <p:spPr>
              <a:xfrm rot="16200000">
                <a:off x="1714500" y="5295900"/>
                <a:ext cx="304800" cy="228600"/>
              </a:xfrm>
              <a:prstGeom prst="flowChartExtra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/>
              </a:p>
            </p:txBody>
          </p:sp>
        </p:grpSp>
        <p:sp>
          <p:nvSpPr>
            <p:cNvPr id="245" name="Flowchart: Extract 244"/>
            <p:cNvSpPr/>
            <p:nvPr/>
          </p:nvSpPr>
          <p:spPr>
            <a:xfrm rot="16200000">
              <a:off x="7429500" y="5219700"/>
              <a:ext cx="152400" cy="76200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246" name="TextBox 166"/>
            <p:cNvSpPr txBox="1"/>
            <p:nvPr/>
          </p:nvSpPr>
          <p:spPr>
            <a:xfrm>
              <a:off x="6248400" y="914401"/>
              <a:ext cx="1600200" cy="412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 smtClean="0"/>
                <a:t>Charging mode</a:t>
              </a:r>
              <a:endParaRPr lang="en-US" sz="1000" b="1" dirty="0"/>
            </a:p>
          </p:txBody>
        </p:sp>
        <p:sp>
          <p:nvSpPr>
            <p:cNvPr id="247" name="TextBox 167"/>
            <p:cNvSpPr txBox="1"/>
            <p:nvPr/>
          </p:nvSpPr>
          <p:spPr>
            <a:xfrm>
              <a:off x="6248400" y="1143000"/>
              <a:ext cx="1775595" cy="412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 smtClean="0"/>
                <a:t>Discharging mode</a:t>
              </a:r>
              <a:endParaRPr lang="en-US" sz="1000" b="1" dirty="0"/>
            </a:p>
          </p:txBody>
        </p:sp>
        <p:sp>
          <p:nvSpPr>
            <p:cNvPr id="248" name="TextBox 169"/>
            <p:cNvSpPr txBox="1"/>
            <p:nvPr/>
          </p:nvSpPr>
          <p:spPr>
            <a:xfrm>
              <a:off x="3536623" y="2979683"/>
              <a:ext cx="1219200" cy="783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/>
                <a:t>PCM </a:t>
              </a:r>
            </a:p>
            <a:p>
              <a:pPr algn="ctr"/>
              <a:r>
                <a:rPr lang="en-US" sz="1000" b="1" dirty="0" smtClean="0"/>
                <a:t>Storage</a:t>
              </a:r>
            </a:p>
            <a:p>
              <a:pPr algn="ctr"/>
              <a:r>
                <a:rPr lang="en-US" sz="1000" b="1" dirty="0" smtClean="0"/>
                <a:t> Unit</a:t>
              </a:r>
              <a:endParaRPr lang="en-US" sz="1000" b="1" dirty="0"/>
            </a:p>
          </p:txBody>
        </p:sp>
        <p:sp>
          <p:nvSpPr>
            <p:cNvPr id="249" name="TextBox 173"/>
            <p:cNvSpPr txBox="1"/>
            <p:nvPr/>
          </p:nvSpPr>
          <p:spPr>
            <a:xfrm>
              <a:off x="2667000" y="5453390"/>
              <a:ext cx="914400" cy="412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/>
                <a:t>Drum</a:t>
              </a:r>
              <a:endParaRPr lang="en-US" sz="1000" b="1" dirty="0"/>
            </a:p>
          </p:txBody>
        </p:sp>
        <p:sp>
          <p:nvSpPr>
            <p:cNvPr id="250" name="TextBox 174"/>
            <p:cNvSpPr txBox="1"/>
            <p:nvPr/>
          </p:nvSpPr>
          <p:spPr>
            <a:xfrm>
              <a:off x="7310691" y="2904931"/>
              <a:ext cx="1142098" cy="412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/>
                <a:t>Condenser</a:t>
              </a:r>
              <a:endParaRPr lang="en-US" sz="1000" b="1" dirty="0"/>
            </a:p>
          </p:txBody>
        </p:sp>
        <p:sp>
          <p:nvSpPr>
            <p:cNvPr id="251" name="TextBox 175"/>
            <p:cNvSpPr txBox="1"/>
            <p:nvPr/>
          </p:nvSpPr>
          <p:spPr>
            <a:xfrm>
              <a:off x="7310691" y="4660700"/>
              <a:ext cx="1167798" cy="412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/>
                <a:t>Evaporator</a:t>
              </a:r>
              <a:endParaRPr lang="en-US" sz="1000" b="1" dirty="0"/>
            </a:p>
          </p:txBody>
        </p:sp>
        <p:sp>
          <p:nvSpPr>
            <p:cNvPr id="252" name="TextBox 176"/>
            <p:cNvSpPr txBox="1"/>
            <p:nvPr/>
          </p:nvSpPr>
          <p:spPr>
            <a:xfrm>
              <a:off x="6553201" y="4419599"/>
              <a:ext cx="914400" cy="412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/>
                <a:t>Pump</a:t>
              </a:r>
              <a:endParaRPr lang="en-US" sz="1000" b="1" dirty="0"/>
            </a:p>
          </p:txBody>
        </p:sp>
        <p:sp>
          <p:nvSpPr>
            <p:cNvPr id="253" name="TextBox 177"/>
            <p:cNvSpPr txBox="1"/>
            <p:nvPr/>
          </p:nvSpPr>
          <p:spPr>
            <a:xfrm>
              <a:off x="6324600" y="2742942"/>
              <a:ext cx="1066800" cy="927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/>
                <a:t>Heat Exchanger</a:t>
              </a:r>
              <a:endParaRPr lang="en-US" sz="1000" b="1" dirty="0"/>
            </a:p>
          </p:txBody>
        </p:sp>
        <p:sp>
          <p:nvSpPr>
            <p:cNvPr id="254" name="TextBox 178"/>
            <p:cNvSpPr txBox="1"/>
            <p:nvPr/>
          </p:nvSpPr>
          <p:spPr>
            <a:xfrm>
              <a:off x="5272679" y="1855295"/>
              <a:ext cx="1085287" cy="412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/>
                <a:t>Generator</a:t>
              </a:r>
              <a:endParaRPr lang="en-US" sz="1000" b="1" dirty="0"/>
            </a:p>
          </p:txBody>
        </p:sp>
        <p:sp>
          <p:nvSpPr>
            <p:cNvPr id="255" name="TextBox 179"/>
            <p:cNvSpPr txBox="1"/>
            <p:nvPr/>
          </p:nvSpPr>
          <p:spPr>
            <a:xfrm>
              <a:off x="1676400" y="5377190"/>
              <a:ext cx="914400" cy="412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/>
                <a:t>Pump</a:t>
              </a:r>
              <a:endParaRPr lang="en-US" sz="1000" b="1" dirty="0"/>
            </a:p>
          </p:txBody>
        </p:sp>
        <p:sp>
          <p:nvSpPr>
            <p:cNvPr id="256" name="TextBox 180"/>
            <p:cNvSpPr txBox="1"/>
            <p:nvPr/>
          </p:nvSpPr>
          <p:spPr>
            <a:xfrm>
              <a:off x="6019801" y="5453390"/>
              <a:ext cx="1087089" cy="412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/>
                <a:t>Absorber</a:t>
              </a:r>
              <a:endParaRPr lang="en-US" sz="1000" b="1" dirty="0"/>
            </a:p>
          </p:txBody>
        </p:sp>
        <p:pic>
          <p:nvPicPr>
            <p:cNvPr id="257" name="Picture 256" descr="C:\Users\imontserrat\AppData\Local\Microsoft\Windows\Temporary Internet Files\Content.IE5\41IAMUZ5\MCj0441809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81200" y="2971800"/>
              <a:ext cx="838200" cy="838200"/>
            </a:xfrm>
            <a:prstGeom prst="rect">
              <a:avLst/>
            </a:prstGeom>
            <a:noFill/>
          </p:spPr>
        </p:pic>
        <p:pic>
          <p:nvPicPr>
            <p:cNvPr id="258" name="Picture 257" descr="C:\Users\imontserrat\AppData\Local\Microsoft\Windows\Temporary Internet Files\Content.IE5\41IAMUZ5\MCj0441738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924800" y="5867400"/>
              <a:ext cx="914400" cy="990600"/>
            </a:xfrm>
            <a:prstGeom prst="rect">
              <a:avLst/>
            </a:prstGeom>
            <a:noFill/>
          </p:spPr>
        </p:pic>
        <p:cxnSp>
          <p:nvCxnSpPr>
            <p:cNvPr id="259" name="Straight Connector 258"/>
            <p:cNvCxnSpPr>
              <a:stCxn id="198" idx="2"/>
            </p:cNvCxnSpPr>
            <p:nvPr/>
          </p:nvCxnSpPr>
          <p:spPr>
            <a:xfrm rot="5400000">
              <a:off x="8115300" y="5753100"/>
              <a:ext cx="533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0" name="Picture 25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53400" y="5562600"/>
              <a:ext cx="152400" cy="144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1" name="Picture 26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8200" y="5791200"/>
              <a:ext cx="152400" cy="144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2" name="TextBox 187"/>
            <p:cNvSpPr txBox="1"/>
            <p:nvPr/>
          </p:nvSpPr>
          <p:spPr>
            <a:xfrm>
              <a:off x="6495486" y="2012302"/>
              <a:ext cx="1751698" cy="3481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 smtClean="0"/>
                <a:t>      Cooling System</a:t>
              </a:r>
              <a:endParaRPr lang="en-US" sz="1000" b="1" dirty="0"/>
            </a:p>
          </p:txBody>
        </p:sp>
      </p:grpSp>
      <p:sp>
        <p:nvSpPr>
          <p:cNvPr id="2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1" dirty="0" smtClean="0"/>
              <a:t>Solar cooling system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Power profile from the Beam Down </a:t>
            </a:r>
            <a:br>
              <a:rPr lang="en-US" sz="2800" b="1" dirty="0" smtClean="0"/>
            </a:br>
            <a:r>
              <a:rPr lang="en-US" sz="2800" b="1" dirty="0" smtClean="0"/>
              <a:t>[kW]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8921-404D-4013-972D-6D095FE818C1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400800" y="16764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</a:t>
            </a:r>
            <a:r>
              <a:rPr kumimoji="0" lang="en-US" sz="1800" b="0" i="0" u="none" strike="noStrike" kern="0" cap="none" spc="0" normalizeH="0" baseline="3000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March 2011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Cooling load estimation </a:t>
            </a:r>
            <a:br>
              <a:rPr lang="en-US" sz="2800" b="1" dirty="0" smtClean="0"/>
            </a:br>
            <a:r>
              <a:rPr lang="en-US" sz="2800" b="1" dirty="0" smtClean="0"/>
              <a:t>using </a:t>
            </a:r>
            <a:r>
              <a:rPr lang="en-US" sz="2800" b="1" dirty="0" err="1" smtClean="0"/>
              <a:t>eQUEST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8921-404D-4013-972D-6D095FE818C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t="9071" b="6195"/>
          <a:stretch>
            <a:fillRect/>
          </a:stretch>
        </p:blipFill>
        <p:spPr bwMode="auto">
          <a:xfrm>
            <a:off x="4038600" y="3845427"/>
            <a:ext cx="3962400" cy="270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29200" y="1447800"/>
            <a:ext cx="3657600" cy="22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kern="0" dirty="0" smtClean="0">
                <a:solidFill>
                  <a:srgbClr val="000066"/>
                </a:solidFill>
              </a:rPr>
              <a:t>The office building modeled is a two story building with a </a:t>
            </a:r>
            <a:r>
              <a:rPr lang="en-US" sz="1400" b="1" kern="0" dirty="0" smtClean="0">
                <a:solidFill>
                  <a:srgbClr val="000066"/>
                </a:solidFill>
              </a:rPr>
              <a:t>total floor area of 232</a:t>
            </a:r>
            <a:r>
              <a:rPr lang="en-US" sz="1400" b="1" dirty="0" smtClean="0"/>
              <a:t> </a:t>
            </a:r>
            <a:r>
              <a:rPr lang="en-US" sz="1400" b="1" dirty="0" smtClean="0">
                <a:solidFill>
                  <a:srgbClr val="002060"/>
                </a:solidFill>
              </a:rPr>
              <a:t>m</a:t>
            </a:r>
            <a:r>
              <a:rPr lang="en-US" sz="14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1400" kern="0" dirty="0" smtClean="0">
                <a:solidFill>
                  <a:srgbClr val="000066"/>
                </a:solidFill>
              </a:rPr>
              <a:t>.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kern="0" dirty="0" smtClean="0">
                <a:solidFill>
                  <a:srgbClr val="000066"/>
                </a:solidFill>
              </a:rPr>
              <a:t>Each floor is divided into office space having a floor area of 195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m</a:t>
            </a:r>
            <a:r>
              <a:rPr lang="en-US" sz="1400" baseline="30000" dirty="0" smtClean="0">
                <a:solidFill>
                  <a:srgbClr val="002060"/>
                </a:solidFill>
              </a:rPr>
              <a:t>2</a:t>
            </a:r>
            <a:r>
              <a:rPr lang="en-US" sz="1400" kern="0" dirty="0" smtClean="0">
                <a:solidFill>
                  <a:srgbClr val="000066"/>
                </a:solidFill>
              </a:rPr>
              <a:t>, kitchen and restrooms with floor area of 18.58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m</a:t>
            </a:r>
            <a:r>
              <a:rPr lang="en-US" sz="1400" baseline="30000" dirty="0" smtClean="0">
                <a:solidFill>
                  <a:srgbClr val="002060"/>
                </a:solidFill>
              </a:rPr>
              <a:t>2</a:t>
            </a:r>
            <a:r>
              <a:rPr lang="en-US" sz="1400" kern="0" dirty="0" smtClean="0">
                <a:solidFill>
                  <a:srgbClr val="000066"/>
                </a:solidFill>
              </a:rPr>
              <a:t>.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kern="0" dirty="0" smtClean="0">
                <a:solidFill>
                  <a:srgbClr val="000066"/>
                </a:solidFill>
              </a:rPr>
              <a:t>the office space is designed for a </a:t>
            </a:r>
            <a:r>
              <a:rPr lang="en-US" sz="1400" b="1" kern="0" dirty="0" smtClean="0">
                <a:solidFill>
                  <a:srgbClr val="000066"/>
                </a:solidFill>
              </a:rPr>
              <a:t>total each occupancy of 85 persons with 4.6</a:t>
            </a:r>
            <a:r>
              <a:rPr lang="en-US" sz="1400" b="1" dirty="0" smtClean="0"/>
              <a:t> </a:t>
            </a:r>
            <a:r>
              <a:rPr lang="en-US" sz="1400" b="1" dirty="0" smtClean="0">
                <a:solidFill>
                  <a:srgbClr val="002060"/>
                </a:solidFill>
              </a:rPr>
              <a:t>m</a:t>
            </a:r>
            <a:r>
              <a:rPr lang="en-US" sz="14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1400" b="1" kern="0" dirty="0" smtClean="0">
                <a:solidFill>
                  <a:srgbClr val="000066"/>
                </a:solidFill>
              </a:rPr>
              <a:t> per person.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Cooling load estimation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90600" y="1562100"/>
          <a:ext cx="6934200" cy="48387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66775"/>
                <a:gridCol w="866775"/>
                <a:gridCol w="866775"/>
                <a:gridCol w="866775"/>
                <a:gridCol w="866775"/>
                <a:gridCol w="866775"/>
                <a:gridCol w="866775"/>
                <a:gridCol w="866775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</a:rPr>
                        <a:t>Time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</a:rPr>
                        <a:t>Cooling needed for one building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000" b="1" dirty="0" err="1"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en-US" sz="1000" b="1" baseline="-25000" dirty="0" err="1">
                          <a:latin typeface="Times New Roman"/>
                          <a:ea typeface="Times New Roman"/>
                        </a:rPr>
                        <a:t>evaporator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</a:rPr>
                        <a:t>[kW]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</a:rPr>
                        <a:t>Cooling needed for 4 buildings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</a:rPr>
                        <a:t>[kW]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</a:rPr>
                        <a:t>Ambient temperature [C]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</a:rPr>
                        <a:t>COP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</a:rPr>
                        <a:t>Power needed to the Chiller generator [kW]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</a:rPr>
                        <a:t>Power from the Beam Down </a:t>
                      </a:r>
                      <a:endParaRPr lang="en-US" sz="10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Times New Roman"/>
                          <a:ea typeface="Times New Roman"/>
                        </a:rPr>
                        <a:t>[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</a:rPr>
                        <a:t>kW]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</a:rPr>
                        <a:t>Power to store </a:t>
                      </a:r>
                      <a:endParaRPr lang="en-US" sz="10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Times New Roman"/>
                          <a:ea typeface="Times New Roman"/>
                        </a:rPr>
                        <a:t>[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</a:rPr>
                        <a:t>KW]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7:00 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26.5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8:00 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61.5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9:00 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88.9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10:00 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111.4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11:00 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45.3108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181.2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90.6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29.9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12:00 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50.8248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203.3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25.4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1:00 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53.0282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106.1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128.1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22.1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2:00 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47.6328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112.7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17.4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3:00 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46.755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84.7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-8.8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4:00 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45.2459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-35.7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5:00 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37.2483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-54.3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6:00 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29.606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118.4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-57.4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7:00 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25.0592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-49.5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8921-404D-4013-972D-6D095FE818C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Cooling load estimation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90600" y="1562100"/>
          <a:ext cx="6934200" cy="48387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66775"/>
                <a:gridCol w="866775"/>
                <a:gridCol w="866775"/>
                <a:gridCol w="866775"/>
                <a:gridCol w="866775"/>
                <a:gridCol w="866775"/>
                <a:gridCol w="866775"/>
                <a:gridCol w="866775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</a:rPr>
                        <a:t>Time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</a:rPr>
                        <a:t>Cooling needed for one building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000" b="1" dirty="0" err="1"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en-US" sz="1000" b="1" baseline="-25000" dirty="0" err="1">
                          <a:latin typeface="Times New Roman"/>
                          <a:ea typeface="Times New Roman"/>
                        </a:rPr>
                        <a:t>evaporator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</a:rPr>
                        <a:t>[kW]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</a:rPr>
                        <a:t>Cooling needed for 4 buildings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</a:rPr>
                        <a:t>[kW]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</a:rPr>
                        <a:t>Ambient temperature [C]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</a:rPr>
                        <a:t>COP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</a:rPr>
                        <a:t>Power needed to the Chiller generator [kW]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</a:rPr>
                        <a:t>Power from the Beam Down </a:t>
                      </a:r>
                      <a:endParaRPr lang="en-US" sz="10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Times New Roman"/>
                          <a:ea typeface="Times New Roman"/>
                        </a:rPr>
                        <a:t>[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</a:rPr>
                        <a:t>kW]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</a:rPr>
                        <a:t>Power to store </a:t>
                      </a:r>
                      <a:endParaRPr lang="en-US" sz="10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Times New Roman"/>
                          <a:ea typeface="Times New Roman"/>
                        </a:rPr>
                        <a:t>[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</a:rPr>
                        <a:t>KW]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7:00 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26.5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8:00 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61.5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9:00 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88.9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10:00 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111.4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11:00 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45.3108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181.2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90.6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29.9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12:00 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50.8248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203.3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25.4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1:00 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53.0282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106.1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128.1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22.1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2:00 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47.6328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112.7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17.4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3:00 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46.755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84.7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-8.8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4:00 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45.2459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-35.7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5:00 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37.2483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-54.3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6:00 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29.606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118.4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-57.4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7:00 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25.0592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-49.5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8921-404D-4013-972D-6D095FE818C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39000" y="4953000"/>
            <a:ext cx="457200" cy="1447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dar Presentation Template 1 (2)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Trade_Environment_ETSG_v2</Template>
  <TotalTime>10973</TotalTime>
  <Words>906</Words>
  <Application>Microsoft Office PowerPoint</Application>
  <PresentationFormat>On-screen Show (4:3)</PresentationFormat>
  <Paragraphs>435</Paragraphs>
  <Slides>28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Masdar Presentation Template 1 (2)</vt:lpstr>
      <vt:lpstr>Echo</vt:lpstr>
      <vt:lpstr>Modeling a PCM storage unit for solar  thermal cooling in Masdar City</vt:lpstr>
      <vt:lpstr>Agenda</vt:lpstr>
      <vt:lpstr>Why storage?</vt:lpstr>
      <vt:lpstr>Beam Down and Absorption chiller  in Masdar site  </vt:lpstr>
      <vt:lpstr>Solar cooling system</vt:lpstr>
      <vt:lpstr>Power profile from the Beam Down  [kW]</vt:lpstr>
      <vt:lpstr>Cooling load estimation  using eQUEST</vt:lpstr>
      <vt:lpstr>Cooling load estimation </vt:lpstr>
      <vt:lpstr>Cooling load estimation </vt:lpstr>
      <vt:lpstr>Supply and demand disparity storage opportunity</vt:lpstr>
      <vt:lpstr>Supply and demand disparity storage opportunity</vt:lpstr>
      <vt:lpstr>STORAGE MODELING Geometry</vt:lpstr>
      <vt:lpstr>Modeling phase change  using COMSOL</vt:lpstr>
      <vt:lpstr>Numerical modeling</vt:lpstr>
      <vt:lpstr>2D Axial symmetry model</vt:lpstr>
      <vt:lpstr>Numerical Results for 44 tubes  after 20700 seconds - 5.75 hr</vt:lpstr>
      <vt:lpstr>Mesh Sensitivity</vt:lpstr>
      <vt:lpstr>Effect of fins</vt:lpstr>
      <vt:lpstr>Effect of fins</vt:lpstr>
      <vt:lpstr>Effect of inlet velocity</vt:lpstr>
      <vt:lpstr>Effect of inlet velocity</vt:lpstr>
      <vt:lpstr>Melting</vt:lpstr>
      <vt:lpstr>Solidification  temperature outlet</vt:lpstr>
      <vt:lpstr>Final Design</vt:lpstr>
      <vt:lpstr>Solidification</vt:lpstr>
      <vt:lpstr>Case Study II (4) Results</vt:lpstr>
      <vt:lpstr>Areas of Improvement Extensions to the Model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vaegisson</dc:creator>
  <cp:lastModifiedBy>Irene Rubalcaba</cp:lastModifiedBy>
  <cp:revision>529</cp:revision>
  <cp:lastPrinted>2011-05-05T05:40:51Z</cp:lastPrinted>
  <dcterms:created xsi:type="dcterms:W3CDTF">2010-10-26T11:56:46Z</dcterms:created>
  <dcterms:modified xsi:type="dcterms:W3CDTF">2011-06-20T11:22:36Z</dcterms:modified>
</cp:coreProperties>
</file>