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9" r:id="rId4"/>
    <p:sldId id="258" r:id="rId5"/>
    <p:sldId id="270" r:id="rId6"/>
    <p:sldId id="271" r:id="rId7"/>
    <p:sldId id="260" r:id="rId8"/>
    <p:sldId id="264" r:id="rId9"/>
    <p:sldId id="261" r:id="rId10"/>
    <p:sldId id="280" r:id="rId11"/>
    <p:sldId id="262" r:id="rId12"/>
    <p:sldId id="263" r:id="rId13"/>
    <p:sldId id="281" r:id="rId14"/>
    <p:sldId id="265" r:id="rId15"/>
    <p:sldId id="266" r:id="rId16"/>
    <p:sldId id="267" r:id="rId17"/>
    <p:sldId id="273" r:id="rId18"/>
    <p:sldId id="278" r:id="rId19"/>
    <p:sldId id="282" r:id="rId20"/>
    <p:sldId id="283" r:id="rId21"/>
    <p:sldId id="284" r:id="rId22"/>
    <p:sldId id="268" r:id="rId23"/>
    <p:sldId id="269" r:id="rId24"/>
    <p:sldId id="272" r:id="rId25"/>
    <p:sldId id="275" r:id="rId26"/>
    <p:sldId id="274" r:id="rId27"/>
    <p:sldId id="276" r:id="rId28"/>
    <p:sldId id="277" r:id="rId29"/>
    <p:sldId id="285" r:id="rId30"/>
    <p:sldId id="286"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F88"/>
    <a:srgbClr val="339933"/>
    <a:srgbClr val="B9FFAF"/>
    <a:srgbClr val="006600"/>
    <a:srgbClr val="0000FF"/>
    <a:srgbClr val="00CC00"/>
    <a:srgbClr val="89CC40"/>
    <a:srgbClr val="D1E1FF"/>
    <a:srgbClr val="ABC7FF"/>
    <a:srgbClr val="8F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3" autoAdjust="0"/>
    <p:restoredTop sz="91423" autoAdjust="0"/>
  </p:normalViewPr>
  <p:slideViewPr>
    <p:cSldViewPr>
      <p:cViewPr varScale="1">
        <p:scale>
          <a:sx n="60" d="100"/>
          <a:sy n="60" d="100"/>
        </p:scale>
        <p:origin x="864" y="33"/>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350D0486-E21B-4387-9CA1-2C03E1762B31}"/>
    <pc:docChg chg="undo custSel addSld modSld sldOrd">
      <pc:chgData name="JJ HU" userId="f9cbafaa3520ff22" providerId="LiveId" clId="{350D0486-E21B-4387-9CA1-2C03E1762B31}" dt="2017-10-23T02:43:43.615" v="1112" actId="1038"/>
      <pc:docMkLst>
        <pc:docMk/>
      </pc:docMkLst>
      <pc:sldChg chg="modSp">
        <pc:chgData name="JJ HU" userId="f9cbafaa3520ff22" providerId="LiveId" clId="{350D0486-E21B-4387-9CA1-2C03E1762B31}" dt="2017-10-18T17:42:53.730" v="984" actId="1076"/>
        <pc:sldMkLst>
          <pc:docMk/>
          <pc:sldMk cId="1865808795" sldId="258"/>
        </pc:sldMkLst>
        <pc:picChg chg="mod">
          <ac:chgData name="JJ HU" userId="f9cbafaa3520ff22" providerId="LiveId" clId="{350D0486-E21B-4387-9CA1-2C03E1762B31}" dt="2017-10-18T17:42:53.730" v="984" actId="1076"/>
          <ac:picMkLst>
            <pc:docMk/>
            <pc:sldMk cId="1865808795" sldId="258"/>
            <ac:picMk id="14" creationId="{00000000-0000-0000-0000-000000000000}"/>
          </ac:picMkLst>
        </pc:picChg>
        <pc:picChg chg="mod">
          <ac:chgData name="JJ HU" userId="f9cbafaa3520ff22" providerId="LiveId" clId="{350D0486-E21B-4387-9CA1-2C03E1762B31}" dt="2017-10-18T17:42:47.884" v="983" actId="1076"/>
          <ac:picMkLst>
            <pc:docMk/>
            <pc:sldMk cId="1865808795" sldId="258"/>
            <ac:picMk id="15" creationId="{00000000-0000-0000-0000-000000000000}"/>
          </ac:picMkLst>
        </pc:picChg>
      </pc:sldChg>
      <pc:sldChg chg="modNotesTx">
        <pc:chgData name="JJ HU" userId="f9cbafaa3520ff22" providerId="LiveId" clId="{350D0486-E21B-4387-9CA1-2C03E1762B31}" dt="2017-10-18T18:06:15.982" v="1007" actId="20577"/>
        <pc:sldMkLst>
          <pc:docMk/>
          <pc:sldMk cId="36684123" sldId="261"/>
        </pc:sldMkLst>
      </pc:sldChg>
      <pc:sldChg chg="addSp delSp modSp ord modNotesTx">
        <pc:chgData name="JJ HU" userId="f9cbafaa3520ff22" providerId="LiveId" clId="{350D0486-E21B-4387-9CA1-2C03E1762B31}" dt="2017-10-18T02:18:12.821" v="196" actId="20577"/>
        <pc:sldMkLst>
          <pc:docMk/>
          <pc:sldMk cId="3519795145" sldId="263"/>
        </pc:sldMkLst>
        <pc:spChg chg="mod">
          <ac:chgData name="JJ HU" userId="f9cbafaa3520ff22" providerId="LiveId" clId="{350D0486-E21B-4387-9CA1-2C03E1762B31}" dt="2017-10-18T01:52:19.245" v="32" actId="1036"/>
          <ac:spMkLst>
            <pc:docMk/>
            <pc:sldMk cId="3519795145" sldId="263"/>
            <ac:spMk id="2" creationId="{00000000-0000-0000-0000-000000000000}"/>
          </ac:spMkLst>
        </pc:spChg>
        <pc:spChg chg="del">
          <ac:chgData name="JJ HU" userId="f9cbafaa3520ff22" providerId="LiveId" clId="{350D0486-E21B-4387-9CA1-2C03E1762B31}" dt="2017-10-18T01:50:27.706" v="4" actId="478"/>
          <ac:spMkLst>
            <pc:docMk/>
            <pc:sldMk cId="3519795145" sldId="263"/>
            <ac:spMk id="3" creationId="{00000000-0000-0000-0000-000000000000}"/>
          </ac:spMkLst>
        </pc:spChg>
        <pc:spChg chg="add del mod">
          <ac:chgData name="JJ HU" userId="f9cbafaa3520ff22" providerId="LiveId" clId="{350D0486-E21B-4387-9CA1-2C03E1762B31}" dt="2017-10-18T01:51:13.665" v="15" actId="478"/>
          <ac:spMkLst>
            <pc:docMk/>
            <pc:sldMk cId="3519795145" sldId="263"/>
            <ac:spMk id="6" creationId="{1AB76A6E-1C66-4C21-B804-F5461A3A1AE1}"/>
          </ac:spMkLst>
        </pc:spChg>
        <pc:spChg chg="del">
          <ac:chgData name="JJ HU" userId="f9cbafaa3520ff22" providerId="LiveId" clId="{350D0486-E21B-4387-9CA1-2C03E1762B31}" dt="2017-10-18T01:50:27.706" v="4" actId="478"/>
          <ac:spMkLst>
            <pc:docMk/>
            <pc:sldMk cId="3519795145" sldId="263"/>
            <ac:spMk id="8" creationId="{00000000-0000-0000-0000-000000000000}"/>
          </ac:spMkLst>
        </pc:spChg>
        <pc:spChg chg="del">
          <ac:chgData name="JJ HU" userId="f9cbafaa3520ff22" providerId="LiveId" clId="{350D0486-E21B-4387-9CA1-2C03E1762B31}" dt="2017-10-18T01:50:27.706" v="4" actId="478"/>
          <ac:spMkLst>
            <pc:docMk/>
            <pc:sldMk cId="3519795145" sldId="263"/>
            <ac:spMk id="13" creationId="{00000000-0000-0000-0000-000000000000}"/>
          </ac:spMkLst>
        </pc:spChg>
        <pc:spChg chg="del">
          <ac:chgData name="JJ HU" userId="f9cbafaa3520ff22" providerId="LiveId" clId="{350D0486-E21B-4387-9CA1-2C03E1762B31}" dt="2017-10-18T01:50:27.706" v="4" actId="478"/>
          <ac:spMkLst>
            <pc:docMk/>
            <pc:sldMk cId="3519795145" sldId="263"/>
            <ac:spMk id="14" creationId="{00000000-0000-0000-0000-000000000000}"/>
          </ac:spMkLst>
        </pc:spChg>
        <pc:graphicFrameChg chg="del">
          <ac:chgData name="JJ HU" userId="f9cbafaa3520ff22" providerId="LiveId" clId="{350D0486-E21B-4387-9CA1-2C03E1762B31}" dt="2017-10-18T01:50:27.706" v="4" actId="478"/>
          <ac:graphicFrameMkLst>
            <pc:docMk/>
            <pc:sldMk cId="3519795145" sldId="263"/>
            <ac:graphicFrameMk id="11" creationId="{00000000-0000-0000-0000-000000000000}"/>
          </ac:graphicFrameMkLst>
        </pc:graphicFrameChg>
        <pc:graphicFrameChg chg="del">
          <ac:chgData name="JJ HU" userId="f9cbafaa3520ff22" providerId="LiveId" clId="{350D0486-E21B-4387-9CA1-2C03E1762B31}" dt="2017-10-18T01:50:27.706" v="4" actId="478"/>
          <ac:graphicFrameMkLst>
            <pc:docMk/>
            <pc:sldMk cId="3519795145" sldId="263"/>
            <ac:graphicFrameMk id="12" creationId="{00000000-0000-0000-0000-000000000000}"/>
          </ac:graphicFrameMkLst>
        </pc:graphicFrameChg>
        <pc:picChg chg="del">
          <ac:chgData name="JJ HU" userId="f9cbafaa3520ff22" providerId="LiveId" clId="{350D0486-E21B-4387-9CA1-2C03E1762B31}" dt="2017-10-18T01:50:27.706" v="4" actId="478"/>
          <ac:picMkLst>
            <pc:docMk/>
            <pc:sldMk cId="3519795145" sldId="263"/>
            <ac:picMk id="7" creationId="{00000000-0000-0000-0000-000000000000}"/>
          </ac:picMkLst>
        </pc:picChg>
        <pc:picChg chg="add mod">
          <ac:chgData name="JJ HU" userId="f9cbafaa3520ff22" providerId="LiveId" clId="{350D0486-E21B-4387-9CA1-2C03E1762B31}" dt="2017-10-18T01:52:10.824" v="28" actId="1035"/>
          <ac:picMkLst>
            <pc:docMk/>
            <pc:sldMk cId="3519795145" sldId="263"/>
            <ac:picMk id="9" creationId="{77D7493F-790D-4827-8D8D-7B8C22366301}"/>
          </ac:picMkLst>
        </pc:picChg>
      </pc:sldChg>
      <pc:sldChg chg="modSp">
        <pc:chgData name="JJ HU" userId="f9cbafaa3520ff22" providerId="LiveId" clId="{350D0486-E21B-4387-9CA1-2C03E1762B31}" dt="2017-10-18T04:33:15.509" v="926" actId="1035"/>
        <pc:sldMkLst>
          <pc:docMk/>
          <pc:sldMk cId="410050970" sldId="266"/>
        </pc:sldMkLst>
        <pc:spChg chg="mod">
          <ac:chgData name="JJ HU" userId="f9cbafaa3520ff22" providerId="LiveId" clId="{350D0486-E21B-4387-9CA1-2C03E1762B31}" dt="2017-10-18T04:33:15.509" v="926" actId="1035"/>
          <ac:spMkLst>
            <pc:docMk/>
            <pc:sldMk cId="410050970" sldId="266"/>
            <ac:spMk id="15" creationId="{00000000-0000-0000-0000-000000000000}"/>
          </ac:spMkLst>
        </pc:spChg>
      </pc:sldChg>
      <pc:sldChg chg="addSp delSp modSp">
        <pc:chgData name="JJ HU" userId="f9cbafaa3520ff22" providerId="LiveId" clId="{350D0486-E21B-4387-9CA1-2C03E1762B31}" dt="2017-10-18T04:33:20.750" v="928" actId="1038"/>
        <pc:sldMkLst>
          <pc:docMk/>
          <pc:sldMk cId="1453935810" sldId="267"/>
        </pc:sldMkLst>
        <pc:spChg chg="del mod">
          <ac:chgData name="JJ HU" userId="f9cbafaa3520ff22" providerId="LiveId" clId="{350D0486-E21B-4387-9CA1-2C03E1762B31}" dt="2017-10-18T04:33:20.421" v="927" actId="478"/>
          <ac:spMkLst>
            <pc:docMk/>
            <pc:sldMk cId="1453935810" sldId="267"/>
            <ac:spMk id="5" creationId="{00000000-0000-0000-0000-000000000000}"/>
          </ac:spMkLst>
        </pc:spChg>
        <pc:spChg chg="add">
          <ac:chgData name="JJ HU" userId="f9cbafaa3520ff22" providerId="LiveId" clId="{350D0486-E21B-4387-9CA1-2C03E1762B31}" dt="2017-10-18T04:33:20.750" v="928" actId="1038"/>
          <ac:spMkLst>
            <pc:docMk/>
            <pc:sldMk cId="1453935810" sldId="267"/>
            <ac:spMk id="6" creationId="{1D409B8E-B049-4771-9DF0-70E149264724}"/>
          </ac:spMkLst>
        </pc:spChg>
      </pc:sldChg>
      <pc:sldChg chg="modNotesTx">
        <pc:chgData name="JJ HU" userId="f9cbafaa3520ff22" providerId="LiveId" clId="{350D0486-E21B-4387-9CA1-2C03E1762B31}" dt="2017-10-23T02:24:03.721" v="1071" actId="20577"/>
        <pc:sldMkLst>
          <pc:docMk/>
          <pc:sldMk cId="4174591902" sldId="268"/>
        </pc:sldMkLst>
      </pc:sldChg>
      <pc:sldChg chg="addSp delSp modSp">
        <pc:chgData name="JJ HU" userId="f9cbafaa3520ff22" providerId="LiveId" clId="{350D0486-E21B-4387-9CA1-2C03E1762B31}" dt="2017-10-18T03:09:32.718" v="324" actId="1076"/>
        <pc:sldMkLst>
          <pc:docMk/>
          <pc:sldMk cId="2701504540" sldId="273"/>
        </pc:sldMkLst>
        <pc:spChg chg="mod">
          <ac:chgData name="JJ HU" userId="f9cbafaa3520ff22" providerId="LiveId" clId="{350D0486-E21B-4387-9CA1-2C03E1762B31}" dt="2017-10-18T02:57:13.701" v="212" actId="20577"/>
          <ac:spMkLst>
            <pc:docMk/>
            <pc:sldMk cId="2701504540" sldId="273"/>
            <ac:spMk id="2" creationId="{00000000-0000-0000-0000-000000000000}"/>
          </ac:spMkLst>
        </pc:spChg>
        <pc:spChg chg="mod">
          <ac:chgData name="JJ HU" userId="f9cbafaa3520ff22" providerId="LiveId" clId="{350D0486-E21B-4387-9CA1-2C03E1762B31}" dt="2017-10-18T03:01:12.165" v="273" actId="1035"/>
          <ac:spMkLst>
            <pc:docMk/>
            <pc:sldMk cId="2701504540" sldId="273"/>
            <ac:spMk id="5" creationId="{00000000-0000-0000-0000-000000000000}"/>
          </ac:spMkLst>
        </pc:spChg>
        <pc:spChg chg="mod">
          <ac:chgData name="JJ HU" userId="f9cbafaa3520ff22" providerId="LiveId" clId="{350D0486-E21B-4387-9CA1-2C03E1762B31}" dt="2017-10-18T03:09:00.099" v="294" actId="1036"/>
          <ac:spMkLst>
            <pc:docMk/>
            <pc:sldMk cId="2701504540" sldId="273"/>
            <ac:spMk id="9" creationId="{00000000-0000-0000-0000-000000000000}"/>
          </ac:spMkLst>
        </pc:spChg>
        <pc:spChg chg="mod">
          <ac:chgData name="JJ HU" userId="f9cbafaa3520ff22" providerId="LiveId" clId="{350D0486-E21B-4387-9CA1-2C03E1762B31}" dt="2017-10-18T03:01:26.169" v="276" actId="1038"/>
          <ac:spMkLst>
            <pc:docMk/>
            <pc:sldMk cId="2701504540" sldId="273"/>
            <ac:spMk id="10" creationId="{00000000-0000-0000-0000-000000000000}"/>
          </ac:spMkLst>
        </pc:spChg>
        <pc:spChg chg="mod">
          <ac:chgData name="JJ HU" userId="f9cbafaa3520ff22" providerId="LiveId" clId="{350D0486-E21B-4387-9CA1-2C03E1762B31}" dt="2017-10-18T03:09:32.718" v="324" actId="1076"/>
          <ac:spMkLst>
            <pc:docMk/>
            <pc:sldMk cId="2701504540" sldId="273"/>
            <ac:spMk id="11" creationId="{00000000-0000-0000-0000-000000000000}"/>
          </ac:spMkLst>
        </pc:spChg>
        <pc:graphicFrameChg chg="mod">
          <ac:chgData name="JJ HU" userId="f9cbafaa3520ff22" providerId="LiveId" clId="{350D0486-E21B-4387-9CA1-2C03E1762B31}" dt="2017-10-18T03:09:00.099" v="294" actId="1036"/>
          <ac:graphicFrameMkLst>
            <pc:docMk/>
            <pc:sldMk cId="2701504540" sldId="273"/>
            <ac:graphicFrameMk id="7" creationId="{00000000-0000-0000-0000-000000000000}"/>
          </ac:graphicFrameMkLst>
        </pc:graphicFrameChg>
        <pc:graphicFrameChg chg="mod">
          <ac:chgData name="JJ HU" userId="f9cbafaa3520ff22" providerId="LiveId" clId="{350D0486-E21B-4387-9CA1-2C03E1762B31}" dt="2017-10-18T03:09:00.099" v="294" actId="1036"/>
          <ac:graphicFrameMkLst>
            <pc:docMk/>
            <pc:sldMk cId="2701504540" sldId="273"/>
            <ac:graphicFrameMk id="8" creationId="{00000000-0000-0000-0000-000000000000}"/>
          </ac:graphicFrameMkLst>
        </pc:graphicFrameChg>
        <pc:picChg chg="del">
          <ac:chgData name="JJ HU" userId="f9cbafaa3520ff22" providerId="LiveId" clId="{350D0486-E21B-4387-9CA1-2C03E1762B31}" dt="2017-10-18T02:58:53.711" v="213" actId="478"/>
          <ac:picMkLst>
            <pc:docMk/>
            <pc:sldMk cId="2701504540" sldId="273"/>
            <ac:picMk id="4" creationId="{00000000-0000-0000-0000-000000000000}"/>
          </ac:picMkLst>
        </pc:picChg>
        <pc:picChg chg="add mod">
          <ac:chgData name="JJ HU" userId="f9cbafaa3520ff22" providerId="LiveId" clId="{350D0486-E21B-4387-9CA1-2C03E1762B31}" dt="2017-10-18T02:59:14.692" v="230" actId="1038"/>
          <ac:picMkLst>
            <pc:docMk/>
            <pc:sldMk cId="2701504540" sldId="273"/>
            <ac:picMk id="13" creationId="{2E2FCA64-E653-4995-938C-4F46372FB698}"/>
          </ac:picMkLst>
        </pc:picChg>
      </pc:sldChg>
      <pc:sldChg chg="modSp">
        <pc:chgData name="JJ HU" userId="f9cbafaa3520ff22" providerId="LiveId" clId="{350D0486-E21B-4387-9CA1-2C03E1762B31}" dt="2017-10-23T02:15:53.654" v="1047" actId="1037"/>
        <pc:sldMkLst>
          <pc:docMk/>
          <pc:sldMk cId="1073004089" sldId="274"/>
        </pc:sldMkLst>
        <pc:spChg chg="mod">
          <ac:chgData name="JJ HU" userId="f9cbafaa3520ff22" providerId="LiveId" clId="{350D0486-E21B-4387-9CA1-2C03E1762B31}" dt="2017-10-23T02:15:53.654" v="1047" actId="1037"/>
          <ac:spMkLst>
            <pc:docMk/>
            <pc:sldMk cId="1073004089" sldId="274"/>
            <ac:spMk id="9" creationId="{00000000-0000-0000-0000-000000000000}"/>
          </ac:spMkLst>
        </pc:spChg>
      </pc:sldChg>
      <pc:sldChg chg="modSp">
        <pc:chgData name="JJ HU" userId="f9cbafaa3520ff22" providerId="LiveId" clId="{350D0486-E21B-4387-9CA1-2C03E1762B31}" dt="2017-09-07T00:31:29.082" v="2" actId="114"/>
        <pc:sldMkLst>
          <pc:docMk/>
          <pc:sldMk cId="849957839" sldId="275"/>
        </pc:sldMkLst>
        <pc:spChg chg="mod">
          <ac:chgData name="JJ HU" userId="f9cbafaa3520ff22" providerId="LiveId" clId="{350D0486-E21B-4387-9CA1-2C03E1762B31}" dt="2017-09-07T00:31:29.082" v="2" actId="114"/>
          <ac:spMkLst>
            <pc:docMk/>
            <pc:sldMk cId="849957839" sldId="275"/>
            <ac:spMk id="6" creationId="{00000000-0000-0000-0000-000000000000}"/>
          </ac:spMkLst>
        </pc:spChg>
      </pc:sldChg>
      <pc:sldChg chg="modSp">
        <pc:chgData name="JJ HU" userId="f9cbafaa3520ff22" providerId="LiveId" clId="{350D0486-E21B-4387-9CA1-2C03E1762B31}" dt="2017-10-18T02:40:04.749" v="211" actId="20577"/>
        <pc:sldMkLst>
          <pc:docMk/>
          <pc:sldMk cId="3103261931" sldId="277"/>
        </pc:sldMkLst>
        <pc:spChg chg="mod">
          <ac:chgData name="JJ HU" userId="f9cbafaa3520ff22" providerId="LiveId" clId="{350D0486-E21B-4387-9CA1-2C03E1762B31}" dt="2017-10-18T02:40:04.749" v="211" actId="20577"/>
          <ac:spMkLst>
            <pc:docMk/>
            <pc:sldMk cId="3103261931" sldId="277"/>
            <ac:spMk id="10" creationId="{00000000-0000-0000-0000-000000000000}"/>
          </ac:spMkLst>
        </pc:spChg>
      </pc:sldChg>
      <pc:sldChg chg="modSp">
        <pc:chgData name="JJ HU" userId="f9cbafaa3520ff22" providerId="LiveId" clId="{350D0486-E21B-4387-9CA1-2C03E1762B31}" dt="2017-10-18T22:11:13.252" v="1019" actId="20577"/>
        <pc:sldMkLst>
          <pc:docMk/>
          <pc:sldMk cId="551102490" sldId="278"/>
        </pc:sldMkLst>
        <pc:spChg chg="mod">
          <ac:chgData name="JJ HU" userId="f9cbafaa3520ff22" providerId="LiveId" clId="{350D0486-E21B-4387-9CA1-2C03E1762B31}" dt="2017-10-18T03:13:26.239" v="328" actId="20577"/>
          <ac:spMkLst>
            <pc:docMk/>
            <pc:sldMk cId="551102490" sldId="278"/>
            <ac:spMk id="4" creationId="{00000000-0000-0000-0000-000000000000}"/>
          </ac:spMkLst>
        </pc:spChg>
        <pc:graphicFrameChg chg="modGraphic">
          <ac:chgData name="JJ HU" userId="f9cbafaa3520ff22" providerId="LiveId" clId="{350D0486-E21B-4387-9CA1-2C03E1762B31}" dt="2017-10-18T22:11:13.252" v="1019" actId="20577"/>
          <ac:graphicFrameMkLst>
            <pc:docMk/>
            <pc:sldMk cId="551102490" sldId="278"/>
            <ac:graphicFrameMk id="5" creationId="{00000000-0000-0000-0000-000000000000}"/>
          </ac:graphicFrameMkLst>
        </pc:graphicFrameChg>
      </pc:sldChg>
      <pc:sldChg chg="add">
        <pc:chgData name="JJ HU" userId="f9cbafaa3520ff22" providerId="LiveId" clId="{350D0486-E21B-4387-9CA1-2C03E1762B31}" dt="2017-10-18T01:50:22.717" v="3" actId="1038"/>
        <pc:sldMkLst>
          <pc:docMk/>
          <pc:sldMk cId="577495167" sldId="280"/>
        </pc:sldMkLst>
      </pc:sldChg>
      <pc:sldChg chg="addSp delSp modSp add">
        <pc:chgData name="JJ HU" userId="f9cbafaa3520ff22" providerId="LiveId" clId="{350D0486-E21B-4387-9CA1-2C03E1762B31}" dt="2017-10-18T02:19:58.148" v="210" actId="1037"/>
        <pc:sldMkLst>
          <pc:docMk/>
          <pc:sldMk cId="890220085" sldId="281"/>
        </pc:sldMkLst>
        <pc:spChg chg="mod">
          <ac:chgData name="JJ HU" userId="f9cbafaa3520ff22" providerId="LiveId" clId="{350D0486-E21B-4387-9CA1-2C03E1762B31}" dt="2017-10-18T02:09:39.448" v="85" actId="20577"/>
          <ac:spMkLst>
            <pc:docMk/>
            <pc:sldMk cId="890220085" sldId="281"/>
            <ac:spMk id="2" creationId="{00000000-0000-0000-0000-000000000000}"/>
          </ac:spMkLst>
        </pc:spChg>
        <pc:spChg chg="add del">
          <ac:chgData name="JJ HU" userId="f9cbafaa3520ff22" providerId="LiveId" clId="{350D0486-E21B-4387-9CA1-2C03E1762B31}" dt="2017-10-18T02:16:36.914" v="152" actId="1037"/>
          <ac:spMkLst>
            <pc:docMk/>
            <pc:sldMk cId="890220085" sldId="281"/>
            <ac:spMk id="11" creationId="{3E2BE654-030D-4D87-988F-225F9293E94C}"/>
          </ac:spMkLst>
        </pc:spChg>
        <pc:spChg chg="add mod">
          <ac:chgData name="JJ HU" userId="f9cbafaa3520ff22" providerId="LiveId" clId="{350D0486-E21B-4387-9CA1-2C03E1762B31}" dt="2017-10-18T02:19:58.148" v="210" actId="1037"/>
          <ac:spMkLst>
            <pc:docMk/>
            <pc:sldMk cId="890220085" sldId="281"/>
            <ac:spMk id="12" creationId="{EE088AFD-7232-4D2C-9C88-1188456D7092}"/>
          </ac:spMkLst>
        </pc:spChg>
        <pc:picChg chg="add mod">
          <ac:chgData name="JJ HU" userId="f9cbafaa3520ff22" providerId="LiveId" clId="{350D0486-E21B-4387-9CA1-2C03E1762B31}" dt="2017-10-18T02:16:17.183" v="141" actId="14100"/>
          <ac:picMkLst>
            <pc:docMk/>
            <pc:sldMk cId="890220085" sldId="281"/>
            <ac:picMk id="5" creationId="{FC0CAF86-B758-41E6-B63F-D216DE7B3128}"/>
          </ac:picMkLst>
        </pc:picChg>
        <pc:picChg chg="add mod">
          <ac:chgData name="JJ HU" userId="f9cbafaa3520ff22" providerId="LiveId" clId="{350D0486-E21B-4387-9CA1-2C03E1762B31}" dt="2017-10-18T02:16:05.556" v="126" actId="1076"/>
          <ac:picMkLst>
            <pc:docMk/>
            <pc:sldMk cId="890220085" sldId="281"/>
            <ac:picMk id="7" creationId="{8A31B2A1-63FB-4682-91B1-640A9ACDF379}"/>
          </ac:picMkLst>
        </pc:picChg>
        <pc:picChg chg="del">
          <ac:chgData name="JJ HU" userId="f9cbafaa3520ff22" providerId="LiveId" clId="{350D0486-E21B-4387-9CA1-2C03E1762B31}" dt="2017-10-18T02:08:51.459" v="36" actId="478"/>
          <ac:picMkLst>
            <pc:docMk/>
            <pc:sldMk cId="890220085" sldId="281"/>
            <ac:picMk id="9" creationId="{77D7493F-790D-4827-8D8D-7B8C22366301}"/>
          </ac:picMkLst>
        </pc:picChg>
        <pc:picChg chg="add mod">
          <ac:chgData name="JJ HU" userId="f9cbafaa3520ff22" providerId="LiveId" clId="{350D0486-E21B-4387-9CA1-2C03E1762B31}" dt="2017-10-18T02:19:52.488" v="201" actId="14100"/>
          <ac:picMkLst>
            <pc:docMk/>
            <pc:sldMk cId="890220085" sldId="281"/>
            <ac:picMk id="10" creationId="{3AA6F1D9-AA3C-4BFA-9B5A-BFC1ED8E61FF}"/>
          </ac:picMkLst>
        </pc:picChg>
      </pc:sldChg>
      <pc:sldChg chg="addSp delSp modSp add modAnim">
        <pc:chgData name="JJ HU" userId="f9cbafaa3520ff22" providerId="LiveId" clId="{350D0486-E21B-4387-9CA1-2C03E1762B31}" dt="2017-10-23T02:12:58.073" v="1041" actId="1038"/>
        <pc:sldMkLst>
          <pc:docMk/>
          <pc:sldMk cId="825371311" sldId="282"/>
        </pc:sldMkLst>
        <pc:spChg chg="mod">
          <ac:chgData name="JJ HU" userId="f9cbafaa3520ff22" providerId="LiveId" clId="{350D0486-E21B-4387-9CA1-2C03E1762B31}" dt="2017-10-18T03:30:47.989" v="455" actId="255"/>
          <ac:spMkLst>
            <pc:docMk/>
            <pc:sldMk cId="825371311" sldId="282"/>
            <ac:spMk id="2" creationId="{00000000-0000-0000-0000-000000000000}"/>
          </ac:spMkLst>
        </pc:spChg>
        <pc:spChg chg="del">
          <ac:chgData name="JJ HU" userId="f9cbafaa3520ff22" providerId="LiveId" clId="{350D0486-E21B-4387-9CA1-2C03E1762B31}" dt="2017-10-18T03:23:17.104" v="380" actId="478"/>
          <ac:spMkLst>
            <pc:docMk/>
            <pc:sldMk cId="825371311" sldId="282"/>
            <ac:spMk id="4" creationId="{00000000-0000-0000-0000-000000000000}"/>
          </ac:spMkLst>
        </pc:spChg>
        <pc:spChg chg="add mod">
          <ac:chgData name="JJ HU" userId="f9cbafaa3520ff22" providerId="LiveId" clId="{350D0486-E21B-4387-9CA1-2C03E1762B31}" dt="2017-10-23T02:12:51.585" v="1031" actId="1076"/>
          <ac:spMkLst>
            <pc:docMk/>
            <pc:sldMk cId="825371311" sldId="282"/>
            <ac:spMk id="10" creationId="{24319B74-550E-46D3-ADCE-E95AF21851B9}"/>
          </ac:spMkLst>
        </pc:spChg>
        <pc:spChg chg="add mod">
          <ac:chgData name="JJ HU" userId="f9cbafaa3520ff22" providerId="LiveId" clId="{350D0486-E21B-4387-9CA1-2C03E1762B31}" dt="2017-10-18T18:06:59.366" v="1018" actId="20577"/>
          <ac:spMkLst>
            <pc:docMk/>
            <pc:sldMk cId="825371311" sldId="282"/>
            <ac:spMk id="11" creationId="{BAA26923-C65F-4F77-BF81-FB320719005D}"/>
          </ac:spMkLst>
        </pc:spChg>
        <pc:graphicFrameChg chg="del">
          <ac:chgData name="JJ HU" userId="f9cbafaa3520ff22" providerId="LiveId" clId="{350D0486-E21B-4387-9CA1-2C03E1762B31}" dt="2017-10-18T03:23:17.104" v="380" actId="478"/>
          <ac:graphicFrameMkLst>
            <pc:docMk/>
            <pc:sldMk cId="825371311" sldId="282"/>
            <ac:graphicFrameMk id="5" creationId="{00000000-0000-0000-0000-000000000000}"/>
          </ac:graphicFrameMkLst>
        </pc:graphicFrameChg>
        <pc:picChg chg="add mod">
          <ac:chgData name="JJ HU" userId="f9cbafaa3520ff22" providerId="LiveId" clId="{350D0486-E21B-4387-9CA1-2C03E1762B31}" dt="2017-10-23T02:12:42.777" v="1030" actId="14100"/>
          <ac:picMkLst>
            <pc:docMk/>
            <pc:sldMk cId="825371311" sldId="282"/>
            <ac:picMk id="7" creationId="{447A841F-2F49-45A6-8622-B09E537E5585}"/>
          </ac:picMkLst>
        </pc:picChg>
        <pc:picChg chg="add mod">
          <ac:chgData name="JJ HU" userId="f9cbafaa3520ff22" providerId="LiveId" clId="{350D0486-E21B-4387-9CA1-2C03E1762B31}" dt="2017-10-23T02:12:58.073" v="1041" actId="1038"/>
          <ac:picMkLst>
            <pc:docMk/>
            <pc:sldMk cId="825371311" sldId="282"/>
            <ac:picMk id="9" creationId="{0989372E-A99C-4417-807B-1C7E3DE45BB1}"/>
          </ac:picMkLst>
        </pc:picChg>
        <pc:picChg chg="add del mod">
          <ac:chgData name="JJ HU" userId="f9cbafaa3520ff22" providerId="LiveId" clId="{350D0486-E21B-4387-9CA1-2C03E1762B31}" dt="2017-10-18T04:02:05.675" v="600" actId="1036"/>
          <ac:picMkLst>
            <pc:docMk/>
            <pc:sldMk cId="825371311" sldId="282"/>
            <ac:picMk id="13" creationId="{B2FB8253-B158-4AA9-AA1D-5EB7D55B78B9}"/>
          </ac:picMkLst>
        </pc:picChg>
      </pc:sldChg>
      <pc:sldChg chg="addSp delSp modSp add delAnim">
        <pc:chgData name="JJ HU" userId="f9cbafaa3520ff22" providerId="LiveId" clId="{350D0486-E21B-4387-9CA1-2C03E1762B31}" dt="2017-10-23T02:05:25.365" v="1029" actId="1037"/>
        <pc:sldMkLst>
          <pc:docMk/>
          <pc:sldMk cId="645138001" sldId="283"/>
        </pc:sldMkLst>
        <pc:spChg chg="mod">
          <ac:chgData name="JJ HU" userId="f9cbafaa3520ff22" providerId="LiveId" clId="{350D0486-E21B-4387-9CA1-2C03E1762B31}" dt="2017-10-18T04:09:29.713" v="727" actId="1036"/>
          <ac:spMkLst>
            <pc:docMk/>
            <pc:sldMk cId="645138001" sldId="283"/>
            <ac:spMk id="2" creationId="{00000000-0000-0000-0000-000000000000}"/>
          </ac:spMkLst>
        </pc:spChg>
        <pc:spChg chg="del">
          <ac:chgData name="JJ HU" userId="f9cbafaa3520ff22" providerId="LiveId" clId="{350D0486-E21B-4387-9CA1-2C03E1762B31}" dt="2017-10-18T04:11:05.407" v="737" actId="478"/>
          <ac:spMkLst>
            <pc:docMk/>
            <pc:sldMk cId="645138001" sldId="283"/>
            <ac:spMk id="3" creationId="{00000000-0000-0000-0000-000000000000}"/>
          </ac:spMkLst>
        </pc:spChg>
        <pc:spChg chg="add del">
          <ac:chgData name="JJ HU" userId="f9cbafaa3520ff22" providerId="LiveId" clId="{350D0486-E21B-4387-9CA1-2C03E1762B31}" dt="2017-10-18T04:06:23.350" v="687" actId="1036"/>
          <ac:spMkLst>
            <pc:docMk/>
            <pc:sldMk cId="645138001" sldId="283"/>
            <ac:spMk id="8" creationId="{554260E5-CFCF-47C1-A854-752D9883F976}"/>
          </ac:spMkLst>
        </pc:spChg>
        <pc:spChg chg="del">
          <ac:chgData name="JJ HU" userId="f9cbafaa3520ff22" providerId="LiveId" clId="{350D0486-E21B-4387-9CA1-2C03E1762B31}" dt="2017-10-18T04:05:37.144" v="647" actId="478"/>
          <ac:spMkLst>
            <pc:docMk/>
            <pc:sldMk cId="645138001" sldId="283"/>
            <ac:spMk id="10" creationId="{24319B74-550E-46D3-ADCE-E95AF21851B9}"/>
          </ac:spMkLst>
        </pc:spChg>
        <pc:spChg chg="del">
          <ac:chgData name="JJ HU" userId="f9cbafaa3520ff22" providerId="LiveId" clId="{350D0486-E21B-4387-9CA1-2C03E1762B31}" dt="2017-10-18T04:05:37.144" v="647" actId="478"/>
          <ac:spMkLst>
            <pc:docMk/>
            <pc:sldMk cId="645138001" sldId="283"/>
            <ac:spMk id="11" creationId="{BAA26923-C65F-4F77-BF81-FB320719005D}"/>
          </ac:spMkLst>
        </pc:spChg>
        <pc:spChg chg="add mod">
          <ac:chgData name="JJ HU" userId="f9cbafaa3520ff22" providerId="LiveId" clId="{350D0486-E21B-4387-9CA1-2C03E1762B31}" dt="2017-10-18T04:13:52.531" v="773" actId="1036"/>
          <ac:spMkLst>
            <pc:docMk/>
            <pc:sldMk cId="645138001" sldId="283"/>
            <ac:spMk id="18" creationId="{67429229-DAAD-404A-83A2-7F533DBE6C3F}"/>
          </ac:spMkLst>
        </pc:spChg>
        <pc:spChg chg="add mod">
          <ac:chgData name="JJ HU" userId="f9cbafaa3520ff22" providerId="LiveId" clId="{350D0486-E21B-4387-9CA1-2C03E1762B31}" dt="2017-10-23T02:05:25.365" v="1029" actId="1037"/>
          <ac:spMkLst>
            <pc:docMk/>
            <pc:sldMk cId="645138001" sldId="283"/>
            <ac:spMk id="19" creationId="{91CD0D40-2BC2-4E59-8B8E-9D1E2B9BE09D}"/>
          </ac:spMkLst>
        </pc:spChg>
        <pc:spChg chg="add mod">
          <ac:chgData name="JJ HU" userId="f9cbafaa3520ff22" providerId="LiveId" clId="{350D0486-E21B-4387-9CA1-2C03E1762B31}" dt="2017-10-18T04:09:16.777" v="719" actId="1036"/>
          <ac:spMkLst>
            <pc:docMk/>
            <pc:sldMk cId="645138001" sldId="283"/>
            <ac:spMk id="21" creationId="{05A0745E-7AA3-4086-B9B3-17EC6EFB3C11}"/>
          </ac:spMkLst>
        </pc:spChg>
        <pc:spChg chg="add mod">
          <ac:chgData name="JJ HU" userId="f9cbafaa3520ff22" providerId="LiveId" clId="{350D0486-E21B-4387-9CA1-2C03E1762B31}" dt="2017-10-23T02:05:25.365" v="1029" actId="1037"/>
          <ac:spMkLst>
            <pc:docMk/>
            <pc:sldMk cId="645138001" sldId="283"/>
            <ac:spMk id="23" creationId="{7BC70BC5-B36A-4B8C-B4BB-7FA866BFB871}"/>
          </ac:spMkLst>
        </pc:spChg>
        <pc:spChg chg="add">
          <ac:chgData name="JJ HU" userId="f9cbafaa3520ff22" providerId="LiveId" clId="{350D0486-E21B-4387-9CA1-2C03E1762B31}" dt="2017-10-18T04:10:19.614" v="728" actId="1036"/>
          <ac:spMkLst>
            <pc:docMk/>
            <pc:sldMk cId="645138001" sldId="283"/>
            <ac:spMk id="25" creationId="{C68D3A09-F88F-4977-9859-958BB1B0E297}"/>
          </ac:spMkLst>
        </pc:spChg>
        <pc:spChg chg="add mod">
          <ac:chgData name="JJ HU" userId="f9cbafaa3520ff22" providerId="LiveId" clId="{350D0486-E21B-4387-9CA1-2C03E1762B31}" dt="2017-10-18T04:13:27.803" v="771" actId="14100"/>
          <ac:spMkLst>
            <pc:docMk/>
            <pc:sldMk cId="645138001" sldId="283"/>
            <ac:spMk id="27" creationId="{CA3FBCC9-D607-4D07-B7A4-3753D742AA62}"/>
          </ac:spMkLst>
        </pc:spChg>
        <pc:grpChg chg="add mod">
          <ac:chgData name="JJ HU" userId="f9cbafaa3520ff22" providerId="LiveId" clId="{350D0486-E21B-4387-9CA1-2C03E1762B31}" dt="2017-10-18T04:13:52.531" v="773" actId="1036"/>
          <ac:grpSpMkLst>
            <pc:docMk/>
            <pc:sldMk cId="645138001" sldId="283"/>
            <ac:grpSpMk id="12" creationId="{76752104-1EDE-4124-ADC6-67ED5B4F0B62}"/>
          </ac:grpSpMkLst>
        </pc:grpChg>
        <pc:grpChg chg="add mod">
          <ac:chgData name="JJ HU" userId="f9cbafaa3520ff22" providerId="LiveId" clId="{350D0486-E21B-4387-9CA1-2C03E1762B31}" dt="2017-10-23T02:05:25.365" v="1029" actId="1037"/>
          <ac:grpSpMkLst>
            <pc:docMk/>
            <pc:sldMk cId="645138001" sldId="283"/>
            <ac:grpSpMk id="15" creationId="{5396B833-372E-4989-821D-787964C25AA6}"/>
          </ac:grpSpMkLst>
        </pc:grpChg>
        <pc:picChg chg="del">
          <ac:chgData name="JJ HU" userId="f9cbafaa3520ff22" providerId="LiveId" clId="{350D0486-E21B-4387-9CA1-2C03E1762B31}" dt="2017-10-18T04:05:37.144" v="647" actId="478"/>
          <ac:picMkLst>
            <pc:docMk/>
            <pc:sldMk cId="645138001" sldId="283"/>
            <ac:picMk id="7" creationId="{447A841F-2F49-45A6-8622-B09E537E5585}"/>
          </ac:picMkLst>
        </pc:picChg>
        <pc:picChg chg="del">
          <ac:chgData name="JJ HU" userId="f9cbafaa3520ff22" providerId="LiveId" clId="{350D0486-E21B-4387-9CA1-2C03E1762B31}" dt="2017-10-18T04:05:37.144" v="647" actId="478"/>
          <ac:picMkLst>
            <pc:docMk/>
            <pc:sldMk cId="645138001" sldId="283"/>
            <ac:picMk id="9" creationId="{0989372E-A99C-4417-807B-1C7E3DE45BB1}"/>
          </ac:picMkLst>
        </pc:picChg>
        <pc:picChg chg="add mod">
          <ac:chgData name="JJ HU" userId="f9cbafaa3520ff22" providerId="LiveId" clId="{350D0486-E21B-4387-9CA1-2C03E1762B31}" dt="2017-10-18T04:09:16.777" v="719" actId="1036"/>
          <ac:picMkLst>
            <pc:docMk/>
            <pc:sldMk cId="645138001" sldId="283"/>
            <ac:picMk id="20" creationId="{E9BD8B62-8902-4F75-9123-E49AE4B76ACB}"/>
          </ac:picMkLst>
        </pc:picChg>
        <pc:picChg chg="add mod">
          <ac:chgData name="JJ HU" userId="f9cbafaa3520ff22" providerId="LiveId" clId="{350D0486-E21B-4387-9CA1-2C03E1762B31}" dt="2017-10-23T02:05:25.365" v="1029" actId="1037"/>
          <ac:picMkLst>
            <pc:docMk/>
            <pc:sldMk cId="645138001" sldId="283"/>
            <ac:picMk id="22" creationId="{C589ACDD-5E9D-42A7-A823-71C4741AABCA}"/>
          </ac:picMkLst>
        </pc:picChg>
        <pc:picChg chg="add">
          <ac:chgData name="JJ HU" userId="f9cbafaa3520ff22" providerId="LiveId" clId="{350D0486-E21B-4387-9CA1-2C03E1762B31}" dt="2017-10-18T04:10:19.614" v="728" actId="1036"/>
          <ac:picMkLst>
            <pc:docMk/>
            <pc:sldMk cId="645138001" sldId="283"/>
            <ac:picMk id="24" creationId="{EA2169CC-17D2-4A55-9E92-7970BC3E35F7}"/>
          </ac:picMkLst>
        </pc:picChg>
        <pc:cxnChg chg="add">
          <ac:chgData name="JJ HU" userId="f9cbafaa3520ff22" providerId="LiveId" clId="{350D0486-E21B-4387-9CA1-2C03E1762B31}" dt="2017-10-18T04:10:19.614" v="728" actId="1036"/>
          <ac:cxnSpMkLst>
            <pc:docMk/>
            <pc:sldMk cId="645138001" sldId="283"/>
            <ac:cxnSpMk id="26" creationId="{7F84843E-9B0F-4767-AECA-7A57CD5F3ACB}"/>
          </ac:cxnSpMkLst>
        </pc:cxnChg>
      </pc:sldChg>
      <pc:sldChg chg="addSp delSp modSp add modAnim">
        <pc:chgData name="JJ HU" userId="f9cbafaa3520ff22" providerId="LiveId" clId="{350D0486-E21B-4387-9CA1-2C03E1762B31}" dt="2017-10-18T04:18:21.292" v="912" actId="1036"/>
        <pc:sldMkLst>
          <pc:docMk/>
          <pc:sldMk cId="324298343" sldId="284"/>
        </pc:sldMkLst>
        <pc:spChg chg="add mod">
          <ac:chgData name="JJ HU" userId="f9cbafaa3520ff22" providerId="LiveId" clId="{350D0486-E21B-4387-9CA1-2C03E1762B31}" dt="2017-10-18T04:17:21.313" v="899" actId="1076"/>
          <ac:spMkLst>
            <pc:docMk/>
            <pc:sldMk cId="324298343" sldId="284"/>
            <ac:spMk id="3" creationId="{D71B8BE0-40E0-4D57-8E7B-1B0C398B004A}"/>
          </ac:spMkLst>
        </pc:spChg>
        <pc:spChg chg="del">
          <ac:chgData name="JJ HU" userId="f9cbafaa3520ff22" providerId="LiveId" clId="{350D0486-E21B-4387-9CA1-2C03E1762B31}" dt="2017-10-18T04:11:20.718" v="739" actId="478"/>
          <ac:spMkLst>
            <pc:docMk/>
            <pc:sldMk cId="324298343" sldId="284"/>
            <ac:spMk id="18" creationId="{67429229-DAAD-404A-83A2-7F533DBE6C3F}"/>
          </ac:spMkLst>
        </pc:spChg>
        <pc:spChg chg="del">
          <ac:chgData name="JJ HU" userId="f9cbafaa3520ff22" providerId="LiveId" clId="{350D0486-E21B-4387-9CA1-2C03E1762B31}" dt="2017-10-18T04:11:20.718" v="739" actId="478"/>
          <ac:spMkLst>
            <pc:docMk/>
            <pc:sldMk cId="324298343" sldId="284"/>
            <ac:spMk id="19" creationId="{91CD0D40-2BC2-4E59-8B8E-9D1E2B9BE09D}"/>
          </ac:spMkLst>
        </pc:spChg>
        <pc:spChg chg="del">
          <ac:chgData name="JJ HU" userId="f9cbafaa3520ff22" providerId="LiveId" clId="{350D0486-E21B-4387-9CA1-2C03E1762B31}" dt="2017-10-18T04:11:20.718" v="739" actId="478"/>
          <ac:spMkLst>
            <pc:docMk/>
            <pc:sldMk cId="324298343" sldId="284"/>
            <ac:spMk id="21" creationId="{05A0745E-7AA3-4086-B9B3-17EC6EFB3C11}"/>
          </ac:spMkLst>
        </pc:spChg>
        <pc:spChg chg="del">
          <ac:chgData name="JJ HU" userId="f9cbafaa3520ff22" providerId="LiveId" clId="{350D0486-E21B-4387-9CA1-2C03E1762B31}" dt="2017-10-18T04:11:20.718" v="739" actId="478"/>
          <ac:spMkLst>
            <pc:docMk/>
            <pc:sldMk cId="324298343" sldId="284"/>
            <ac:spMk id="23" creationId="{7BC70BC5-B36A-4B8C-B4BB-7FA866BFB871}"/>
          </ac:spMkLst>
        </pc:spChg>
        <pc:spChg chg="del">
          <ac:chgData name="JJ HU" userId="f9cbafaa3520ff22" providerId="LiveId" clId="{350D0486-E21B-4387-9CA1-2C03E1762B31}" dt="2017-10-18T04:11:20.718" v="739" actId="478"/>
          <ac:spMkLst>
            <pc:docMk/>
            <pc:sldMk cId="324298343" sldId="284"/>
            <ac:spMk id="25" creationId="{C68D3A09-F88F-4977-9859-958BB1B0E297}"/>
          </ac:spMkLst>
        </pc:spChg>
        <pc:spChg chg="del">
          <ac:chgData name="JJ HU" userId="f9cbafaa3520ff22" providerId="LiveId" clId="{350D0486-E21B-4387-9CA1-2C03E1762B31}" dt="2017-10-18T04:11:20.718" v="739" actId="478"/>
          <ac:spMkLst>
            <pc:docMk/>
            <pc:sldMk cId="324298343" sldId="284"/>
            <ac:spMk id="27" creationId="{CA3FBCC9-D607-4D07-B7A4-3753D742AA62}"/>
          </ac:spMkLst>
        </pc:spChg>
        <pc:spChg chg="add del mod">
          <ac:chgData name="JJ HU" userId="f9cbafaa3520ff22" providerId="LiveId" clId="{350D0486-E21B-4387-9CA1-2C03E1762B31}" dt="2017-10-18T04:12:21.005" v="743" actId="478"/>
          <ac:spMkLst>
            <pc:docMk/>
            <pc:sldMk cId="324298343" sldId="284"/>
            <ac:spMk id="29" creationId="{54C2903E-1C19-4D97-9ED8-92ED2F49B4B7}"/>
          </ac:spMkLst>
        </pc:spChg>
        <pc:spChg chg="add del mod">
          <ac:chgData name="JJ HU" userId="f9cbafaa3520ff22" providerId="LiveId" clId="{350D0486-E21B-4387-9CA1-2C03E1762B31}" dt="2017-10-18T04:12:21.005" v="743" actId="478"/>
          <ac:spMkLst>
            <pc:docMk/>
            <pc:sldMk cId="324298343" sldId="284"/>
            <ac:spMk id="31" creationId="{ABA0EF8A-4E8B-4468-9518-A430C2D15751}"/>
          </ac:spMkLst>
        </pc:spChg>
        <pc:spChg chg="add del mod">
          <ac:chgData name="JJ HU" userId="f9cbafaa3520ff22" providerId="LiveId" clId="{350D0486-E21B-4387-9CA1-2C03E1762B31}" dt="2017-10-18T04:12:21.005" v="743" actId="478"/>
          <ac:spMkLst>
            <pc:docMk/>
            <pc:sldMk cId="324298343" sldId="284"/>
            <ac:spMk id="33" creationId="{8B400A60-9EA6-4781-B582-7661978C4F5F}"/>
          </ac:spMkLst>
        </pc:spChg>
        <pc:spChg chg="add del mod">
          <ac:chgData name="JJ HU" userId="f9cbafaa3520ff22" providerId="LiveId" clId="{350D0486-E21B-4387-9CA1-2C03E1762B31}" dt="2017-10-18T04:12:21.005" v="743" actId="478"/>
          <ac:spMkLst>
            <pc:docMk/>
            <pc:sldMk cId="324298343" sldId="284"/>
            <ac:spMk id="34" creationId="{9895D85D-21DA-4DEE-9089-F3AE7FB4EF40}"/>
          </ac:spMkLst>
        </pc:spChg>
        <pc:spChg chg="add del mod">
          <ac:chgData name="JJ HU" userId="f9cbafaa3520ff22" providerId="LiveId" clId="{350D0486-E21B-4387-9CA1-2C03E1762B31}" dt="2017-10-18T04:12:21.005" v="743" actId="478"/>
          <ac:spMkLst>
            <pc:docMk/>
            <pc:sldMk cId="324298343" sldId="284"/>
            <ac:spMk id="37" creationId="{0F73B1D5-559F-49E6-A340-526C75049D66}"/>
          </ac:spMkLst>
        </pc:spChg>
        <pc:spChg chg="add del mod">
          <ac:chgData name="JJ HU" userId="f9cbafaa3520ff22" providerId="LiveId" clId="{350D0486-E21B-4387-9CA1-2C03E1762B31}" dt="2017-10-18T04:12:21.005" v="743" actId="478"/>
          <ac:spMkLst>
            <pc:docMk/>
            <pc:sldMk cId="324298343" sldId="284"/>
            <ac:spMk id="38" creationId="{4F8A41FE-4149-427B-9896-485059553DFC}"/>
          </ac:spMkLst>
        </pc:spChg>
        <pc:spChg chg="add del mod">
          <ac:chgData name="JJ HU" userId="f9cbafaa3520ff22" providerId="LiveId" clId="{350D0486-E21B-4387-9CA1-2C03E1762B31}" dt="2017-10-18T04:12:21.005" v="743" actId="478"/>
          <ac:spMkLst>
            <pc:docMk/>
            <pc:sldMk cId="324298343" sldId="284"/>
            <ac:spMk id="39" creationId="{994F4072-03FA-475B-ADC0-0E4B1936D046}"/>
          </ac:spMkLst>
        </pc:spChg>
        <pc:spChg chg="add del mod">
          <ac:chgData name="JJ HU" userId="f9cbafaa3520ff22" providerId="LiveId" clId="{350D0486-E21B-4387-9CA1-2C03E1762B31}" dt="2017-10-18T04:12:21.005" v="743" actId="478"/>
          <ac:spMkLst>
            <pc:docMk/>
            <pc:sldMk cId="324298343" sldId="284"/>
            <ac:spMk id="41" creationId="{0FA3FA20-2963-4ECF-98D0-F681325B41D5}"/>
          </ac:spMkLst>
        </pc:spChg>
        <pc:spChg chg="add del mod">
          <ac:chgData name="JJ HU" userId="f9cbafaa3520ff22" providerId="LiveId" clId="{350D0486-E21B-4387-9CA1-2C03E1762B31}" dt="2017-10-18T04:12:21.005" v="743" actId="478"/>
          <ac:spMkLst>
            <pc:docMk/>
            <pc:sldMk cId="324298343" sldId="284"/>
            <ac:spMk id="43" creationId="{E0E36DFD-05FE-468E-A6BB-8992A6E15C4F}"/>
          </ac:spMkLst>
        </pc:spChg>
        <pc:spChg chg="add del mod">
          <ac:chgData name="JJ HU" userId="f9cbafaa3520ff22" providerId="LiveId" clId="{350D0486-E21B-4387-9CA1-2C03E1762B31}" dt="2017-10-18T04:12:21.005" v="743" actId="478"/>
          <ac:spMkLst>
            <pc:docMk/>
            <pc:sldMk cId="324298343" sldId="284"/>
            <ac:spMk id="45" creationId="{F39C1F14-2CE6-430A-B13D-0959C6A368A2}"/>
          </ac:spMkLst>
        </pc:spChg>
        <pc:spChg chg="add del mod">
          <ac:chgData name="JJ HU" userId="f9cbafaa3520ff22" providerId="LiveId" clId="{350D0486-E21B-4387-9CA1-2C03E1762B31}" dt="2017-10-18T04:12:21.005" v="743" actId="478"/>
          <ac:spMkLst>
            <pc:docMk/>
            <pc:sldMk cId="324298343" sldId="284"/>
            <ac:spMk id="46" creationId="{C3EE1B29-0F0D-4172-B02A-8D02E85B7423}"/>
          </ac:spMkLst>
        </pc:spChg>
        <pc:spChg chg="add mod">
          <ac:chgData name="JJ HU" userId="f9cbafaa3520ff22" providerId="LiveId" clId="{350D0486-E21B-4387-9CA1-2C03E1762B31}" dt="2017-10-18T04:16:24.823" v="863" actId="1036"/>
          <ac:spMkLst>
            <pc:docMk/>
            <pc:sldMk cId="324298343" sldId="284"/>
            <ac:spMk id="50" creationId="{99143F3F-335D-4947-A174-AEFAE7B276A8}"/>
          </ac:spMkLst>
        </pc:spChg>
        <pc:spChg chg="add mod">
          <ac:chgData name="JJ HU" userId="f9cbafaa3520ff22" providerId="LiveId" clId="{350D0486-E21B-4387-9CA1-2C03E1762B31}" dt="2017-10-18T04:16:24.823" v="863" actId="1036"/>
          <ac:spMkLst>
            <pc:docMk/>
            <pc:sldMk cId="324298343" sldId="284"/>
            <ac:spMk id="52" creationId="{9FFE6B7C-4284-4C62-89B9-58E0D2665945}"/>
          </ac:spMkLst>
        </pc:spChg>
        <pc:spChg chg="add mod">
          <ac:chgData name="JJ HU" userId="f9cbafaa3520ff22" providerId="LiveId" clId="{350D0486-E21B-4387-9CA1-2C03E1762B31}" dt="2017-10-18T04:16:24.823" v="863" actId="1036"/>
          <ac:spMkLst>
            <pc:docMk/>
            <pc:sldMk cId="324298343" sldId="284"/>
            <ac:spMk id="54" creationId="{A3B178AF-535F-4EC2-9679-9A909FC18730}"/>
          </ac:spMkLst>
        </pc:spChg>
        <pc:spChg chg="add mod">
          <ac:chgData name="JJ HU" userId="f9cbafaa3520ff22" providerId="LiveId" clId="{350D0486-E21B-4387-9CA1-2C03E1762B31}" dt="2017-10-18T04:16:24.823" v="863" actId="1036"/>
          <ac:spMkLst>
            <pc:docMk/>
            <pc:sldMk cId="324298343" sldId="284"/>
            <ac:spMk id="55" creationId="{ABA7E267-5FB4-40E3-A5C3-737A7E2EA5EB}"/>
          </ac:spMkLst>
        </pc:spChg>
        <pc:spChg chg="add mod">
          <ac:chgData name="JJ HU" userId="f9cbafaa3520ff22" providerId="LiveId" clId="{350D0486-E21B-4387-9CA1-2C03E1762B31}" dt="2017-10-18T04:16:24.823" v="863" actId="1036"/>
          <ac:spMkLst>
            <pc:docMk/>
            <pc:sldMk cId="324298343" sldId="284"/>
            <ac:spMk id="58" creationId="{15931D78-F7CD-4F16-91D8-94DBDA76E014}"/>
          </ac:spMkLst>
        </pc:spChg>
        <pc:spChg chg="add mod">
          <ac:chgData name="JJ HU" userId="f9cbafaa3520ff22" providerId="LiveId" clId="{350D0486-E21B-4387-9CA1-2C03E1762B31}" dt="2017-10-18T04:16:24.823" v="863" actId="1036"/>
          <ac:spMkLst>
            <pc:docMk/>
            <pc:sldMk cId="324298343" sldId="284"/>
            <ac:spMk id="59" creationId="{F182BF36-2FC5-433F-827B-D96494D5E87D}"/>
          </ac:spMkLst>
        </pc:spChg>
        <pc:spChg chg="add mod">
          <ac:chgData name="JJ HU" userId="f9cbafaa3520ff22" providerId="LiveId" clId="{350D0486-E21B-4387-9CA1-2C03E1762B31}" dt="2017-10-18T04:16:24.823" v="863" actId="1036"/>
          <ac:spMkLst>
            <pc:docMk/>
            <pc:sldMk cId="324298343" sldId="284"/>
            <ac:spMk id="60" creationId="{E76C2797-D689-40E1-8324-062BEDA8E827}"/>
          </ac:spMkLst>
        </pc:spChg>
        <pc:spChg chg="add mod">
          <ac:chgData name="JJ HU" userId="f9cbafaa3520ff22" providerId="LiveId" clId="{350D0486-E21B-4387-9CA1-2C03E1762B31}" dt="2017-10-18T04:16:24.823" v="863" actId="1036"/>
          <ac:spMkLst>
            <pc:docMk/>
            <pc:sldMk cId="324298343" sldId="284"/>
            <ac:spMk id="62" creationId="{0DA2D1A2-C55B-4359-97F2-F29A3C2CEBD8}"/>
          </ac:spMkLst>
        </pc:spChg>
        <pc:spChg chg="add mod">
          <ac:chgData name="JJ HU" userId="f9cbafaa3520ff22" providerId="LiveId" clId="{350D0486-E21B-4387-9CA1-2C03E1762B31}" dt="2017-10-18T04:16:24.823" v="863" actId="1036"/>
          <ac:spMkLst>
            <pc:docMk/>
            <pc:sldMk cId="324298343" sldId="284"/>
            <ac:spMk id="64" creationId="{2CEC46FA-3435-48A0-81E0-C266093C0B22}"/>
          </ac:spMkLst>
        </pc:spChg>
        <pc:spChg chg="add mod">
          <ac:chgData name="JJ HU" userId="f9cbafaa3520ff22" providerId="LiveId" clId="{350D0486-E21B-4387-9CA1-2C03E1762B31}" dt="2017-10-18T04:16:24.823" v="863" actId="1036"/>
          <ac:spMkLst>
            <pc:docMk/>
            <pc:sldMk cId="324298343" sldId="284"/>
            <ac:spMk id="66" creationId="{739C7C35-C198-43EF-BCAE-576E4AA3A7F4}"/>
          </ac:spMkLst>
        </pc:spChg>
        <pc:spChg chg="add mod">
          <ac:chgData name="JJ HU" userId="f9cbafaa3520ff22" providerId="LiveId" clId="{350D0486-E21B-4387-9CA1-2C03E1762B31}" dt="2017-10-18T04:16:24.823" v="863" actId="1036"/>
          <ac:spMkLst>
            <pc:docMk/>
            <pc:sldMk cId="324298343" sldId="284"/>
            <ac:spMk id="67" creationId="{63A0DF22-5C8A-4DC6-8FB3-F448E882EA60}"/>
          </ac:spMkLst>
        </pc:spChg>
        <pc:spChg chg="add mod">
          <ac:chgData name="JJ HU" userId="f9cbafaa3520ff22" providerId="LiveId" clId="{350D0486-E21B-4387-9CA1-2C03E1762B31}" dt="2017-10-18T04:16:24.823" v="863" actId="1036"/>
          <ac:spMkLst>
            <pc:docMk/>
            <pc:sldMk cId="324298343" sldId="284"/>
            <ac:spMk id="73" creationId="{D6E18356-4AFA-4C47-9E14-FDFB9E8877C0}"/>
          </ac:spMkLst>
        </pc:spChg>
        <pc:spChg chg="add mod">
          <ac:chgData name="JJ HU" userId="f9cbafaa3520ff22" providerId="LiveId" clId="{350D0486-E21B-4387-9CA1-2C03E1762B31}" dt="2017-10-18T04:16:24.823" v="863" actId="1036"/>
          <ac:spMkLst>
            <pc:docMk/>
            <pc:sldMk cId="324298343" sldId="284"/>
            <ac:spMk id="74" creationId="{96484DCB-877C-4680-BA48-B78ECF376DB1}"/>
          </ac:spMkLst>
        </pc:spChg>
        <pc:spChg chg="add del mod">
          <ac:chgData name="JJ HU" userId="f9cbafaa3520ff22" providerId="LiveId" clId="{350D0486-E21B-4387-9CA1-2C03E1762B31}" dt="2017-10-18T04:12:21.005" v="743" actId="478"/>
          <ac:spMkLst>
            <pc:docMk/>
            <pc:sldMk cId="324298343" sldId="284"/>
            <ac:spMk id="75" creationId="{7FCFEFD6-D255-4B79-9828-E60CC121FF73}"/>
          </ac:spMkLst>
        </pc:spChg>
        <pc:spChg chg="add mod">
          <ac:chgData name="JJ HU" userId="f9cbafaa3520ff22" providerId="LiveId" clId="{350D0486-E21B-4387-9CA1-2C03E1762B31}" dt="2017-10-18T04:15:22.645" v="794" actId="1035"/>
          <ac:spMkLst>
            <pc:docMk/>
            <pc:sldMk cId="324298343" sldId="284"/>
            <ac:spMk id="76" creationId="{612BF299-7545-4D0D-9C2D-3006F6BA225E}"/>
          </ac:spMkLst>
        </pc:spChg>
        <pc:spChg chg="add mod">
          <ac:chgData name="JJ HU" userId="f9cbafaa3520ff22" providerId="LiveId" clId="{350D0486-E21B-4387-9CA1-2C03E1762B31}" dt="2017-10-18T04:18:21.292" v="912" actId="1036"/>
          <ac:spMkLst>
            <pc:docMk/>
            <pc:sldMk cId="324298343" sldId="284"/>
            <ac:spMk id="79" creationId="{64B25F3B-A1DF-4B3F-8E44-3A6690DB15CE}"/>
          </ac:spMkLst>
        </pc:spChg>
        <pc:spChg chg="add">
          <ac:chgData name="JJ HU" userId="f9cbafaa3520ff22" providerId="LiveId" clId="{350D0486-E21B-4387-9CA1-2C03E1762B31}" dt="2017-10-18T04:17:26.855" v="900" actId="1036"/>
          <ac:spMkLst>
            <pc:docMk/>
            <pc:sldMk cId="324298343" sldId="284"/>
            <ac:spMk id="80" creationId="{BAAB47F5-7051-4AD2-B9F6-670FA763719F}"/>
          </ac:spMkLst>
        </pc:spChg>
        <pc:grpChg chg="del">
          <ac:chgData name="JJ HU" userId="f9cbafaa3520ff22" providerId="LiveId" clId="{350D0486-E21B-4387-9CA1-2C03E1762B31}" dt="2017-10-18T04:11:20.718" v="739" actId="478"/>
          <ac:grpSpMkLst>
            <pc:docMk/>
            <pc:sldMk cId="324298343" sldId="284"/>
            <ac:grpSpMk id="12" creationId="{76752104-1EDE-4124-ADC6-67ED5B4F0B62}"/>
          </ac:grpSpMkLst>
        </pc:grpChg>
        <pc:grpChg chg="del">
          <ac:chgData name="JJ HU" userId="f9cbafaa3520ff22" providerId="LiveId" clId="{350D0486-E21B-4387-9CA1-2C03E1762B31}" dt="2017-10-18T04:11:20.718" v="739" actId="478"/>
          <ac:grpSpMkLst>
            <pc:docMk/>
            <pc:sldMk cId="324298343" sldId="284"/>
            <ac:grpSpMk id="15" creationId="{5396B833-372E-4989-821D-787964C25AA6}"/>
          </ac:grpSpMkLst>
        </pc:grpChg>
        <pc:picChg chg="del">
          <ac:chgData name="JJ HU" userId="f9cbafaa3520ff22" providerId="LiveId" clId="{350D0486-E21B-4387-9CA1-2C03E1762B31}" dt="2017-10-18T04:11:20.718" v="739" actId="478"/>
          <ac:picMkLst>
            <pc:docMk/>
            <pc:sldMk cId="324298343" sldId="284"/>
            <ac:picMk id="20" creationId="{E9BD8B62-8902-4F75-9123-E49AE4B76ACB}"/>
          </ac:picMkLst>
        </pc:picChg>
        <pc:picChg chg="del">
          <ac:chgData name="JJ HU" userId="f9cbafaa3520ff22" providerId="LiveId" clId="{350D0486-E21B-4387-9CA1-2C03E1762B31}" dt="2017-10-18T04:11:20.718" v="739" actId="478"/>
          <ac:picMkLst>
            <pc:docMk/>
            <pc:sldMk cId="324298343" sldId="284"/>
            <ac:picMk id="22" creationId="{C589ACDD-5E9D-42A7-A823-71C4741AABCA}"/>
          </ac:picMkLst>
        </pc:picChg>
        <pc:picChg chg="del">
          <ac:chgData name="JJ HU" userId="f9cbafaa3520ff22" providerId="LiveId" clId="{350D0486-E21B-4387-9CA1-2C03E1762B31}" dt="2017-10-18T04:11:20.718" v="739" actId="478"/>
          <ac:picMkLst>
            <pc:docMk/>
            <pc:sldMk cId="324298343" sldId="284"/>
            <ac:picMk id="24" creationId="{EA2169CC-17D2-4A55-9E92-7970BC3E35F7}"/>
          </ac:picMkLst>
        </pc:picChg>
        <pc:cxnChg chg="del">
          <ac:chgData name="JJ HU" userId="f9cbafaa3520ff22" providerId="LiveId" clId="{350D0486-E21B-4387-9CA1-2C03E1762B31}" dt="2017-10-18T04:11:20.718" v="739" actId="478"/>
          <ac:cxnSpMkLst>
            <pc:docMk/>
            <pc:sldMk cId="324298343" sldId="284"/>
            <ac:cxnSpMk id="26" creationId="{7F84843E-9B0F-4767-AECA-7A57CD5F3ACB}"/>
          </ac:cxnSpMkLst>
        </pc:cxnChg>
        <pc:cxnChg chg="add del mod">
          <ac:chgData name="JJ HU" userId="f9cbafaa3520ff22" providerId="LiveId" clId="{350D0486-E21B-4387-9CA1-2C03E1762B31}" dt="2017-10-18T04:12:21.005" v="743" actId="478"/>
          <ac:cxnSpMkLst>
            <pc:docMk/>
            <pc:sldMk cId="324298343" sldId="284"/>
            <ac:cxnSpMk id="28" creationId="{9215029E-4ADE-4787-8D73-61BA2FAE67AF}"/>
          </ac:cxnSpMkLst>
        </pc:cxnChg>
        <pc:cxnChg chg="add del mod">
          <ac:chgData name="JJ HU" userId="f9cbafaa3520ff22" providerId="LiveId" clId="{350D0486-E21B-4387-9CA1-2C03E1762B31}" dt="2017-10-18T04:12:21.005" v="743" actId="478"/>
          <ac:cxnSpMkLst>
            <pc:docMk/>
            <pc:sldMk cId="324298343" sldId="284"/>
            <ac:cxnSpMk id="30" creationId="{2EAE2FDD-58F2-46B1-9561-E7CD772A5636}"/>
          </ac:cxnSpMkLst>
        </pc:cxnChg>
        <pc:cxnChg chg="add del mod">
          <ac:chgData name="JJ HU" userId="f9cbafaa3520ff22" providerId="LiveId" clId="{350D0486-E21B-4387-9CA1-2C03E1762B31}" dt="2017-10-18T04:12:21.005" v="743" actId="478"/>
          <ac:cxnSpMkLst>
            <pc:docMk/>
            <pc:sldMk cId="324298343" sldId="284"/>
            <ac:cxnSpMk id="32" creationId="{61D24A81-BAAB-4390-9055-35598F22C53D}"/>
          </ac:cxnSpMkLst>
        </pc:cxnChg>
        <pc:cxnChg chg="add del mod">
          <ac:chgData name="JJ HU" userId="f9cbafaa3520ff22" providerId="LiveId" clId="{350D0486-E21B-4387-9CA1-2C03E1762B31}" dt="2017-10-18T04:12:21.005" v="743" actId="478"/>
          <ac:cxnSpMkLst>
            <pc:docMk/>
            <pc:sldMk cId="324298343" sldId="284"/>
            <ac:cxnSpMk id="35" creationId="{FB7251AC-8704-4348-AED0-2A621B5DC1BF}"/>
          </ac:cxnSpMkLst>
        </pc:cxnChg>
        <pc:cxnChg chg="add del mod">
          <ac:chgData name="JJ HU" userId="f9cbafaa3520ff22" providerId="LiveId" clId="{350D0486-E21B-4387-9CA1-2C03E1762B31}" dt="2017-10-18T04:12:21.005" v="743" actId="478"/>
          <ac:cxnSpMkLst>
            <pc:docMk/>
            <pc:sldMk cId="324298343" sldId="284"/>
            <ac:cxnSpMk id="36" creationId="{BC6967CE-2585-49D3-BFD7-2C1F4C52F3D1}"/>
          </ac:cxnSpMkLst>
        </pc:cxnChg>
        <pc:cxnChg chg="add del mod">
          <ac:chgData name="JJ HU" userId="f9cbafaa3520ff22" providerId="LiveId" clId="{350D0486-E21B-4387-9CA1-2C03E1762B31}" dt="2017-10-18T04:12:21.005" v="743" actId="478"/>
          <ac:cxnSpMkLst>
            <pc:docMk/>
            <pc:sldMk cId="324298343" sldId="284"/>
            <ac:cxnSpMk id="40" creationId="{7CD766E3-9C5E-4D6B-8E2D-EC271025FEA0}"/>
          </ac:cxnSpMkLst>
        </pc:cxnChg>
        <pc:cxnChg chg="add del mod">
          <ac:chgData name="JJ HU" userId="f9cbafaa3520ff22" providerId="LiveId" clId="{350D0486-E21B-4387-9CA1-2C03E1762B31}" dt="2017-10-18T04:12:21.005" v="743" actId="478"/>
          <ac:cxnSpMkLst>
            <pc:docMk/>
            <pc:sldMk cId="324298343" sldId="284"/>
            <ac:cxnSpMk id="42" creationId="{8909592E-CA91-485C-8F19-B0575A781E5E}"/>
          </ac:cxnSpMkLst>
        </pc:cxnChg>
        <pc:cxnChg chg="add del mod">
          <ac:chgData name="JJ HU" userId="f9cbafaa3520ff22" providerId="LiveId" clId="{350D0486-E21B-4387-9CA1-2C03E1762B31}" dt="2017-10-18T04:12:21.005" v="743" actId="478"/>
          <ac:cxnSpMkLst>
            <pc:docMk/>
            <pc:sldMk cId="324298343" sldId="284"/>
            <ac:cxnSpMk id="44" creationId="{049C6B08-367F-4EAF-9506-A8E7E85F8178}"/>
          </ac:cxnSpMkLst>
        </pc:cxnChg>
        <pc:cxnChg chg="add del mod">
          <ac:chgData name="JJ HU" userId="f9cbafaa3520ff22" providerId="LiveId" clId="{350D0486-E21B-4387-9CA1-2C03E1762B31}" dt="2017-10-18T04:12:21.005" v="743" actId="478"/>
          <ac:cxnSpMkLst>
            <pc:docMk/>
            <pc:sldMk cId="324298343" sldId="284"/>
            <ac:cxnSpMk id="47" creationId="{3D62A32E-3335-4015-ADD8-7E91E4243302}"/>
          </ac:cxnSpMkLst>
        </pc:cxnChg>
        <pc:cxnChg chg="add del mod">
          <ac:chgData name="JJ HU" userId="f9cbafaa3520ff22" providerId="LiveId" clId="{350D0486-E21B-4387-9CA1-2C03E1762B31}" dt="2017-10-18T04:12:21.005" v="743" actId="478"/>
          <ac:cxnSpMkLst>
            <pc:docMk/>
            <pc:sldMk cId="324298343" sldId="284"/>
            <ac:cxnSpMk id="48" creationId="{AE8ED77A-EB77-485A-ACAE-4583EC863FA7}"/>
          </ac:cxnSpMkLst>
        </pc:cxnChg>
        <pc:cxnChg chg="add mod">
          <ac:chgData name="JJ HU" userId="f9cbafaa3520ff22" providerId="LiveId" clId="{350D0486-E21B-4387-9CA1-2C03E1762B31}" dt="2017-10-18T04:16:24.823" v="863" actId="1036"/>
          <ac:cxnSpMkLst>
            <pc:docMk/>
            <pc:sldMk cId="324298343" sldId="284"/>
            <ac:cxnSpMk id="49" creationId="{6B3CE3A3-407E-40A0-9146-A1A51CA46DC5}"/>
          </ac:cxnSpMkLst>
        </pc:cxnChg>
        <pc:cxnChg chg="add mod">
          <ac:chgData name="JJ HU" userId="f9cbafaa3520ff22" providerId="LiveId" clId="{350D0486-E21B-4387-9CA1-2C03E1762B31}" dt="2017-10-18T04:16:24.823" v="863" actId="1036"/>
          <ac:cxnSpMkLst>
            <pc:docMk/>
            <pc:sldMk cId="324298343" sldId="284"/>
            <ac:cxnSpMk id="51" creationId="{E4F205E6-AF76-4BBE-98C7-FBB2C10BF336}"/>
          </ac:cxnSpMkLst>
        </pc:cxnChg>
        <pc:cxnChg chg="add mod">
          <ac:chgData name="JJ HU" userId="f9cbafaa3520ff22" providerId="LiveId" clId="{350D0486-E21B-4387-9CA1-2C03E1762B31}" dt="2017-10-18T04:16:24.823" v="863" actId="1036"/>
          <ac:cxnSpMkLst>
            <pc:docMk/>
            <pc:sldMk cId="324298343" sldId="284"/>
            <ac:cxnSpMk id="53" creationId="{959B7525-38D1-4183-AD7F-2A8C02E7BD8C}"/>
          </ac:cxnSpMkLst>
        </pc:cxnChg>
        <pc:cxnChg chg="add mod">
          <ac:chgData name="JJ HU" userId="f9cbafaa3520ff22" providerId="LiveId" clId="{350D0486-E21B-4387-9CA1-2C03E1762B31}" dt="2017-10-18T04:16:24.823" v="863" actId="1036"/>
          <ac:cxnSpMkLst>
            <pc:docMk/>
            <pc:sldMk cId="324298343" sldId="284"/>
            <ac:cxnSpMk id="56" creationId="{F3D108A0-0C0F-489D-A507-504254A0FB94}"/>
          </ac:cxnSpMkLst>
        </pc:cxnChg>
        <pc:cxnChg chg="add mod">
          <ac:chgData name="JJ HU" userId="f9cbafaa3520ff22" providerId="LiveId" clId="{350D0486-E21B-4387-9CA1-2C03E1762B31}" dt="2017-10-18T04:16:24.823" v="863" actId="1036"/>
          <ac:cxnSpMkLst>
            <pc:docMk/>
            <pc:sldMk cId="324298343" sldId="284"/>
            <ac:cxnSpMk id="57" creationId="{692E7FC7-C6C9-4A0A-946F-9DF5E4DEA5A8}"/>
          </ac:cxnSpMkLst>
        </pc:cxnChg>
        <pc:cxnChg chg="add mod">
          <ac:chgData name="JJ HU" userId="f9cbafaa3520ff22" providerId="LiveId" clId="{350D0486-E21B-4387-9CA1-2C03E1762B31}" dt="2017-10-18T04:16:24.823" v="863" actId="1036"/>
          <ac:cxnSpMkLst>
            <pc:docMk/>
            <pc:sldMk cId="324298343" sldId="284"/>
            <ac:cxnSpMk id="61" creationId="{3C812C31-0A66-42B3-AEF2-BD898FB90B52}"/>
          </ac:cxnSpMkLst>
        </pc:cxnChg>
        <pc:cxnChg chg="add mod">
          <ac:chgData name="JJ HU" userId="f9cbafaa3520ff22" providerId="LiveId" clId="{350D0486-E21B-4387-9CA1-2C03E1762B31}" dt="2017-10-18T04:16:24.823" v="863" actId="1036"/>
          <ac:cxnSpMkLst>
            <pc:docMk/>
            <pc:sldMk cId="324298343" sldId="284"/>
            <ac:cxnSpMk id="63" creationId="{556140AB-4535-4314-8AB1-5634F18D3D11}"/>
          </ac:cxnSpMkLst>
        </pc:cxnChg>
        <pc:cxnChg chg="add mod">
          <ac:chgData name="JJ HU" userId="f9cbafaa3520ff22" providerId="LiveId" clId="{350D0486-E21B-4387-9CA1-2C03E1762B31}" dt="2017-10-18T04:16:24.823" v="863" actId="1036"/>
          <ac:cxnSpMkLst>
            <pc:docMk/>
            <pc:sldMk cId="324298343" sldId="284"/>
            <ac:cxnSpMk id="65" creationId="{B176808B-3C11-4AF6-891C-C1F861C08008}"/>
          </ac:cxnSpMkLst>
        </pc:cxnChg>
        <pc:cxnChg chg="add mod">
          <ac:chgData name="JJ HU" userId="f9cbafaa3520ff22" providerId="LiveId" clId="{350D0486-E21B-4387-9CA1-2C03E1762B31}" dt="2017-10-18T04:16:24.823" v="863" actId="1036"/>
          <ac:cxnSpMkLst>
            <pc:docMk/>
            <pc:sldMk cId="324298343" sldId="284"/>
            <ac:cxnSpMk id="68" creationId="{85A7C3A2-A9E5-40E0-8561-06AC129E3385}"/>
          </ac:cxnSpMkLst>
        </pc:cxnChg>
        <pc:cxnChg chg="add mod">
          <ac:chgData name="JJ HU" userId="f9cbafaa3520ff22" providerId="LiveId" clId="{350D0486-E21B-4387-9CA1-2C03E1762B31}" dt="2017-10-18T04:16:24.823" v="863" actId="1036"/>
          <ac:cxnSpMkLst>
            <pc:docMk/>
            <pc:sldMk cId="324298343" sldId="284"/>
            <ac:cxnSpMk id="69" creationId="{9AF29A56-1F78-44B6-9473-7AB9EFF72C01}"/>
          </ac:cxnSpMkLst>
        </pc:cxnChg>
        <pc:cxnChg chg="add mod">
          <ac:chgData name="JJ HU" userId="f9cbafaa3520ff22" providerId="LiveId" clId="{350D0486-E21B-4387-9CA1-2C03E1762B31}" dt="2017-10-18T04:16:24.823" v="863" actId="1036"/>
          <ac:cxnSpMkLst>
            <pc:docMk/>
            <pc:sldMk cId="324298343" sldId="284"/>
            <ac:cxnSpMk id="70" creationId="{107E7220-233A-47AE-8FD9-792C6AB5C2F1}"/>
          </ac:cxnSpMkLst>
        </pc:cxnChg>
        <pc:cxnChg chg="add mod">
          <ac:chgData name="JJ HU" userId="f9cbafaa3520ff22" providerId="LiveId" clId="{350D0486-E21B-4387-9CA1-2C03E1762B31}" dt="2017-10-18T04:16:24.823" v="863" actId="1036"/>
          <ac:cxnSpMkLst>
            <pc:docMk/>
            <pc:sldMk cId="324298343" sldId="284"/>
            <ac:cxnSpMk id="71" creationId="{7551CE9F-F715-4BB8-8BD5-7E253DD840C7}"/>
          </ac:cxnSpMkLst>
        </pc:cxnChg>
        <pc:cxnChg chg="add mod">
          <ac:chgData name="JJ HU" userId="f9cbafaa3520ff22" providerId="LiveId" clId="{350D0486-E21B-4387-9CA1-2C03E1762B31}" dt="2017-10-18T04:16:24.823" v="863" actId="1036"/>
          <ac:cxnSpMkLst>
            <pc:docMk/>
            <pc:sldMk cId="324298343" sldId="284"/>
            <ac:cxnSpMk id="72" creationId="{0029A1FD-6291-4DCB-A79B-BE77E9A72C3D}"/>
          </ac:cxnSpMkLst>
        </pc:cxnChg>
        <pc:cxnChg chg="add mod">
          <ac:chgData name="JJ HU" userId="f9cbafaa3520ff22" providerId="LiveId" clId="{350D0486-E21B-4387-9CA1-2C03E1762B31}" dt="2017-10-18T04:16:24.823" v="863" actId="1036"/>
          <ac:cxnSpMkLst>
            <pc:docMk/>
            <pc:sldMk cId="324298343" sldId="284"/>
            <ac:cxnSpMk id="77" creationId="{FFC1689D-E53F-4507-8E33-D50976D44E91}"/>
          </ac:cxnSpMkLst>
        </pc:cxnChg>
        <pc:cxnChg chg="add del mod">
          <ac:chgData name="JJ HU" userId="f9cbafaa3520ff22" providerId="LiveId" clId="{350D0486-E21B-4387-9CA1-2C03E1762B31}" dt="2017-10-18T04:12:21.005" v="743" actId="478"/>
          <ac:cxnSpMkLst>
            <pc:docMk/>
            <pc:sldMk cId="324298343" sldId="284"/>
            <ac:cxnSpMk id="78" creationId="{18442DA0-811A-4EDA-8E94-EA7AE71C71AB}"/>
          </ac:cxnSpMkLst>
        </pc:cxnChg>
      </pc:sldChg>
      <pc:sldChg chg="addSp delSp modSp add modAnim">
        <pc:chgData name="JJ HU" userId="f9cbafaa3520ff22" providerId="LiveId" clId="{350D0486-E21B-4387-9CA1-2C03E1762B31}" dt="2017-10-18T04:37:38.472" v="981" actId="1038"/>
        <pc:sldMkLst>
          <pc:docMk/>
          <pc:sldMk cId="733255279" sldId="285"/>
        </pc:sldMkLst>
        <pc:spChg chg="del">
          <ac:chgData name="JJ HU" userId="f9cbafaa3520ff22" providerId="LiveId" clId="{350D0486-E21B-4387-9CA1-2C03E1762B31}" dt="2017-10-18T04:35:11.013" v="933" actId="478"/>
          <ac:spMkLst>
            <pc:docMk/>
            <pc:sldMk cId="733255279" sldId="285"/>
            <ac:spMk id="5" creationId="{00000000-0000-0000-0000-000000000000}"/>
          </ac:spMkLst>
        </pc:spChg>
        <pc:spChg chg="add del mod">
          <ac:chgData name="JJ HU" userId="f9cbafaa3520ff22" providerId="LiveId" clId="{350D0486-E21B-4387-9CA1-2C03E1762B31}" dt="2017-10-18T04:35:13.394" v="934" actId="478"/>
          <ac:spMkLst>
            <pc:docMk/>
            <pc:sldMk cId="733255279" sldId="285"/>
            <ac:spMk id="6" creationId="{59590723-4822-446E-87E2-C83B8108B19F}"/>
          </ac:spMkLst>
        </pc:spChg>
        <pc:spChg chg="add del">
          <ac:chgData name="JJ HU" userId="f9cbafaa3520ff22" providerId="LiveId" clId="{350D0486-E21B-4387-9CA1-2C03E1762B31}" dt="2017-10-18T04:36:15.793" v="952" actId="1038"/>
          <ac:spMkLst>
            <pc:docMk/>
            <pc:sldMk cId="733255279" sldId="285"/>
            <ac:spMk id="15" creationId="{2D344670-0FA2-4C4B-8386-6702F2CE7929}"/>
          </ac:spMkLst>
        </pc:spChg>
        <pc:spChg chg="del">
          <ac:chgData name="JJ HU" userId="f9cbafaa3520ff22" providerId="LiveId" clId="{350D0486-E21B-4387-9CA1-2C03E1762B31}" dt="2017-10-18T04:35:11.013" v="933" actId="478"/>
          <ac:spMkLst>
            <pc:docMk/>
            <pc:sldMk cId="733255279" sldId="285"/>
            <ac:spMk id="16" creationId="{00000000-0000-0000-0000-000000000000}"/>
          </ac:spMkLst>
        </pc:spChg>
        <pc:spChg chg="add mod">
          <ac:chgData name="JJ HU" userId="f9cbafaa3520ff22" providerId="LiveId" clId="{350D0486-E21B-4387-9CA1-2C03E1762B31}" dt="2017-10-18T04:37:38.472" v="981" actId="1038"/>
          <ac:spMkLst>
            <pc:docMk/>
            <pc:sldMk cId="733255279" sldId="285"/>
            <ac:spMk id="17" creationId="{218550DB-AEFF-4B78-AF3D-B701A63DE131}"/>
          </ac:spMkLst>
        </pc:spChg>
        <pc:spChg chg="del">
          <ac:chgData name="JJ HU" userId="f9cbafaa3520ff22" providerId="LiveId" clId="{350D0486-E21B-4387-9CA1-2C03E1762B31}" dt="2017-10-18T04:35:11.013" v="933" actId="478"/>
          <ac:spMkLst>
            <pc:docMk/>
            <pc:sldMk cId="733255279" sldId="285"/>
            <ac:spMk id="19" creationId="{00000000-0000-0000-0000-000000000000}"/>
          </ac:spMkLst>
        </pc:spChg>
        <pc:spChg chg="mod">
          <ac:chgData name="JJ HU" userId="f9cbafaa3520ff22" providerId="LiveId" clId="{350D0486-E21B-4387-9CA1-2C03E1762B31}" dt="2017-10-18T04:36:49.638" v="966" actId="1036"/>
          <ac:spMkLst>
            <pc:docMk/>
            <pc:sldMk cId="733255279" sldId="285"/>
            <ac:spMk id="27" creationId="{F86F28CE-5C6C-4320-AF10-995BC74017F2}"/>
          </ac:spMkLst>
        </pc:spChg>
        <pc:spChg chg="mod">
          <ac:chgData name="JJ HU" userId="f9cbafaa3520ff22" providerId="LiveId" clId="{350D0486-E21B-4387-9CA1-2C03E1762B31}" dt="2017-10-18T04:36:59.581" v="968" actId="1076"/>
          <ac:spMkLst>
            <pc:docMk/>
            <pc:sldMk cId="733255279" sldId="285"/>
            <ac:spMk id="28" creationId="{5A3DD0FC-848F-46F2-8AAE-31AB06086157}"/>
          </ac:spMkLst>
        </pc:spChg>
        <pc:spChg chg="add del">
          <ac:chgData name="JJ HU" userId="f9cbafaa3520ff22" providerId="LiveId" clId="{350D0486-E21B-4387-9CA1-2C03E1762B31}" dt="2017-10-18T04:36:18.113" v="956" actId="1038"/>
          <ac:spMkLst>
            <pc:docMk/>
            <pc:sldMk cId="733255279" sldId="285"/>
            <ac:spMk id="29" creationId="{D1814E4D-50ED-492E-A855-44F0BBAC6654}"/>
          </ac:spMkLst>
        </pc:spChg>
        <pc:spChg chg="add mod">
          <ac:chgData name="JJ HU" userId="f9cbafaa3520ff22" providerId="LiveId" clId="{350D0486-E21B-4387-9CA1-2C03E1762B31}" dt="2017-10-18T04:37:18.549" v="975" actId="1037"/>
          <ac:spMkLst>
            <pc:docMk/>
            <pc:sldMk cId="733255279" sldId="285"/>
            <ac:spMk id="30" creationId="{D32E4829-863D-4AA6-B01F-CDD108E4E501}"/>
          </ac:spMkLst>
        </pc:spChg>
        <pc:grpChg chg="del">
          <ac:chgData name="JJ HU" userId="f9cbafaa3520ff22" providerId="LiveId" clId="{350D0486-E21B-4387-9CA1-2C03E1762B31}" dt="2017-10-18T04:35:11.013" v="933" actId="478"/>
          <ac:grpSpMkLst>
            <pc:docMk/>
            <pc:sldMk cId="733255279" sldId="285"/>
            <ac:grpSpMk id="7" creationId="{00000000-0000-0000-0000-000000000000}"/>
          </ac:grpSpMkLst>
        </pc:grpChg>
        <pc:grpChg chg="add mod">
          <ac:chgData name="JJ HU" userId="f9cbafaa3520ff22" providerId="LiveId" clId="{350D0486-E21B-4387-9CA1-2C03E1762B31}" dt="2017-10-18T04:35:23.341" v="938" actId="1036"/>
          <ac:grpSpMkLst>
            <pc:docMk/>
            <pc:sldMk cId="733255279" sldId="285"/>
            <ac:grpSpMk id="20" creationId="{D9554E12-7CEA-4525-9D50-2B8E688503D9}"/>
          </ac:grpSpMkLst>
        </pc:grpChg>
        <pc:picChg chg="del">
          <ac:chgData name="JJ HU" userId="f9cbafaa3520ff22" providerId="LiveId" clId="{350D0486-E21B-4387-9CA1-2C03E1762B31}" dt="2017-10-18T04:35:11.013" v="933" actId="478"/>
          <ac:picMkLst>
            <pc:docMk/>
            <pc:sldMk cId="733255279" sldId="285"/>
            <ac:picMk id="2" creationId="{00000000-0000-0000-0000-000000000000}"/>
          </ac:picMkLst>
        </pc:picChg>
        <pc:picChg chg="del">
          <ac:chgData name="JJ HU" userId="f9cbafaa3520ff22" providerId="LiveId" clId="{350D0486-E21B-4387-9CA1-2C03E1762B31}" dt="2017-10-18T04:35:11.013" v="933" actId="478"/>
          <ac:picMkLst>
            <pc:docMk/>
            <pc:sldMk cId="733255279" sldId="285"/>
            <ac:picMk id="14" creationId="{00000000-0000-0000-0000-000000000000}"/>
          </ac:picMkLst>
        </pc:picChg>
        <pc:picChg chg="add mod">
          <ac:chgData name="JJ HU" userId="f9cbafaa3520ff22" providerId="LiveId" clId="{350D0486-E21B-4387-9CA1-2C03E1762B31}" dt="2017-10-18T04:36:56.333" v="967" actId="14100"/>
          <ac:picMkLst>
            <pc:docMk/>
            <pc:sldMk cId="733255279" sldId="285"/>
            <ac:picMk id="18" creationId="{4FB85CCD-60D4-4887-A9A9-A5EE47ACEAF7}"/>
          </ac:picMkLst>
        </pc:picChg>
      </pc:sldChg>
      <pc:sldChg chg="addSp modSp add">
        <pc:chgData name="JJ HU" userId="f9cbafaa3520ff22" providerId="LiveId" clId="{350D0486-E21B-4387-9CA1-2C03E1762B31}" dt="2017-10-23T02:43:43.615" v="1112" actId="1038"/>
        <pc:sldMkLst>
          <pc:docMk/>
          <pc:sldMk cId="2266047456" sldId="286"/>
        </pc:sldMkLst>
        <pc:spChg chg="add mod">
          <ac:chgData name="JJ HU" userId="f9cbafaa3520ff22" providerId="LiveId" clId="{350D0486-E21B-4387-9CA1-2C03E1762B31}" dt="2017-10-23T02:42:48.237" v="1106" actId="1076"/>
          <ac:spMkLst>
            <pc:docMk/>
            <pc:sldMk cId="2266047456" sldId="286"/>
            <ac:spMk id="10" creationId="{B87E8ADD-186F-47AA-B63A-AE2AA66FEF78}"/>
          </ac:spMkLst>
        </pc:spChg>
        <pc:spChg chg="add">
          <ac:chgData name="JJ HU" userId="f9cbafaa3520ff22" providerId="LiveId" clId="{350D0486-E21B-4387-9CA1-2C03E1762B31}" dt="2017-10-23T02:42:53.581" v="1107"/>
          <ac:spMkLst>
            <pc:docMk/>
            <pc:sldMk cId="2266047456" sldId="286"/>
            <ac:spMk id="12" creationId="{3783AABE-D0EF-470C-A5DC-B56EBBC108CB}"/>
          </ac:spMkLst>
        </pc:spChg>
        <pc:spChg chg="mod">
          <ac:chgData name="JJ HU" userId="f9cbafaa3520ff22" providerId="LiveId" clId="{350D0486-E21B-4387-9CA1-2C03E1762B31}" dt="2017-10-23T02:42:23.228" v="1098" actId="1036"/>
          <ac:spMkLst>
            <pc:docMk/>
            <pc:sldMk cId="2266047456" sldId="286"/>
            <ac:spMk id="18" creationId="{00000000-0000-0000-0000-000000000000}"/>
          </ac:spMkLst>
        </pc:spChg>
        <pc:spChg chg="mod">
          <ac:chgData name="JJ HU" userId="f9cbafaa3520ff22" providerId="LiveId" clId="{350D0486-E21B-4387-9CA1-2C03E1762B31}" dt="2017-10-23T02:42:23.228" v="1098" actId="1036"/>
          <ac:spMkLst>
            <pc:docMk/>
            <pc:sldMk cId="2266047456" sldId="286"/>
            <ac:spMk id="19" creationId="{00000000-0000-0000-0000-000000000000}"/>
          </ac:spMkLst>
        </pc:spChg>
        <pc:spChg chg="mod">
          <ac:chgData name="JJ HU" userId="f9cbafaa3520ff22" providerId="LiveId" clId="{350D0486-E21B-4387-9CA1-2C03E1762B31}" dt="2017-10-23T02:42:36.391" v="1103" actId="1037"/>
          <ac:spMkLst>
            <pc:docMk/>
            <pc:sldMk cId="2266047456" sldId="286"/>
            <ac:spMk id="20" creationId="{00000000-0000-0000-0000-000000000000}"/>
          </ac:spMkLst>
        </pc:spChg>
        <pc:spChg chg="mod">
          <ac:chgData name="JJ HU" userId="f9cbafaa3520ff22" providerId="LiveId" clId="{350D0486-E21B-4387-9CA1-2C03E1762B31}" dt="2017-10-23T02:43:43.615" v="1112" actId="1038"/>
          <ac:spMkLst>
            <pc:docMk/>
            <pc:sldMk cId="2266047456" sldId="286"/>
            <ac:spMk id="47106" creationId="{00000000-0000-0000-0000-000000000000}"/>
          </ac:spMkLst>
        </pc:spChg>
        <pc:grpChg chg="mod">
          <ac:chgData name="JJ HU" userId="f9cbafaa3520ff22" providerId="LiveId" clId="{350D0486-E21B-4387-9CA1-2C03E1762B31}" dt="2017-10-23T02:42:23.228" v="1098" actId="1036"/>
          <ac:grpSpMkLst>
            <pc:docMk/>
            <pc:sldMk cId="2266047456" sldId="286"/>
            <ac:grpSpMk id="4" creationId="{00000000-0000-0000-0000-000000000000}"/>
          </ac:grpSpMkLst>
        </pc:grpChg>
        <pc:picChg chg="mod">
          <ac:chgData name="JJ HU" userId="f9cbafaa3520ff22" providerId="LiveId" clId="{350D0486-E21B-4387-9CA1-2C03E1762B31}" dt="2017-10-23T02:42:23.228" v="1098" actId="1036"/>
          <ac:picMkLst>
            <pc:docMk/>
            <pc:sldMk cId="2266047456" sldId="286"/>
            <ac:picMk id="11"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10/22/2017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C7721-B3EF-4204-A06C-703815509580}" type="slidenum">
              <a:rPr lang="en-US" smtClean="0"/>
              <a:pPr/>
              <a:t>1</a:t>
            </a:fld>
            <a:endParaRPr lang="en-US"/>
          </a:p>
        </p:txBody>
      </p:sp>
    </p:spTree>
    <p:extLst>
      <p:ext uri="{BB962C8B-B14F-4D97-AF65-F5344CB8AC3E}">
        <p14:creationId xmlns:p14="http://schemas.microsoft.com/office/powerpoint/2010/main" val="155970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fracture toughness</a:t>
            </a:r>
            <a:r>
              <a:rPr lang="en-US" sz="1200" kern="1200" baseline="0" dirty="0">
                <a:solidFill>
                  <a:schemeClr val="tx1"/>
                </a:solidFill>
                <a:effectLst/>
                <a:latin typeface="+mn-lt"/>
                <a:ea typeface="+mn-ea"/>
                <a:cs typeface="+mn-cs"/>
              </a:rPr>
              <a:t> number quoted</a:t>
            </a:r>
            <a:r>
              <a:rPr lang="en-US" sz="1200" kern="1200" dirty="0">
                <a:solidFill>
                  <a:schemeClr val="tx1"/>
                </a:solidFill>
                <a:effectLst/>
                <a:latin typeface="+mn-lt"/>
                <a:ea typeface="+mn-ea"/>
                <a:cs typeface="+mn-cs"/>
              </a:rPr>
              <a:t> is measured using a Chevron notch test before ion exchange.</a:t>
            </a:r>
            <a:endParaRPr lang="en-US" dirty="0"/>
          </a:p>
          <a:p>
            <a:r>
              <a:rPr lang="en-US" dirty="0"/>
              <a:t>In</a:t>
            </a:r>
            <a:r>
              <a:rPr lang="en-US" baseline="0" dirty="0"/>
              <a:t> the case of strengthened glass, the “apparent” fracture toughness depends on crack geometry and testing method. See for example: Influence of Surface Stress on indentation Cracking, J. Am. </a:t>
            </a:r>
            <a:r>
              <a:rPr lang="en-US" baseline="0" dirty="0" err="1"/>
              <a:t>Cerac</a:t>
            </a:r>
            <a:r>
              <a:rPr lang="en-US" baseline="0" dirty="0"/>
              <a:t>. Soc. 69, 223 (1986).</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17</a:t>
            </a:fld>
            <a:endParaRPr lang="en-US"/>
          </a:p>
        </p:txBody>
      </p:sp>
    </p:spTree>
    <p:extLst>
      <p:ext uri="{BB962C8B-B14F-4D97-AF65-F5344CB8AC3E}">
        <p14:creationId xmlns:p14="http://schemas.microsoft.com/office/powerpoint/2010/main" val="149388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18</a:t>
            </a:fld>
            <a:endParaRPr lang="en-US"/>
          </a:p>
        </p:txBody>
      </p:sp>
    </p:spTree>
    <p:extLst>
      <p:ext uri="{BB962C8B-B14F-4D97-AF65-F5344CB8AC3E}">
        <p14:creationId xmlns:p14="http://schemas.microsoft.com/office/powerpoint/2010/main" val="260302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19</a:t>
            </a:fld>
            <a:endParaRPr lang="en-US"/>
          </a:p>
        </p:txBody>
      </p:sp>
    </p:spTree>
    <p:extLst>
      <p:ext uri="{BB962C8B-B14F-4D97-AF65-F5344CB8AC3E}">
        <p14:creationId xmlns:p14="http://schemas.microsoft.com/office/powerpoint/2010/main" val="240827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20</a:t>
            </a:fld>
            <a:endParaRPr lang="en-US"/>
          </a:p>
        </p:txBody>
      </p:sp>
    </p:spTree>
    <p:extLst>
      <p:ext uri="{BB962C8B-B14F-4D97-AF65-F5344CB8AC3E}">
        <p14:creationId xmlns:p14="http://schemas.microsoft.com/office/powerpoint/2010/main" val="413403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21</a:t>
            </a:fld>
            <a:endParaRPr lang="en-US"/>
          </a:p>
        </p:txBody>
      </p:sp>
    </p:spTree>
    <p:extLst>
      <p:ext uri="{BB962C8B-B14F-4D97-AF65-F5344CB8AC3E}">
        <p14:creationId xmlns:p14="http://schemas.microsoft.com/office/powerpoint/2010/main" val="100327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 Modulus of Rupture, i.e. flexural strength</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22</a:t>
            </a:fld>
            <a:endParaRPr lang="en-US"/>
          </a:p>
        </p:txBody>
      </p:sp>
    </p:spTree>
    <p:extLst>
      <p:ext uri="{BB962C8B-B14F-4D97-AF65-F5344CB8AC3E}">
        <p14:creationId xmlns:p14="http://schemas.microsoft.com/office/powerpoint/2010/main" val="168575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4F01070-15FD-41C0-9D23-A8FB20678E07}" type="slidenum">
              <a:rPr lang="en-US" smtClean="0"/>
              <a:pPr/>
              <a:t>27</a:t>
            </a:fld>
            <a:endParaRPr lang="en-US"/>
          </a:p>
        </p:txBody>
      </p:sp>
    </p:spTree>
    <p:extLst>
      <p:ext uri="{BB962C8B-B14F-4D97-AF65-F5344CB8AC3E}">
        <p14:creationId xmlns:p14="http://schemas.microsoft.com/office/powerpoint/2010/main" val="731128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29</a:t>
            </a:fld>
            <a:endParaRPr lang="en-US"/>
          </a:p>
        </p:txBody>
      </p:sp>
    </p:spTree>
    <p:extLst>
      <p:ext uri="{BB962C8B-B14F-4D97-AF65-F5344CB8AC3E}">
        <p14:creationId xmlns:p14="http://schemas.microsoft.com/office/powerpoint/2010/main" val="357194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Strengthening by surface crystallization is actually based upon two principles. Firstly, the relative contraction of the surface from the set point of the glass to room temperature after the onset of surface crystallization is less for the surface layers than for the glass substrate. Secondly, second-phase inclusions act to increase the effective </a:t>
            </a:r>
            <a:r>
              <a:rPr lang="en-US" dirty="0" err="1"/>
              <a:t>Klc</a:t>
            </a:r>
            <a:r>
              <a:rPr lang="en-US" dirty="0"/>
              <a:t>, which leads to strengthening for an assumed initial flaw distribution.</a:t>
            </a:r>
          </a:p>
        </p:txBody>
      </p:sp>
      <p:sp>
        <p:nvSpPr>
          <p:cNvPr id="4" name="Slide Number Placeholder 3"/>
          <p:cNvSpPr>
            <a:spLocks noGrp="1"/>
          </p:cNvSpPr>
          <p:nvPr>
            <p:ph type="sldNum" sz="quarter" idx="10"/>
          </p:nvPr>
        </p:nvSpPr>
        <p:spPr/>
        <p:txBody>
          <a:bodyPr/>
          <a:lstStyle/>
          <a:p>
            <a:fld id="{817C7721-B3EF-4204-A06C-703815509580}" type="slidenum">
              <a:rPr lang="en-US" smtClean="0"/>
              <a:pPr/>
              <a:t>4</a:t>
            </a:fld>
            <a:endParaRPr lang="en-US"/>
          </a:p>
        </p:txBody>
      </p:sp>
    </p:spTree>
    <p:extLst>
      <p:ext uri="{BB962C8B-B14F-4D97-AF65-F5344CB8AC3E}">
        <p14:creationId xmlns:p14="http://schemas.microsoft.com/office/powerpoint/2010/main" val="5389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7</a:t>
            </a:fld>
            <a:endParaRPr lang="en-US"/>
          </a:p>
        </p:txBody>
      </p:sp>
    </p:spTree>
    <p:extLst>
      <p:ext uri="{BB962C8B-B14F-4D97-AF65-F5344CB8AC3E}">
        <p14:creationId xmlns:p14="http://schemas.microsoft.com/office/powerpoint/2010/main" val="409985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a:r>
            <a:r>
              <a:rPr lang="en-US" dirty="0" err="1"/>
              <a:t>c_P</a:t>
            </a:r>
            <a:r>
              <a:rPr lang="en-US" dirty="0"/>
              <a:t> denotes volumetric heat capacity</a:t>
            </a:r>
          </a:p>
        </p:txBody>
      </p:sp>
      <p:sp>
        <p:nvSpPr>
          <p:cNvPr id="4" name="Slide Number Placeholder 3"/>
          <p:cNvSpPr>
            <a:spLocks noGrp="1"/>
          </p:cNvSpPr>
          <p:nvPr>
            <p:ph type="sldNum" sz="quarter" idx="10"/>
          </p:nvPr>
        </p:nvSpPr>
        <p:spPr/>
        <p:txBody>
          <a:bodyPr/>
          <a:lstStyle/>
          <a:p>
            <a:fld id="{817C7721-B3EF-4204-A06C-703815509580}" type="slidenum">
              <a:rPr lang="en-US" smtClean="0"/>
              <a:pPr/>
              <a:t>9</a:t>
            </a:fld>
            <a:endParaRPr lang="en-US"/>
          </a:p>
        </p:txBody>
      </p:sp>
    </p:spTree>
    <p:extLst>
      <p:ext uri="{BB962C8B-B14F-4D97-AF65-F5344CB8AC3E}">
        <p14:creationId xmlns:p14="http://schemas.microsoft.com/office/powerpoint/2010/main" val="105465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Tempered glass cannot be obtained by air quench (see previous slide)</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11</a:t>
            </a:fld>
            <a:endParaRPr lang="en-US"/>
          </a:p>
        </p:txBody>
      </p:sp>
    </p:spTree>
    <p:extLst>
      <p:ext uri="{BB962C8B-B14F-4D97-AF65-F5344CB8AC3E}">
        <p14:creationId xmlns:p14="http://schemas.microsoft.com/office/powerpoint/2010/main" val="115325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Triboluminescence: https://www.youtube.com/watch?v=k5MORochIDw</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12</a:t>
            </a:fld>
            <a:endParaRPr lang="en-US"/>
          </a:p>
        </p:txBody>
      </p:sp>
    </p:spTree>
    <p:extLst>
      <p:ext uri="{BB962C8B-B14F-4D97-AF65-F5344CB8AC3E}">
        <p14:creationId xmlns:p14="http://schemas.microsoft.com/office/powerpoint/2010/main" val="305292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https://failures.wikispaces.com/Glass+Breakage+-+Nickel+Sulfide+Inclusions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14</a:t>
            </a:fld>
            <a:endParaRPr lang="en-US"/>
          </a:p>
        </p:txBody>
      </p:sp>
    </p:spTree>
    <p:extLst>
      <p:ext uri="{BB962C8B-B14F-4D97-AF65-F5344CB8AC3E}">
        <p14:creationId xmlns:p14="http://schemas.microsoft.com/office/powerpoint/2010/main" val="85895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temperature</a:t>
            </a:r>
            <a:r>
              <a:rPr lang="en-US" baseline="0" dirty="0"/>
              <a:t> has to be lower than the annealing point to prevent stress relaxation</a:t>
            </a:r>
            <a:endParaRPr lang="en-US" dirty="0"/>
          </a:p>
          <a:p>
            <a:r>
              <a:rPr lang="en-US" dirty="0"/>
              <a:t>Advantages over tempering: higher surface stress, the possibility of application to shaped articles (curved or hollow) and of limited thickness, minimal optical distortion, absence</a:t>
            </a:r>
            <a:r>
              <a:rPr lang="en-US" baseline="0" dirty="0"/>
              <a:t> of premature failure due to </a:t>
            </a:r>
            <a:r>
              <a:rPr lang="en-US" baseline="0" dirty="0" err="1"/>
              <a:t>NiS</a:t>
            </a:r>
            <a:r>
              <a:rPr lang="en-US" baseline="0" dirty="0"/>
              <a:t> inclusions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277902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high parent glass transition temperature and reduced NBOs in alkali </a:t>
            </a:r>
            <a:r>
              <a:rPr lang="en-US" sz="1200" dirty="0" err="1"/>
              <a:t>aluminosilicate</a:t>
            </a:r>
            <a:r>
              <a:rPr lang="en-US" sz="1200" dirty="0"/>
              <a:t> glasses with an alkali/alumina ratio of ~ 1 allow faster and deeper exchanges at higher immersion temperatures</a:t>
            </a:r>
          </a:p>
          <a:p>
            <a:r>
              <a:rPr lang="en-US" sz="1200" b="0" i="0" u="none" strike="noStrike" kern="1200" baseline="0" dirty="0">
                <a:solidFill>
                  <a:schemeClr val="tx1"/>
                </a:solidFill>
                <a:latin typeface="+mn-lt"/>
                <a:ea typeface="+mn-ea"/>
                <a:cs typeface="+mn-cs"/>
              </a:rPr>
              <a:t>Mixed salt bath: K from the bath replaces Na in the glass over a short distance and the Na from</a:t>
            </a:r>
          </a:p>
          <a:p>
            <a:r>
              <a:rPr lang="en-US" sz="1200" b="0" i="0" u="none" strike="noStrike" kern="1200" baseline="0" dirty="0">
                <a:solidFill>
                  <a:schemeClr val="tx1"/>
                </a:solidFill>
                <a:latin typeface="+mn-lt"/>
                <a:ea typeface="+mn-ea"/>
                <a:cs typeface="+mn-cs"/>
              </a:rPr>
              <a:t>the bath replaces Li in the glass over a larger penetration distance.</a:t>
            </a:r>
            <a:endParaRPr lang="en-US" sz="1200"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3983169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3167ABE4-01C7-462D-8EAA-05EB9C77434E}" type="datetime1">
              <a:rPr lang="en-US" smtClean="0"/>
              <a:t>10/22/2017</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4923F72D-6443-4AD7-ACB1-0DEC950F1E5E}" type="datetime1">
              <a:rPr lang="en-US" smtClean="0"/>
              <a:t>10/22/2017</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5276C292-2FA0-4741-A7E8-ED8AC215C2FD}" type="datetime1">
              <a:rPr lang="en-US" smtClean="0"/>
              <a:t>10/22/2017</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554096"/>
            <a:ext cx="8077200" cy="4541904"/>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ADC966BC-858B-4019-8C6E-012F5862365C}" type="datetime1">
              <a:rPr lang="en-US" smtClean="0"/>
              <a:t>10/22/2017</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79F8DEBF-3E42-4752-B20C-521AC6515B12}" type="datetime1">
              <a:rPr lang="en-US" smtClean="0"/>
              <a:t>10/22/2017</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48200"/>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3999"/>
            <a:ext cx="4038600" cy="4648201"/>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498B9ABD-E1F6-4EAA-BFEE-9DF062071CAE}" type="datetime1">
              <a:rPr lang="en-US" smtClean="0"/>
              <a:t>10/22/2017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1500DC15-02AE-403E-85E9-E01C048591DF}" type="datetime1">
              <a:rPr lang="en-US" smtClean="0"/>
              <a:t>10/22/2017</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5EBD5F16-81CF-4578-978F-ADF8D2429F69}" type="datetime1">
              <a:rPr lang="en-US" smtClean="0"/>
              <a:t>10/22/2017</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D8AB0E12-3392-4CAC-B493-1CF43E3620A3}" type="datetime1">
              <a:rPr lang="en-US" smtClean="0"/>
              <a:t>10/22/2017</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65E90D2F-8205-42B4-9FF1-E33828A38874}" type="datetime1">
              <a:rPr lang="en-US" smtClean="0"/>
              <a:t>10/22/2017</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86C4ECAF-0F33-4BCE-B568-030CEB3E8CBD}" type="datetime1">
              <a:rPr lang="en-US" smtClean="0"/>
              <a:t>10/22/2017</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546411"/>
            <a:ext cx="8153400" cy="45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F11C7761-D1B0-4C92-8D0B-CF4980357A9B}" type="datetime1">
              <a:rPr lang="en-US" smtClean="0"/>
              <a:t>10/22/2017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juejun@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1.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legardien.com/architectural-product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24q80ReMyq0" TargetMode="Externa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8.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6.bin"/><Relationship Id="rId4" Type="http://schemas.openxmlformats.org/officeDocument/2006/relationships/image" Target="../media/image34.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0.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35.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hyperlink" Target="http://www.gtat.com/7a480e6e-3b40-4a78-a62d-a2fc5a203141/download.htm" TargetMode="External"/><Relationship Id="rId7" Type="http://schemas.openxmlformats.org/officeDocument/2006/relationships/hyperlink" Target="http://abrisatechnologies.com/wp-content/uploads/2014/02/Dragontrail.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us.schott.com/xensation/english/products/xcover/technicaldata.html" TargetMode="External"/><Relationship Id="rId5" Type="http://schemas.openxmlformats.org/officeDocument/2006/relationships/hyperlink" Target="https://www.corning.com/content/dam/corning/microsites/csm/gorillaglass/PI_Sheets/Corning_Gorilla_Glass_5_PI_Sheet_RevB.pdf" TargetMode="External"/><Relationship Id="rId4" Type="http://schemas.openxmlformats.org/officeDocument/2006/relationships/hyperlink" Target="http://www.us.schott.com/advanced_optics/english/products/optical-materials/ir-materials/sapphire/index.html#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video" Target="https://www.youtube.com/embed/pWZEwSQlL88" TargetMode="Externa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gif"/><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6.png"/><Relationship Id="rId5" Type="http://schemas.openxmlformats.org/officeDocument/2006/relationships/image" Target="../media/image54.w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hyperlink" Target="http://www.cardinalst.com/" TargetMode="Externa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8674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9: Glass Strengthening</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3"/>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Heat-strengthened / tempered glass</a:t>
            </a:r>
          </a:p>
        </p:txBody>
      </p:sp>
      <p:sp>
        <p:nvSpPr>
          <p:cNvPr id="3" name="Content Placeholder 2"/>
          <p:cNvSpPr>
            <a:spLocks noGrp="1"/>
          </p:cNvSpPr>
          <p:nvPr>
            <p:ph idx="1"/>
          </p:nvPr>
        </p:nvSpPr>
        <p:spPr/>
        <p:txBody>
          <a:bodyPr/>
          <a:lstStyle/>
          <a:p>
            <a:r>
              <a:rPr lang="en-US" sz="2000" dirty="0"/>
              <a:t>Glass heated to 600 – 650 °C and force-cooled to generate surface compression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011" y="2232680"/>
            <a:ext cx="3662389" cy="4219606"/>
          </a:xfrm>
          <a:prstGeom prst="rect">
            <a:avLst/>
          </a:prstGeom>
        </p:spPr>
      </p:pic>
      <p:sp>
        <p:nvSpPr>
          <p:cNvPr id="8" name="TextBox 7"/>
          <p:cNvSpPr txBox="1"/>
          <p:nvPr/>
        </p:nvSpPr>
        <p:spPr>
          <a:xfrm>
            <a:off x="5257800" y="2438400"/>
            <a:ext cx="1544012" cy="369332"/>
          </a:xfrm>
          <a:prstGeom prst="rect">
            <a:avLst/>
          </a:prstGeom>
          <a:noFill/>
        </p:spPr>
        <p:txBody>
          <a:bodyPr wrap="none" rtlCol="0">
            <a:spAutoFit/>
          </a:bodyPr>
          <a:lstStyle/>
          <a:p>
            <a:pPr algn="ctr"/>
            <a:r>
              <a:rPr lang="en-US" dirty="0"/>
              <a:t>Air quenched</a:t>
            </a:r>
          </a:p>
        </p:txBody>
      </p:sp>
      <p:graphicFrame>
        <p:nvGraphicFramePr>
          <p:cNvPr id="11" name="Object 10"/>
          <p:cNvGraphicFramePr>
            <a:graphicFrameLocks noChangeAspect="1"/>
          </p:cNvGraphicFramePr>
          <p:nvPr>
            <p:extLst/>
          </p:nvPr>
        </p:nvGraphicFramePr>
        <p:xfrm>
          <a:off x="854062" y="2362200"/>
          <a:ext cx="3621088" cy="714375"/>
        </p:xfrm>
        <a:graphic>
          <a:graphicData uri="http://schemas.openxmlformats.org/presentationml/2006/ole">
            <mc:AlternateContent xmlns:mc="http://schemas.openxmlformats.org/markup-compatibility/2006">
              <mc:Choice xmlns:v="urn:schemas-microsoft-com:vml" Requires="v">
                <p:oleObj spid="_x0000_s4098" name="Equation" r:id="rId4" imgW="1866600" imgH="393480" progId="Equation.DSMT4">
                  <p:embed/>
                </p:oleObj>
              </mc:Choice>
              <mc:Fallback>
                <p:oleObj name="Equation" r:id="rId4" imgW="1866600" imgH="393480" progId="Equation.DSMT4">
                  <p:embed/>
                  <p:pic>
                    <p:nvPicPr>
                      <p:cNvPr id="11" name="Object 10"/>
                      <p:cNvPicPr>
                        <a:picLocks noChangeAspect="1" noChangeArrowheads="1"/>
                      </p:cNvPicPr>
                      <p:nvPr/>
                    </p:nvPicPr>
                    <p:blipFill>
                      <a:blip r:embed="rId5"/>
                      <a:srcRect/>
                      <a:stretch>
                        <a:fillRect/>
                      </a:stretch>
                    </p:blipFill>
                    <p:spPr bwMode="auto">
                      <a:xfrm>
                        <a:off x="854062" y="2362200"/>
                        <a:ext cx="3621088"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854062" y="3200400"/>
          <a:ext cx="3597275" cy="852487"/>
        </p:xfrm>
        <a:graphic>
          <a:graphicData uri="http://schemas.openxmlformats.org/presentationml/2006/ole">
            <mc:AlternateContent xmlns:mc="http://schemas.openxmlformats.org/markup-compatibility/2006">
              <mc:Choice xmlns:v="urn:schemas-microsoft-com:vml" Requires="v">
                <p:oleObj spid="_x0000_s4099" name="Equation" r:id="rId6" imgW="1854000" imgH="469800" progId="Equation.DSMT4">
                  <p:embed/>
                </p:oleObj>
              </mc:Choice>
              <mc:Fallback>
                <p:oleObj name="Equation" r:id="rId6" imgW="1854000" imgH="469800" progId="Equation.DSMT4">
                  <p:embed/>
                  <p:pic>
                    <p:nvPicPr>
                      <p:cNvPr id="12" name="Object 11"/>
                      <p:cNvPicPr>
                        <a:picLocks noChangeAspect="1" noChangeArrowheads="1"/>
                      </p:cNvPicPr>
                      <p:nvPr/>
                    </p:nvPicPr>
                    <p:blipFill>
                      <a:blip r:embed="rId7"/>
                      <a:srcRect/>
                      <a:stretch>
                        <a:fillRect/>
                      </a:stretch>
                    </p:blipFill>
                    <p:spPr bwMode="auto">
                      <a:xfrm>
                        <a:off x="854062" y="3200400"/>
                        <a:ext cx="3597275" cy="85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ontent Placeholder 2"/>
          <p:cNvSpPr txBox="1">
            <a:spLocks/>
          </p:cNvSpPr>
          <p:nvPr/>
        </p:nvSpPr>
        <p:spPr bwMode="auto">
          <a:xfrm>
            <a:off x="457200" y="4732638"/>
            <a:ext cx="4117194" cy="1385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2000" kern="0" dirty="0"/>
              <a:t>Additional stress contributions</a:t>
            </a:r>
          </a:p>
          <a:p>
            <a:pPr marL="684213" lvl="1" indent="-341313"/>
            <a:r>
              <a:rPr lang="en-US" kern="0" dirty="0"/>
              <a:t>Fictive temperature gradient</a:t>
            </a:r>
          </a:p>
          <a:p>
            <a:pPr marL="684213" lvl="1" indent="-341313"/>
            <a:r>
              <a:rPr lang="en-US" kern="0" dirty="0"/>
              <a:t>Viscoelastic relaxation</a:t>
            </a:r>
          </a:p>
        </p:txBody>
      </p:sp>
      <p:sp>
        <p:nvSpPr>
          <p:cNvPr id="14" name="Rectangle 13"/>
          <p:cNvSpPr/>
          <p:nvPr/>
        </p:nvSpPr>
        <p:spPr>
          <a:xfrm>
            <a:off x="794952" y="4191000"/>
            <a:ext cx="2294218" cy="400110"/>
          </a:xfrm>
          <a:prstGeom prst="rect">
            <a:avLst/>
          </a:prstGeom>
        </p:spPr>
        <p:txBody>
          <a:bodyPr wrap="none">
            <a:spAutoFit/>
          </a:bodyPr>
          <a:lstStyle/>
          <a:p>
            <a:pPr algn="ctr"/>
            <a:r>
              <a:rPr lang="en-US" sz="2000" i="1" kern="0" dirty="0">
                <a:latin typeface="Times New Roman" panose="02020603050405020304" pitchFamily="18" charset="0"/>
                <a:cs typeface="Times New Roman" panose="02020603050405020304" pitchFamily="18" charset="0"/>
              </a:rPr>
              <a:t>D</a:t>
            </a:r>
            <a:r>
              <a:rPr lang="en-US" sz="2000" i="1" kern="0" baseline="-25000" dirty="0">
                <a:latin typeface="Times New Roman" panose="02020603050405020304" pitchFamily="18" charset="0"/>
                <a:cs typeface="Times New Roman" panose="02020603050405020304" pitchFamily="18" charset="0"/>
              </a:rPr>
              <a:t> </a:t>
            </a:r>
            <a:r>
              <a:rPr lang="en-US" sz="2000" kern="0" dirty="0"/>
              <a:t>: glass thickness</a:t>
            </a:r>
            <a:endParaRPr lang="en-US" sz="20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57749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Heat-strengthened / tempered glass</a:t>
            </a:r>
          </a:p>
        </p:txBody>
      </p:sp>
      <p:sp>
        <p:nvSpPr>
          <p:cNvPr id="3" name="Content Placeholder 2"/>
          <p:cNvSpPr>
            <a:spLocks noGrp="1"/>
          </p:cNvSpPr>
          <p:nvPr>
            <p:ph idx="1"/>
          </p:nvPr>
        </p:nvSpPr>
        <p:spPr/>
        <p:txBody>
          <a:bodyPr/>
          <a:lstStyle/>
          <a:p>
            <a:r>
              <a:rPr lang="en-US" sz="2000" dirty="0"/>
              <a:t>Glass heated to 600 – 650 °C and force-cooled to generate surface compression</a:t>
            </a:r>
          </a:p>
          <a:p>
            <a:r>
              <a:rPr lang="en-US" sz="2000" dirty="0"/>
              <a:t>ASTM C1048 standard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819400"/>
            <a:ext cx="3738240" cy="2566924"/>
          </a:xfrm>
          <a:prstGeom prst="rect">
            <a:avLst/>
          </a:prstGeom>
        </p:spPr>
      </p:pic>
      <p:sp>
        <p:nvSpPr>
          <p:cNvPr id="8" name="Rectangle 7"/>
          <p:cNvSpPr/>
          <p:nvPr/>
        </p:nvSpPr>
        <p:spPr>
          <a:xfrm>
            <a:off x="338781" y="2675238"/>
            <a:ext cx="3928419" cy="2964914"/>
          </a:xfrm>
          <a:prstGeom prst="rect">
            <a:avLst/>
          </a:prstGeom>
        </p:spPr>
        <p:txBody>
          <a:bodyPr wrap="square">
            <a:spAutoFit/>
          </a:bodyPr>
          <a:lstStyle/>
          <a:p>
            <a:pPr marL="795338" lvl="1" indent="-338138" fontAlgn="base">
              <a:spcBef>
                <a:spcPts val="800"/>
              </a:spcBef>
              <a:spcAft>
                <a:spcPct val="0"/>
              </a:spcAft>
              <a:buClr>
                <a:srgbClr val="C0504D"/>
              </a:buClr>
              <a:buSzPct val="80000"/>
              <a:buFont typeface="Wingdings" pitchFamily="2" charset="2"/>
              <a:buChar char="¨"/>
            </a:pPr>
            <a:r>
              <a:rPr lang="en-US" sz="2000" kern="0" dirty="0">
                <a:solidFill>
                  <a:prstClr val="black"/>
                </a:solidFill>
              </a:rPr>
              <a:t>Heat-strengthened glass: surface stress between 24 – 52 MPa, about twice stronger than annealed (untreated) glass</a:t>
            </a:r>
          </a:p>
          <a:p>
            <a:pPr marL="795338" lvl="1" indent="-338138" fontAlgn="base">
              <a:spcBef>
                <a:spcPts val="800"/>
              </a:spcBef>
              <a:spcAft>
                <a:spcPct val="0"/>
              </a:spcAft>
              <a:buClr>
                <a:srgbClr val="C0504D"/>
              </a:buClr>
              <a:buSzPct val="80000"/>
              <a:buFont typeface="Wingdings" pitchFamily="2" charset="2"/>
              <a:buChar char="¨"/>
            </a:pPr>
            <a:r>
              <a:rPr lang="en-US" sz="2000" kern="0" dirty="0">
                <a:solidFill>
                  <a:prstClr val="black"/>
                </a:solidFill>
              </a:rPr>
              <a:t>Tempered glass: surface stress &gt; 69 MPa (10,000 Psi), 4 to 5 times stronger than untreated glass</a:t>
            </a:r>
          </a:p>
        </p:txBody>
      </p:sp>
      <p:sp>
        <p:nvSpPr>
          <p:cNvPr id="9" name="Rectangle 8"/>
          <p:cNvSpPr/>
          <p:nvPr/>
        </p:nvSpPr>
        <p:spPr>
          <a:xfrm>
            <a:off x="4536120" y="5453946"/>
            <a:ext cx="3962400" cy="276999"/>
          </a:xfrm>
          <a:prstGeom prst="rect">
            <a:avLst/>
          </a:prstGeom>
        </p:spPr>
        <p:txBody>
          <a:bodyPr wrap="square">
            <a:spAutoFit/>
          </a:bodyPr>
          <a:lstStyle/>
          <a:p>
            <a:pPr algn="ctr"/>
            <a:r>
              <a:rPr lang="en-US" sz="1200" dirty="0">
                <a:hlinkClick r:id="rId4"/>
              </a:rPr>
              <a:t>http://www.legardien.com/architectural-products</a:t>
            </a:r>
            <a:endParaRPr lang="en-US" sz="12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12569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102"/>
            <a:ext cx="8077200" cy="990600"/>
          </a:xfrm>
        </p:spPr>
        <p:txBody>
          <a:bodyPr/>
          <a:lstStyle/>
          <a:p>
            <a:r>
              <a:rPr lang="en-US" sz="2600" dirty="0"/>
              <a:t>Glass goes ballistic: Bullet vs. Prince Rupert's Drop</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12</a:t>
            </a:fld>
            <a:endParaRPr lang="en-US"/>
          </a:p>
        </p:txBody>
      </p:sp>
      <p:pic>
        <p:nvPicPr>
          <p:cNvPr id="9" name="Online Media 8">
            <a:hlinkClick r:id="" action="ppaction://media"/>
            <a:extLst>
              <a:ext uri="{FF2B5EF4-FFF2-40B4-BE49-F238E27FC236}">
                <a16:creationId xmlns:a16="http://schemas.microsoft.com/office/drawing/2014/main" id="{77D7493F-790D-4827-8D8D-7B8C22366301}"/>
              </a:ext>
            </a:extLst>
          </p:cNvPr>
          <p:cNvPicPr>
            <a:picLocks noRot="1" noChangeAspect="1"/>
          </p:cNvPicPr>
          <p:nvPr>
            <a:videoFile r:link="rId1"/>
          </p:nvPr>
        </p:nvPicPr>
        <p:blipFill>
          <a:blip r:embed="rId4"/>
          <a:stretch>
            <a:fillRect/>
          </a:stretch>
        </p:blipFill>
        <p:spPr>
          <a:xfrm>
            <a:off x="571500" y="1629356"/>
            <a:ext cx="7848600" cy="4572000"/>
          </a:xfrm>
          <a:prstGeom prst="rect">
            <a:avLst/>
          </a:prstGeom>
        </p:spPr>
      </p:pic>
    </p:spTree>
    <p:extLst>
      <p:ext uri="{BB962C8B-B14F-4D97-AF65-F5344CB8AC3E}">
        <p14:creationId xmlns:p14="http://schemas.microsoft.com/office/powerpoint/2010/main" val="351979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102"/>
            <a:ext cx="8077200" cy="990600"/>
          </a:xfrm>
        </p:spPr>
        <p:txBody>
          <a:bodyPr/>
          <a:lstStyle/>
          <a:p>
            <a:r>
              <a:rPr lang="en-US" sz="2600" dirty="0"/>
              <a:t>Quantifying the strength of Prince Rupert's drops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13</a:t>
            </a:fld>
            <a:endParaRPr lang="en-US"/>
          </a:p>
        </p:txBody>
      </p:sp>
      <p:pic>
        <p:nvPicPr>
          <p:cNvPr id="5" name="Picture 4">
            <a:extLst>
              <a:ext uri="{FF2B5EF4-FFF2-40B4-BE49-F238E27FC236}">
                <a16:creationId xmlns:a16="http://schemas.microsoft.com/office/drawing/2014/main" id="{FC0CAF86-B758-41E6-B63F-D216DE7B3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46" y="3734253"/>
            <a:ext cx="1471653" cy="2241117"/>
          </a:xfrm>
          <a:prstGeom prst="rect">
            <a:avLst/>
          </a:prstGeom>
        </p:spPr>
      </p:pic>
      <p:pic>
        <p:nvPicPr>
          <p:cNvPr id="7" name="Picture 6">
            <a:extLst>
              <a:ext uri="{FF2B5EF4-FFF2-40B4-BE49-F238E27FC236}">
                <a16:creationId xmlns:a16="http://schemas.microsoft.com/office/drawing/2014/main" id="{8A31B2A1-63FB-4682-91B1-640A9ACDF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09303"/>
            <a:ext cx="7527207" cy="1960696"/>
          </a:xfrm>
          <a:prstGeom prst="rect">
            <a:avLst/>
          </a:prstGeom>
        </p:spPr>
      </p:pic>
      <p:pic>
        <p:nvPicPr>
          <p:cNvPr id="10" name="Picture 9">
            <a:extLst>
              <a:ext uri="{FF2B5EF4-FFF2-40B4-BE49-F238E27FC236}">
                <a16:creationId xmlns:a16="http://schemas.microsoft.com/office/drawing/2014/main" id="{3AA6F1D9-AA3C-4BFA-9B5A-BFC1ED8E6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3695515"/>
            <a:ext cx="5292914" cy="2338437"/>
          </a:xfrm>
          <a:prstGeom prst="rect">
            <a:avLst/>
          </a:prstGeom>
        </p:spPr>
      </p:pic>
      <p:sp>
        <p:nvSpPr>
          <p:cNvPr id="12" name="Rectangle 11">
            <a:extLst>
              <a:ext uri="{FF2B5EF4-FFF2-40B4-BE49-F238E27FC236}">
                <a16:creationId xmlns:a16="http://schemas.microsoft.com/office/drawing/2014/main" id="{EE088AFD-7232-4D2C-9C88-1188456D7092}"/>
              </a:ext>
            </a:extLst>
          </p:cNvPr>
          <p:cNvSpPr/>
          <p:nvPr/>
        </p:nvSpPr>
        <p:spPr>
          <a:xfrm>
            <a:off x="5069045" y="6078609"/>
            <a:ext cx="3098926" cy="307777"/>
          </a:xfrm>
          <a:prstGeom prst="rect">
            <a:avLst/>
          </a:prstGeom>
        </p:spPr>
        <p:txBody>
          <a:bodyPr wrap="none">
            <a:spAutoFit/>
          </a:bodyPr>
          <a:lstStyle/>
          <a:p>
            <a:pPr algn="ctr"/>
            <a:r>
              <a:rPr lang="fr-FR" sz="1400" i="1" dirty="0" err="1"/>
              <a:t>Appl</a:t>
            </a:r>
            <a:r>
              <a:rPr lang="fr-FR" sz="1400" i="1" dirty="0"/>
              <a:t>. Phys. </a:t>
            </a:r>
            <a:r>
              <a:rPr lang="fr-FR" sz="1400" i="1" dirty="0" err="1"/>
              <a:t>Lett</a:t>
            </a:r>
            <a:r>
              <a:rPr lang="fr-FR" sz="1400" i="1" dirty="0"/>
              <a:t>.</a:t>
            </a:r>
            <a:r>
              <a:rPr lang="fr-FR" sz="1400" dirty="0"/>
              <a:t> </a:t>
            </a:r>
            <a:r>
              <a:rPr lang="fr-FR" sz="1400" b="1" dirty="0"/>
              <a:t>109</a:t>
            </a:r>
            <a:r>
              <a:rPr lang="fr-FR" sz="1400" dirty="0"/>
              <a:t>, 231903 (2016)</a:t>
            </a:r>
            <a:endParaRPr lang="en-US" sz="1400" dirty="0"/>
          </a:p>
        </p:txBody>
      </p:sp>
    </p:spTree>
    <p:extLst>
      <p:ext uri="{BB962C8B-B14F-4D97-AF65-F5344CB8AC3E}">
        <p14:creationId xmlns:p14="http://schemas.microsoft.com/office/powerpoint/2010/main" val="89022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Premature fracture of tempered glass</a:t>
            </a:r>
          </a:p>
        </p:txBody>
      </p:sp>
      <p:sp>
        <p:nvSpPr>
          <p:cNvPr id="3" name="Content Placeholder 2"/>
          <p:cNvSpPr>
            <a:spLocks noGrp="1"/>
          </p:cNvSpPr>
          <p:nvPr>
            <p:ph idx="1"/>
          </p:nvPr>
        </p:nvSpPr>
        <p:spPr>
          <a:xfrm>
            <a:off x="457200" y="1554096"/>
            <a:ext cx="8077200" cy="1417704"/>
          </a:xfrm>
        </p:spPr>
        <p:txBody>
          <a:bodyPr/>
          <a:lstStyle/>
          <a:p>
            <a:r>
              <a:rPr lang="en-US" sz="2000" dirty="0"/>
              <a:t>Nickel sulfide inclusion induced subcritical crack growth</a:t>
            </a:r>
          </a:p>
          <a:p>
            <a:r>
              <a:rPr lang="en-US" sz="2000" dirty="0"/>
              <a:t>Sulfur is introduced in a fining agent (Na</a:t>
            </a:r>
            <a:r>
              <a:rPr lang="en-US" sz="2000" baseline="-25000" dirty="0"/>
              <a:t>2</a:t>
            </a:r>
            <a:r>
              <a:rPr lang="en-US" sz="2000" dirty="0"/>
              <a:t>S) in glass making</a:t>
            </a:r>
          </a:p>
          <a:p>
            <a:r>
              <a:rPr lang="en-US" sz="2000" dirty="0"/>
              <a:t>The origin of nickel is unclear but likely due to contamination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996514"/>
            <a:ext cx="4114800" cy="3176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446" y="3045145"/>
            <a:ext cx="3617992" cy="28304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6387" y="3045144"/>
            <a:ext cx="3640505" cy="2830493"/>
          </a:xfrm>
          <a:prstGeom prst="rect">
            <a:avLst/>
          </a:prstGeom>
        </p:spPr>
      </p:pic>
      <p:sp>
        <p:nvSpPr>
          <p:cNvPr id="9" name="Rectangle 8"/>
          <p:cNvSpPr/>
          <p:nvPr/>
        </p:nvSpPr>
        <p:spPr>
          <a:xfrm>
            <a:off x="6592738" y="5948981"/>
            <a:ext cx="2012089" cy="307777"/>
          </a:xfrm>
          <a:prstGeom prst="rect">
            <a:avLst/>
          </a:prstGeom>
        </p:spPr>
        <p:txBody>
          <a:bodyPr wrap="none">
            <a:spAutoFit/>
          </a:bodyPr>
          <a:lstStyle/>
          <a:p>
            <a:pPr algn="ctr"/>
            <a:r>
              <a:rPr lang="en-US" sz="1400" i="1" dirty="0"/>
              <a:t>Fracture</a:t>
            </a:r>
            <a:r>
              <a:rPr lang="en-US" sz="1400" dirty="0"/>
              <a:t> </a:t>
            </a:r>
            <a:r>
              <a:rPr lang="en-US" sz="1400" b="1" dirty="0"/>
              <a:t>3</a:t>
            </a:r>
            <a:r>
              <a:rPr lang="en-US" sz="1400" dirty="0"/>
              <a:t>, 985 (1977)</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7617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6367"/>
          <a:stretch/>
        </p:blipFill>
        <p:spPr>
          <a:xfrm>
            <a:off x="3830638" y="1465827"/>
            <a:ext cx="4856162" cy="3182215"/>
          </a:xfrm>
          <a:prstGeom prst="rect">
            <a:avLst/>
          </a:prstGeom>
        </p:spPr>
      </p:pic>
      <p:sp>
        <p:nvSpPr>
          <p:cNvPr id="2" name="Title 1"/>
          <p:cNvSpPr>
            <a:spLocks noGrp="1"/>
          </p:cNvSpPr>
          <p:nvPr>
            <p:ph type="title"/>
          </p:nvPr>
        </p:nvSpPr>
        <p:spPr/>
        <p:txBody>
          <a:bodyPr/>
          <a:lstStyle/>
          <a:p>
            <a:r>
              <a:rPr lang="en-US" dirty="0"/>
              <a:t>Chemical strengthening</a:t>
            </a:r>
          </a:p>
        </p:txBody>
      </p:sp>
      <p:sp>
        <p:nvSpPr>
          <p:cNvPr id="3" name="Content Placeholder 2"/>
          <p:cNvSpPr>
            <a:spLocks noGrp="1"/>
          </p:cNvSpPr>
          <p:nvPr>
            <p:ph idx="1"/>
          </p:nvPr>
        </p:nvSpPr>
        <p:spPr>
          <a:xfrm>
            <a:off x="457200" y="1554095"/>
            <a:ext cx="3810001" cy="3165815"/>
          </a:xfrm>
        </p:spPr>
        <p:txBody>
          <a:bodyPr/>
          <a:lstStyle/>
          <a:p>
            <a:r>
              <a:rPr lang="en-US" sz="2000" dirty="0"/>
              <a:t>Ion exchange in salt bath</a:t>
            </a:r>
          </a:p>
          <a:p>
            <a:r>
              <a:rPr lang="en-US" sz="2000" dirty="0" err="1"/>
              <a:t>Interdiffusion</a:t>
            </a:r>
            <a:r>
              <a:rPr lang="en-US" sz="2000" dirty="0"/>
              <a:t> process</a:t>
            </a:r>
          </a:p>
          <a:p>
            <a:endParaRPr lang="en-US" sz="2000" dirty="0"/>
          </a:p>
          <a:p>
            <a:endParaRPr lang="en-US" sz="2000" dirty="0"/>
          </a:p>
          <a:p>
            <a:endParaRPr lang="en-US" sz="4400" dirty="0"/>
          </a:p>
          <a:p>
            <a:pPr marL="684213" lvl="1"/>
            <a:r>
              <a:rPr lang="en-US" dirty="0"/>
              <a:t>Kinetics limited by slow-moving ion species</a:t>
            </a:r>
          </a:p>
        </p:txBody>
      </p:sp>
      <p:graphicFrame>
        <p:nvGraphicFramePr>
          <p:cNvPr id="5" name="Object 4"/>
          <p:cNvGraphicFramePr>
            <a:graphicFrameLocks noChangeAspect="1"/>
          </p:cNvGraphicFramePr>
          <p:nvPr>
            <p:extLst>
              <p:ext uri="{D42A27DB-BD31-4B8C-83A1-F6EECF244321}">
                <p14:modId xmlns:p14="http://schemas.microsoft.com/office/powerpoint/2010/main" val="1693820756"/>
              </p:ext>
            </p:extLst>
          </p:nvPr>
        </p:nvGraphicFramePr>
        <p:xfrm>
          <a:off x="838200" y="2430162"/>
          <a:ext cx="2611438" cy="782638"/>
        </p:xfrm>
        <a:graphic>
          <a:graphicData uri="http://schemas.openxmlformats.org/presentationml/2006/ole">
            <mc:AlternateContent xmlns:mc="http://schemas.openxmlformats.org/markup-compatibility/2006">
              <mc:Choice xmlns:v="urn:schemas-microsoft-com:vml" Requires="v">
                <p:oleObj spid="_x0000_s5122" name="Equation" r:id="rId5" imgW="1346040" imgH="431640" progId="Equation.DSMT4">
                  <p:embed/>
                </p:oleObj>
              </mc:Choice>
              <mc:Fallback>
                <p:oleObj name="Equation" r:id="rId5" imgW="1346040" imgH="431640" progId="Equation.DSMT4">
                  <p:embed/>
                  <p:pic>
                    <p:nvPicPr>
                      <p:cNvPr id="5" name="Object 4"/>
                      <p:cNvPicPr>
                        <a:picLocks noChangeAspect="1" noChangeArrowheads="1"/>
                      </p:cNvPicPr>
                      <p:nvPr/>
                    </p:nvPicPr>
                    <p:blipFill>
                      <a:blip r:embed="rId6"/>
                      <a:srcRect/>
                      <a:stretch>
                        <a:fillRect/>
                      </a:stretch>
                    </p:blipFill>
                    <p:spPr bwMode="auto">
                      <a:xfrm>
                        <a:off x="838200" y="2430162"/>
                        <a:ext cx="2611438"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457200" y="4691448"/>
            <a:ext cx="5136663" cy="400110"/>
          </a:xfrm>
          <a:prstGeom prst="rect">
            <a:avLst/>
          </a:prstGeom>
        </p:spPr>
        <p:txBody>
          <a:bodyPr wrap="none">
            <a:spAutoFit/>
          </a:bodyPr>
          <a:lstStyle/>
          <a:p>
            <a:pPr marL="684213" lvl="1" indent="-338138" fontAlgn="base">
              <a:spcBef>
                <a:spcPts val="800"/>
              </a:spcBef>
              <a:spcAft>
                <a:spcPct val="0"/>
              </a:spcAft>
              <a:buClr>
                <a:srgbClr val="C0504D"/>
              </a:buClr>
              <a:buSzPct val="80000"/>
              <a:buFont typeface="Wingdings" pitchFamily="2" charset="2"/>
              <a:buChar char="¨"/>
            </a:pPr>
            <a:r>
              <a:rPr lang="en-US" sz="2000" kern="0" dirty="0">
                <a:solidFill>
                  <a:prstClr val="black"/>
                </a:solidFill>
              </a:rPr>
              <a:t>Compressive strain impedes diffusion</a:t>
            </a:r>
          </a:p>
        </p:txBody>
      </p:sp>
      <p:graphicFrame>
        <p:nvGraphicFramePr>
          <p:cNvPr id="8" name="Object 7"/>
          <p:cNvGraphicFramePr>
            <a:graphicFrameLocks noChangeAspect="1"/>
          </p:cNvGraphicFramePr>
          <p:nvPr>
            <p:extLst>
              <p:ext uri="{D42A27DB-BD31-4B8C-83A1-F6EECF244321}">
                <p14:modId xmlns:p14="http://schemas.microsoft.com/office/powerpoint/2010/main" val="2862412486"/>
              </p:ext>
            </p:extLst>
          </p:nvPr>
        </p:nvGraphicFramePr>
        <p:xfrm>
          <a:off x="829962" y="3364964"/>
          <a:ext cx="1355725" cy="484187"/>
        </p:xfrm>
        <a:graphic>
          <a:graphicData uri="http://schemas.openxmlformats.org/presentationml/2006/ole">
            <mc:AlternateContent xmlns:mc="http://schemas.openxmlformats.org/markup-compatibility/2006">
              <mc:Choice xmlns:v="urn:schemas-microsoft-com:vml" Requires="v">
                <p:oleObj spid="_x0000_s5123" name="Equation" r:id="rId7" imgW="698400" imgH="266400" progId="Equation.DSMT4">
                  <p:embed/>
                </p:oleObj>
              </mc:Choice>
              <mc:Fallback>
                <p:oleObj name="Equation" r:id="rId7" imgW="698400" imgH="266400" progId="Equation.DSMT4">
                  <p:embed/>
                  <p:pic>
                    <p:nvPicPr>
                      <p:cNvPr id="8" name="Object 7"/>
                      <p:cNvPicPr>
                        <a:picLocks noChangeAspect="1" noChangeArrowheads="1"/>
                      </p:cNvPicPr>
                      <p:nvPr/>
                    </p:nvPicPr>
                    <p:blipFill>
                      <a:blip r:embed="rId8"/>
                      <a:srcRect/>
                      <a:stretch>
                        <a:fillRect/>
                      </a:stretch>
                    </p:blipFill>
                    <p:spPr bwMode="auto">
                      <a:xfrm>
                        <a:off x="829962" y="3364964"/>
                        <a:ext cx="1355725"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57200" y="5155189"/>
            <a:ext cx="6290505" cy="810478"/>
          </a:xfrm>
          <a:prstGeom prst="rect">
            <a:avLst/>
          </a:prstGeom>
        </p:spPr>
        <p:txBody>
          <a:bodyPr wrap="none">
            <a:spAutoFit/>
          </a:bodyPr>
          <a:lstStyle/>
          <a:p>
            <a:pPr marL="342900" lvl="0" indent="-342900" fontAlgn="base">
              <a:spcBef>
                <a:spcPts val="800"/>
              </a:spcBef>
              <a:spcAft>
                <a:spcPct val="0"/>
              </a:spcAft>
              <a:buClr>
                <a:srgbClr val="1F497D"/>
              </a:buClr>
              <a:buSzPct val="75000"/>
              <a:buFont typeface="Wingdings" pitchFamily="2" charset="2"/>
              <a:buChar char="n"/>
            </a:pPr>
            <a:r>
              <a:rPr lang="en-US" sz="2000" kern="0" dirty="0">
                <a:solidFill>
                  <a:prstClr val="black"/>
                </a:solidFill>
              </a:rPr>
              <a:t>Typical case depth in soda-lime glass: 25 to 35 </a:t>
            </a:r>
            <a:r>
              <a:rPr lang="en-US" sz="2000" kern="0" dirty="0">
                <a:solidFill>
                  <a:prstClr val="black"/>
                </a:solidFill>
                <a:latin typeface="Symbol" panose="05050102010706020507" pitchFamily="18" charset="2"/>
              </a:rPr>
              <a:t>m</a:t>
            </a:r>
            <a:r>
              <a:rPr lang="en-US" sz="2000" kern="0" dirty="0">
                <a:solidFill>
                  <a:prstClr val="black"/>
                </a:solidFill>
              </a:rPr>
              <a:t>m</a:t>
            </a:r>
          </a:p>
          <a:p>
            <a:pPr marL="342900" lvl="0" indent="-342900" fontAlgn="base">
              <a:spcBef>
                <a:spcPts val="800"/>
              </a:spcBef>
              <a:spcAft>
                <a:spcPct val="0"/>
              </a:spcAft>
              <a:buClr>
                <a:srgbClr val="1F497D"/>
              </a:buClr>
              <a:buSzPct val="75000"/>
              <a:buFont typeface="Wingdings" pitchFamily="2" charset="2"/>
              <a:buChar char="n"/>
            </a:pPr>
            <a:r>
              <a:rPr lang="en-US" sz="2000" kern="0" dirty="0">
                <a:solidFill>
                  <a:prstClr val="black"/>
                </a:solidFill>
              </a:rPr>
              <a:t>Only applies to alkali/alkali earth glasses</a:t>
            </a:r>
          </a:p>
        </p:txBody>
      </p:sp>
      <p:sp>
        <p:nvSpPr>
          <p:cNvPr id="15" name="Rectangle 14"/>
          <p:cNvSpPr/>
          <p:nvPr/>
        </p:nvSpPr>
        <p:spPr>
          <a:xfrm>
            <a:off x="5375190" y="6066255"/>
            <a:ext cx="3044167" cy="307777"/>
          </a:xfrm>
          <a:prstGeom prst="rect">
            <a:avLst/>
          </a:prstGeom>
        </p:spPr>
        <p:txBody>
          <a:bodyPr wrap="none">
            <a:spAutoFit/>
          </a:bodyPr>
          <a:lstStyle/>
          <a:p>
            <a:pPr algn="ctr"/>
            <a:r>
              <a:rPr lang="en-US" sz="1400" i="1" dirty="0"/>
              <a:t>Int. J. Appl. Glass Sci.</a:t>
            </a:r>
            <a:r>
              <a:rPr lang="en-US" sz="1400" dirty="0"/>
              <a:t> </a:t>
            </a:r>
            <a:r>
              <a:rPr lang="en-US" sz="1400" b="1" dirty="0"/>
              <a:t>1</a:t>
            </a:r>
            <a:r>
              <a:rPr lang="en-US" sz="1400" dirty="0"/>
              <a:t>, 131 (2010)</a:t>
            </a:r>
          </a:p>
        </p:txBody>
      </p:sp>
      <p:sp>
        <p:nvSpPr>
          <p:cNvPr id="6" name="Slide Number Placeholder 5"/>
          <p:cNvSpPr>
            <a:spLocks noGrp="1"/>
          </p:cNvSpPr>
          <p:nvPr>
            <p:ph type="sldNum" sz="quarter" idx="11"/>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10050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to increase case depth</a:t>
            </a:r>
          </a:p>
        </p:txBody>
      </p:sp>
      <p:sp>
        <p:nvSpPr>
          <p:cNvPr id="3" name="Content Placeholder 2"/>
          <p:cNvSpPr>
            <a:spLocks noGrp="1"/>
          </p:cNvSpPr>
          <p:nvPr>
            <p:ph idx="1"/>
          </p:nvPr>
        </p:nvSpPr>
        <p:spPr>
          <a:xfrm>
            <a:off x="457200" y="1554096"/>
            <a:ext cx="7543800" cy="4541904"/>
          </a:xfrm>
        </p:spPr>
        <p:txBody>
          <a:bodyPr/>
          <a:lstStyle/>
          <a:p>
            <a:r>
              <a:rPr lang="en-US" dirty="0"/>
              <a:t>Electric field, sonic or microwave assisted ion exchange</a:t>
            </a:r>
          </a:p>
          <a:p>
            <a:r>
              <a:rPr lang="en-US" dirty="0"/>
              <a:t>Use alkali </a:t>
            </a:r>
            <a:r>
              <a:rPr lang="en-US" dirty="0" err="1"/>
              <a:t>aluminosilicate</a:t>
            </a:r>
            <a:r>
              <a:rPr lang="en-US" dirty="0"/>
              <a:t> glasses with an alkali/alumina ratio of ~ 1</a:t>
            </a:r>
          </a:p>
          <a:p>
            <a:r>
              <a:rPr lang="en-US" dirty="0"/>
              <a:t>Use lesser size-disparity alkali pair for exchange: e.g. Li</a:t>
            </a:r>
            <a:r>
              <a:rPr lang="en-US" baseline="30000" dirty="0"/>
              <a:t>+</a:t>
            </a:r>
            <a:r>
              <a:rPr lang="en-US" dirty="0"/>
              <a:t> / Na</a:t>
            </a:r>
            <a:r>
              <a:rPr lang="en-US" baseline="30000" dirty="0"/>
              <a:t>+</a:t>
            </a:r>
            <a:r>
              <a:rPr lang="en-US" dirty="0"/>
              <a:t> instead of Na</a:t>
            </a:r>
            <a:r>
              <a:rPr lang="en-US" baseline="30000" dirty="0"/>
              <a:t>+ </a:t>
            </a:r>
            <a:r>
              <a:rPr lang="en-US" dirty="0"/>
              <a:t>/ K</a:t>
            </a:r>
            <a:r>
              <a:rPr lang="en-US" baseline="30000" dirty="0"/>
              <a:t>+</a:t>
            </a:r>
          </a:p>
          <a:p>
            <a:r>
              <a:rPr lang="en-US" dirty="0"/>
              <a:t>Add minor quantities of </a:t>
            </a:r>
            <a:r>
              <a:rPr lang="en-US" dirty="0" err="1"/>
              <a:t>MgO</a:t>
            </a:r>
            <a:r>
              <a:rPr lang="en-US" dirty="0"/>
              <a:t> or </a:t>
            </a:r>
            <a:r>
              <a:rPr lang="en-US" dirty="0" err="1"/>
              <a:t>CaO</a:t>
            </a:r>
            <a:r>
              <a:rPr lang="en-US" dirty="0"/>
              <a:t> in glass</a:t>
            </a:r>
          </a:p>
          <a:p>
            <a:r>
              <a:rPr lang="en-US" dirty="0"/>
              <a:t>Use mixed salt bath</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16</a:t>
            </a:fld>
            <a:endParaRPr lang="en-US"/>
          </a:p>
        </p:txBody>
      </p:sp>
      <p:sp>
        <p:nvSpPr>
          <p:cNvPr id="6" name="Rectangle 5">
            <a:extLst>
              <a:ext uri="{FF2B5EF4-FFF2-40B4-BE49-F238E27FC236}">
                <a16:creationId xmlns:a16="http://schemas.microsoft.com/office/drawing/2014/main" id="{1D409B8E-B049-4771-9DF0-70E149264724}"/>
              </a:ext>
            </a:extLst>
          </p:cNvPr>
          <p:cNvSpPr/>
          <p:nvPr/>
        </p:nvSpPr>
        <p:spPr>
          <a:xfrm>
            <a:off x="5375190" y="6066255"/>
            <a:ext cx="3044167" cy="307777"/>
          </a:xfrm>
          <a:prstGeom prst="rect">
            <a:avLst/>
          </a:prstGeom>
        </p:spPr>
        <p:txBody>
          <a:bodyPr wrap="none">
            <a:spAutoFit/>
          </a:bodyPr>
          <a:lstStyle/>
          <a:p>
            <a:pPr algn="ctr"/>
            <a:r>
              <a:rPr lang="en-US" sz="1400" i="1" dirty="0"/>
              <a:t>Int. J. Appl. Glass Sci.</a:t>
            </a:r>
            <a:r>
              <a:rPr lang="en-US" sz="1400" dirty="0"/>
              <a:t> </a:t>
            </a:r>
            <a:r>
              <a:rPr lang="en-US" sz="1400" b="1" dirty="0"/>
              <a:t>1</a:t>
            </a:r>
            <a:r>
              <a:rPr lang="en-US" sz="1400" dirty="0"/>
              <a:t>, 131 (2010)</a:t>
            </a:r>
          </a:p>
        </p:txBody>
      </p:sp>
    </p:spTree>
    <p:extLst>
      <p:ext uri="{BB962C8B-B14F-4D97-AF65-F5344CB8AC3E}">
        <p14:creationId xmlns:p14="http://schemas.microsoft.com/office/powerpoint/2010/main" val="145393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p>
            <a:r>
              <a:rPr lang="en-US" sz="2400" dirty="0"/>
              <a:t>Example: Corning Gorilla 5 (sodium aluminosilicate glass)</a:t>
            </a:r>
          </a:p>
        </p:txBody>
      </p:sp>
      <p:sp>
        <p:nvSpPr>
          <p:cNvPr id="5" name="TextBox 4"/>
          <p:cNvSpPr txBox="1"/>
          <p:nvPr/>
        </p:nvSpPr>
        <p:spPr>
          <a:xfrm>
            <a:off x="5754755" y="1628645"/>
            <a:ext cx="2590800" cy="923330"/>
          </a:xfrm>
          <a:prstGeom prst="rect">
            <a:avLst/>
          </a:prstGeom>
          <a:noFill/>
        </p:spPr>
        <p:txBody>
          <a:bodyPr wrap="square" rtlCol="0">
            <a:spAutoFit/>
          </a:bodyPr>
          <a:lstStyle/>
          <a:p>
            <a:pPr algn="ctr"/>
            <a:r>
              <a:rPr lang="en-US" dirty="0"/>
              <a:t>Addition of aluminum increases softening temperature and </a:t>
            </a:r>
            <a:r>
              <a:rPr lang="en-US" dirty="0" err="1"/>
              <a:t>T</a:t>
            </a:r>
            <a:r>
              <a:rPr lang="en-US" baseline="-25000" dirty="0" err="1"/>
              <a:t>g</a:t>
            </a:r>
            <a:endParaRPr lang="en-US" baseline="-25000" dirty="0"/>
          </a:p>
        </p:txBody>
      </p:sp>
      <p:graphicFrame>
        <p:nvGraphicFramePr>
          <p:cNvPr id="7" name="Object 6"/>
          <p:cNvGraphicFramePr>
            <a:graphicFrameLocks noChangeAspect="1"/>
          </p:cNvGraphicFramePr>
          <p:nvPr>
            <p:extLst>
              <p:ext uri="{D42A27DB-BD31-4B8C-83A1-F6EECF244321}">
                <p14:modId xmlns:p14="http://schemas.microsoft.com/office/powerpoint/2010/main" val="2415311732"/>
              </p:ext>
            </p:extLst>
          </p:nvPr>
        </p:nvGraphicFramePr>
        <p:xfrm>
          <a:off x="5919761" y="2878247"/>
          <a:ext cx="2457450" cy="642938"/>
        </p:xfrm>
        <a:graphic>
          <a:graphicData uri="http://schemas.openxmlformats.org/presentationml/2006/ole">
            <mc:AlternateContent xmlns:mc="http://schemas.openxmlformats.org/markup-compatibility/2006">
              <mc:Choice xmlns:v="urn:schemas-microsoft-com:vml" Requires="v">
                <p:oleObj spid="_x0000_s6146" name="Equation" r:id="rId4" imgW="1587240" imgH="444240" progId="Equation.DSMT4">
                  <p:embed/>
                </p:oleObj>
              </mc:Choice>
              <mc:Fallback>
                <p:oleObj name="Equation" r:id="rId4" imgW="1587240" imgH="444240" progId="Equation.DSMT4">
                  <p:embed/>
                  <p:pic>
                    <p:nvPicPr>
                      <p:cNvPr id="7" name="Object 6"/>
                      <p:cNvPicPr>
                        <a:picLocks noChangeAspect="1" noChangeArrowheads="1"/>
                      </p:cNvPicPr>
                      <p:nvPr/>
                    </p:nvPicPr>
                    <p:blipFill>
                      <a:blip r:embed="rId5"/>
                      <a:srcRect/>
                      <a:stretch>
                        <a:fillRect/>
                      </a:stretch>
                    </p:blipFill>
                    <p:spPr bwMode="auto">
                      <a:xfrm>
                        <a:off x="5919761" y="2878247"/>
                        <a:ext cx="2457450" cy="642938"/>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00438958"/>
              </p:ext>
            </p:extLst>
          </p:nvPr>
        </p:nvGraphicFramePr>
        <p:xfrm>
          <a:off x="5910236" y="3589353"/>
          <a:ext cx="1787525" cy="312737"/>
        </p:xfrm>
        <a:graphic>
          <a:graphicData uri="http://schemas.openxmlformats.org/presentationml/2006/ole">
            <mc:AlternateContent xmlns:mc="http://schemas.openxmlformats.org/markup-compatibility/2006">
              <mc:Choice xmlns:v="urn:schemas-microsoft-com:vml" Requires="v">
                <p:oleObj spid="_x0000_s6147" name="Equation" r:id="rId6" imgW="1155600" imgH="215640" progId="Equation.DSMT4">
                  <p:embed/>
                </p:oleObj>
              </mc:Choice>
              <mc:Fallback>
                <p:oleObj name="Equation" r:id="rId6" imgW="1155600" imgH="215640" progId="Equation.DSMT4">
                  <p:embed/>
                  <p:pic>
                    <p:nvPicPr>
                      <p:cNvPr id="8" name="Object 7"/>
                      <p:cNvPicPr>
                        <a:picLocks noChangeAspect="1" noChangeArrowheads="1"/>
                      </p:cNvPicPr>
                      <p:nvPr/>
                    </p:nvPicPr>
                    <p:blipFill>
                      <a:blip r:embed="rId7"/>
                      <a:srcRect/>
                      <a:stretch>
                        <a:fillRect/>
                      </a:stretch>
                    </p:blipFill>
                    <p:spPr bwMode="auto">
                      <a:xfrm>
                        <a:off x="5910236" y="3589353"/>
                        <a:ext cx="1787525" cy="312737"/>
                      </a:xfrm>
                      <a:prstGeom prst="rect">
                        <a:avLst/>
                      </a:prstGeom>
                      <a:noFill/>
                      <a:extLst/>
                    </p:spPr>
                  </p:pic>
                </p:oleObj>
              </mc:Fallback>
            </mc:AlternateContent>
          </a:graphicData>
        </a:graphic>
      </p:graphicFrame>
      <p:sp>
        <p:nvSpPr>
          <p:cNvPr id="9" name="TextBox 8"/>
          <p:cNvSpPr txBox="1"/>
          <p:nvPr/>
        </p:nvSpPr>
        <p:spPr>
          <a:xfrm>
            <a:off x="7734368" y="3540721"/>
            <a:ext cx="839787" cy="369332"/>
          </a:xfrm>
          <a:prstGeom prst="rect">
            <a:avLst/>
          </a:prstGeom>
          <a:noFill/>
        </p:spPr>
        <p:txBody>
          <a:bodyPr wrap="square" rtlCol="0">
            <a:spAutoFit/>
          </a:bodyPr>
          <a:lstStyle/>
          <a:p>
            <a:pPr algn="ctr"/>
            <a:r>
              <a:rPr lang="en-US" dirty="0"/>
              <a:t>brittle</a:t>
            </a:r>
            <a:endParaRPr lang="en-US" baseline="-25000" dirty="0"/>
          </a:p>
        </p:txBody>
      </p:sp>
      <p:sp>
        <p:nvSpPr>
          <p:cNvPr id="10" name="TextBox 9"/>
          <p:cNvSpPr txBox="1"/>
          <p:nvPr/>
        </p:nvSpPr>
        <p:spPr>
          <a:xfrm>
            <a:off x="5587634" y="4007391"/>
            <a:ext cx="2956845" cy="923330"/>
          </a:xfrm>
          <a:prstGeom prst="rect">
            <a:avLst/>
          </a:prstGeom>
          <a:noFill/>
        </p:spPr>
        <p:txBody>
          <a:bodyPr wrap="square" rtlCol="0">
            <a:spAutoFit/>
          </a:bodyPr>
          <a:lstStyle/>
          <a:p>
            <a:pPr algn="ctr"/>
            <a:r>
              <a:rPr lang="en-US" dirty="0"/>
              <a:t>Increased surface hardness and minor impact on fracture toughness</a:t>
            </a:r>
            <a:endParaRPr lang="en-US" baseline="-25000" dirty="0"/>
          </a:p>
        </p:txBody>
      </p:sp>
      <p:sp>
        <p:nvSpPr>
          <p:cNvPr id="11" name="TextBox 10"/>
          <p:cNvSpPr txBox="1"/>
          <p:nvPr/>
        </p:nvSpPr>
        <p:spPr>
          <a:xfrm>
            <a:off x="5682463" y="5325070"/>
            <a:ext cx="2932045" cy="923330"/>
          </a:xfrm>
          <a:prstGeom prst="rect">
            <a:avLst/>
          </a:prstGeom>
          <a:noFill/>
        </p:spPr>
        <p:txBody>
          <a:bodyPr wrap="square" rtlCol="0">
            <a:spAutoFit/>
          </a:bodyPr>
          <a:lstStyle/>
          <a:p>
            <a:pPr algn="ctr"/>
            <a:r>
              <a:rPr lang="en-US" dirty="0"/>
              <a:t>Larger case depth than that of soda lime glass (50% larger than Gorilla 4)</a:t>
            </a:r>
            <a:endParaRPr lang="en-US" baseline="-25000" dirty="0"/>
          </a:p>
        </p:txBody>
      </p:sp>
      <p:sp>
        <p:nvSpPr>
          <p:cNvPr id="12" name="TextBox 11"/>
          <p:cNvSpPr txBox="1"/>
          <p:nvPr/>
        </p:nvSpPr>
        <p:spPr>
          <a:xfrm>
            <a:off x="473578" y="6206054"/>
            <a:ext cx="2819400" cy="276999"/>
          </a:xfrm>
          <a:prstGeom prst="rect">
            <a:avLst/>
          </a:prstGeom>
          <a:noFill/>
        </p:spPr>
        <p:txBody>
          <a:bodyPr wrap="square" rtlCol="0">
            <a:spAutoFit/>
          </a:bodyPr>
          <a:lstStyle/>
          <a:p>
            <a:pPr algn="ctr"/>
            <a:r>
              <a:rPr lang="en-US" sz="1200" dirty="0"/>
              <a:t>Data from Corning product information</a:t>
            </a:r>
            <a:endParaRPr lang="en-US" sz="1200" baseline="-2500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17</a:t>
            </a:fld>
            <a:endParaRPr lang="en-US"/>
          </a:p>
        </p:txBody>
      </p:sp>
      <p:pic>
        <p:nvPicPr>
          <p:cNvPr id="13" name="Picture 12">
            <a:extLst>
              <a:ext uri="{FF2B5EF4-FFF2-40B4-BE49-F238E27FC236}">
                <a16:creationId xmlns:a16="http://schemas.microsoft.com/office/drawing/2014/main" id="{2E2FCA64-E653-4995-938C-4F46372FB6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010" y="1557086"/>
            <a:ext cx="4780682" cy="4462714"/>
          </a:xfrm>
          <a:prstGeom prst="rect">
            <a:avLst/>
          </a:prstGeom>
        </p:spPr>
      </p:pic>
    </p:spTree>
    <p:extLst>
      <p:ext uri="{BB962C8B-B14F-4D97-AF65-F5344CB8AC3E}">
        <p14:creationId xmlns:p14="http://schemas.microsoft.com/office/powerpoint/2010/main" val="270150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Sapphire vs. strengthened glass</a:t>
            </a:r>
          </a:p>
        </p:txBody>
      </p:sp>
      <p:graphicFrame>
        <p:nvGraphicFramePr>
          <p:cNvPr id="5" name="Table 4"/>
          <p:cNvGraphicFramePr>
            <a:graphicFrameLocks noGrp="1"/>
          </p:cNvGraphicFramePr>
          <p:nvPr>
            <p:extLst>
              <p:ext uri="{D42A27DB-BD31-4B8C-83A1-F6EECF244321}">
                <p14:modId xmlns:p14="http://schemas.microsoft.com/office/powerpoint/2010/main" val="55414336"/>
              </p:ext>
            </p:extLst>
          </p:nvPr>
        </p:nvGraphicFramePr>
        <p:xfrm>
          <a:off x="592508" y="1676400"/>
          <a:ext cx="7924800" cy="3606800"/>
        </p:xfrm>
        <a:graphic>
          <a:graphicData uri="http://schemas.openxmlformats.org/drawingml/2006/table">
            <a:tbl>
              <a:tblPr firstRow="1" bandRow="1">
                <a:tableStyleId>{E269D01E-BC32-4049-B463-5C60D7B0CCD2}</a:tableStyleId>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370840">
                <a:tc>
                  <a:txBody>
                    <a:bodyPr/>
                    <a:lstStyle/>
                    <a:p>
                      <a:pPr algn="ctr"/>
                      <a:endParaRPr lang="en-US" dirty="0"/>
                    </a:p>
                  </a:txBody>
                  <a:tcPr anchor="ctr"/>
                </a:tc>
                <a:tc>
                  <a:txBody>
                    <a:bodyPr/>
                    <a:lstStyle/>
                    <a:p>
                      <a:pPr algn="ctr"/>
                      <a:r>
                        <a:rPr lang="en-US" dirty="0"/>
                        <a:t>Sapphire</a:t>
                      </a:r>
                    </a:p>
                  </a:txBody>
                  <a:tcPr anchor="ctr"/>
                </a:tc>
                <a:tc>
                  <a:txBody>
                    <a:bodyPr/>
                    <a:lstStyle/>
                    <a:p>
                      <a:pPr algn="ctr"/>
                      <a:r>
                        <a:rPr lang="en-US" dirty="0"/>
                        <a:t>Strengthened glass</a:t>
                      </a:r>
                    </a:p>
                  </a:txBody>
                  <a:tcPr anchor="ctr"/>
                </a:tc>
                <a:extLst>
                  <a:ext uri="{0D108BD9-81ED-4DB2-BD59-A6C34878D82A}">
                    <a16:rowId xmlns:a16="http://schemas.microsoft.com/office/drawing/2014/main" val="10000"/>
                  </a:ext>
                </a:extLst>
              </a:tr>
              <a:tr h="370840">
                <a:tc>
                  <a:txBody>
                    <a:bodyPr/>
                    <a:lstStyle/>
                    <a:p>
                      <a:pPr algn="ctr"/>
                      <a:r>
                        <a:rPr lang="en-US" dirty="0"/>
                        <a:t>Density</a:t>
                      </a:r>
                    </a:p>
                  </a:txBody>
                  <a:tcPr anchor="ctr"/>
                </a:tc>
                <a:tc>
                  <a:txBody>
                    <a:bodyPr/>
                    <a:lstStyle/>
                    <a:p>
                      <a:pPr algn="ctr"/>
                      <a:r>
                        <a:rPr lang="en-US" dirty="0"/>
                        <a:t>3.97</a:t>
                      </a:r>
                      <a:r>
                        <a:rPr lang="en-US" baseline="0" dirty="0"/>
                        <a:t> g/cm</a:t>
                      </a:r>
                      <a:r>
                        <a:rPr lang="en-US" baseline="30000" dirty="0"/>
                        <a:t>3</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2.4 – 2.5 </a:t>
                      </a:r>
                      <a:r>
                        <a:rPr lang="en-US" baseline="0" dirty="0"/>
                        <a:t>g/cm</a:t>
                      </a:r>
                      <a:r>
                        <a:rPr lang="en-US" baseline="30000" dirty="0"/>
                        <a:t>3</a:t>
                      </a:r>
                      <a:endParaRPr lang="en-US" dirty="0"/>
                    </a:p>
                  </a:txBody>
                  <a:tcPr anchor="ctr"/>
                </a:tc>
                <a:extLst>
                  <a:ext uri="{0D108BD9-81ED-4DB2-BD59-A6C34878D82A}">
                    <a16:rowId xmlns:a16="http://schemas.microsoft.com/office/drawing/2014/main" val="10001"/>
                  </a:ext>
                </a:extLst>
              </a:tr>
              <a:tr h="370840">
                <a:tc>
                  <a:txBody>
                    <a:bodyPr/>
                    <a:lstStyle/>
                    <a:p>
                      <a:pPr algn="ctr"/>
                      <a:r>
                        <a:rPr lang="en-US" dirty="0"/>
                        <a:t>Tensile strength</a:t>
                      </a:r>
                    </a:p>
                  </a:txBody>
                  <a:tcPr anchor="ctr"/>
                </a:tc>
                <a:tc>
                  <a:txBody>
                    <a:bodyPr/>
                    <a:lstStyle/>
                    <a:p>
                      <a:pPr algn="ctr"/>
                      <a:r>
                        <a:rPr lang="en-US" sz="1800" b="0" i="0" kern="1200" dirty="0">
                          <a:solidFill>
                            <a:schemeClr val="lt1"/>
                          </a:solidFill>
                          <a:effectLst/>
                          <a:latin typeface="+mn-lt"/>
                          <a:ea typeface="+mn-ea"/>
                          <a:cs typeface="+mn-cs"/>
                        </a:rPr>
                        <a:t>0.27 – 0.41 </a:t>
                      </a:r>
                      <a:r>
                        <a:rPr lang="en-US" sz="1800" b="0" i="0" kern="1200" dirty="0" err="1">
                          <a:solidFill>
                            <a:schemeClr val="lt1"/>
                          </a:solidFill>
                          <a:effectLst/>
                          <a:latin typeface="+mn-lt"/>
                          <a:ea typeface="+mn-ea"/>
                          <a:cs typeface="+mn-cs"/>
                        </a:rPr>
                        <a:t>GPa</a:t>
                      </a:r>
                      <a:endParaRPr lang="en-US" dirty="0"/>
                    </a:p>
                  </a:txBody>
                  <a:tcPr anchor="ctr"/>
                </a:tc>
                <a:tc>
                  <a:txBody>
                    <a:bodyPr/>
                    <a:lstStyle/>
                    <a:p>
                      <a:pPr algn="ctr"/>
                      <a:r>
                        <a:rPr lang="en-US" dirty="0"/>
                        <a:t>N/A</a:t>
                      </a:r>
                    </a:p>
                  </a:txBody>
                  <a:tcPr anchor="ctr"/>
                </a:tc>
                <a:extLst>
                  <a:ext uri="{0D108BD9-81ED-4DB2-BD59-A6C34878D82A}">
                    <a16:rowId xmlns:a16="http://schemas.microsoft.com/office/drawing/2014/main" val="10002"/>
                  </a:ext>
                </a:extLst>
              </a:tr>
              <a:tr h="370840">
                <a:tc>
                  <a:txBody>
                    <a:bodyPr/>
                    <a:lstStyle/>
                    <a:p>
                      <a:pPr algn="ctr"/>
                      <a:r>
                        <a:rPr lang="en-US" dirty="0"/>
                        <a:t>Flexural strength</a:t>
                      </a:r>
                    </a:p>
                  </a:txBody>
                  <a:tcPr anchor="ctr"/>
                </a:tc>
                <a:tc>
                  <a:txBody>
                    <a:bodyPr/>
                    <a:lstStyle/>
                    <a:p>
                      <a:pPr algn="ctr"/>
                      <a:r>
                        <a:rPr lang="en-US" sz="1800" b="0" i="0" kern="1200" dirty="0">
                          <a:solidFill>
                            <a:schemeClr val="lt1"/>
                          </a:solidFill>
                          <a:effectLst/>
                          <a:latin typeface="+mn-lt"/>
                          <a:ea typeface="+mn-ea"/>
                          <a:cs typeface="+mn-cs"/>
                        </a:rPr>
                        <a:t>0.9 </a:t>
                      </a:r>
                      <a:r>
                        <a:rPr lang="en-US" sz="1800" b="0" i="0" kern="1200" dirty="0" err="1">
                          <a:solidFill>
                            <a:schemeClr val="lt1"/>
                          </a:solidFill>
                          <a:effectLst/>
                          <a:latin typeface="+mn-lt"/>
                          <a:ea typeface="+mn-ea"/>
                          <a:cs typeface="+mn-cs"/>
                        </a:rPr>
                        <a:t>GPa</a:t>
                      </a:r>
                      <a:endParaRPr lang="en-US" dirty="0"/>
                    </a:p>
                  </a:txBody>
                  <a:tcPr anchor="ctr"/>
                </a:tc>
                <a:tc>
                  <a:txBody>
                    <a:bodyPr/>
                    <a:lstStyle/>
                    <a:p>
                      <a:pPr algn="ctr"/>
                      <a:r>
                        <a:rPr lang="en-US" dirty="0"/>
                        <a:t>&gt; 0.8 </a:t>
                      </a:r>
                      <a:r>
                        <a:rPr lang="en-US" dirty="0" err="1"/>
                        <a:t>GPa</a:t>
                      </a:r>
                      <a:endParaRPr lang="en-US" dirty="0"/>
                    </a:p>
                  </a:txBody>
                  <a:tcPr anchor="ctr"/>
                </a:tc>
                <a:extLst>
                  <a:ext uri="{0D108BD9-81ED-4DB2-BD59-A6C34878D82A}">
                    <a16:rowId xmlns:a16="http://schemas.microsoft.com/office/drawing/2014/main" val="10003"/>
                  </a:ext>
                </a:extLst>
              </a:tr>
              <a:tr h="370840">
                <a:tc>
                  <a:txBody>
                    <a:bodyPr/>
                    <a:lstStyle/>
                    <a:p>
                      <a:pPr algn="ctr"/>
                      <a:r>
                        <a:rPr lang="en-US" dirty="0"/>
                        <a:t>Vickers</a:t>
                      </a:r>
                      <a:r>
                        <a:rPr lang="en-US" baseline="0" dirty="0"/>
                        <a:t> Hardness</a:t>
                      </a:r>
                      <a:endParaRPr lang="en-US" dirty="0"/>
                    </a:p>
                  </a:txBody>
                  <a:tcPr anchor="ctr"/>
                </a:tc>
                <a:tc>
                  <a:txBody>
                    <a:bodyPr/>
                    <a:lstStyle/>
                    <a:p>
                      <a:pPr algn="ctr"/>
                      <a:r>
                        <a:rPr lang="en-US" dirty="0"/>
                        <a:t>21.5 </a:t>
                      </a:r>
                      <a:r>
                        <a:rPr lang="en-US" dirty="0" err="1"/>
                        <a:t>GPa</a:t>
                      </a:r>
                      <a:endParaRPr lang="en-US" dirty="0"/>
                    </a:p>
                  </a:txBody>
                  <a:tcPr anchor="ctr"/>
                </a:tc>
                <a:tc>
                  <a:txBody>
                    <a:bodyPr/>
                    <a:lstStyle/>
                    <a:p>
                      <a:pPr algn="ctr"/>
                      <a:r>
                        <a:rPr lang="en-US" baseline="0" dirty="0"/>
                        <a:t>5.8 – 7 </a:t>
                      </a:r>
                      <a:r>
                        <a:rPr lang="en-US" baseline="0" dirty="0" err="1"/>
                        <a:t>GPa</a:t>
                      </a:r>
                      <a:endParaRPr lang="en-US" baseline="30000" dirty="0"/>
                    </a:p>
                  </a:txBody>
                  <a:tcPr anchor="ctr"/>
                </a:tc>
                <a:extLst>
                  <a:ext uri="{0D108BD9-81ED-4DB2-BD59-A6C34878D82A}">
                    <a16:rowId xmlns:a16="http://schemas.microsoft.com/office/drawing/2014/main" val="10004"/>
                  </a:ext>
                </a:extLst>
              </a:tr>
              <a:tr h="370840">
                <a:tc>
                  <a:txBody>
                    <a:bodyPr/>
                    <a:lstStyle/>
                    <a:p>
                      <a:pPr algn="ctr"/>
                      <a:r>
                        <a:rPr lang="en-US" dirty="0"/>
                        <a:t>Fracture toughness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2.3 MPa·m</a:t>
                      </a:r>
                      <a:r>
                        <a:rPr lang="en-US" baseline="30000" dirty="0"/>
                        <a:t>0.5</a:t>
                      </a:r>
                      <a:endParaRPr lang="en-US" dirty="0"/>
                    </a:p>
                  </a:txBody>
                  <a:tcPr anchor="ctr"/>
                </a:tc>
                <a:tc>
                  <a:txBody>
                    <a:bodyPr/>
                    <a:lstStyle/>
                    <a:p>
                      <a:pPr algn="ctr"/>
                      <a:r>
                        <a:rPr lang="en-US" dirty="0"/>
                        <a:t>0.7</a:t>
                      </a:r>
                      <a:r>
                        <a:rPr lang="en-US" baseline="0" dirty="0"/>
                        <a:t> MPa·m</a:t>
                      </a:r>
                      <a:r>
                        <a:rPr lang="en-US" baseline="30000" dirty="0"/>
                        <a:t>0.5</a:t>
                      </a:r>
                      <a:endParaRPr lang="en-US" dirty="0"/>
                    </a:p>
                  </a:txBody>
                  <a:tcPr anchor="ctr"/>
                </a:tc>
                <a:extLst>
                  <a:ext uri="{0D108BD9-81ED-4DB2-BD59-A6C34878D82A}">
                    <a16:rowId xmlns:a16="http://schemas.microsoft.com/office/drawing/2014/main" val="10005"/>
                  </a:ext>
                </a:extLst>
              </a:tr>
              <a:tr h="370840">
                <a:tc>
                  <a:txBody>
                    <a:bodyPr/>
                    <a:lstStyle/>
                    <a:p>
                      <a:pPr algn="ctr"/>
                      <a:r>
                        <a:rPr lang="en-US" dirty="0"/>
                        <a:t>Young’s modulus</a:t>
                      </a:r>
                    </a:p>
                  </a:txBody>
                  <a:tcPr anchor="ctr"/>
                </a:tc>
                <a:tc>
                  <a:txBody>
                    <a:bodyPr/>
                    <a:lstStyle/>
                    <a:p>
                      <a:pPr algn="ctr"/>
                      <a:r>
                        <a:rPr lang="en-US" dirty="0"/>
                        <a:t>345 </a:t>
                      </a:r>
                      <a:r>
                        <a:rPr lang="en-US" dirty="0" err="1"/>
                        <a:t>GPa</a:t>
                      </a:r>
                      <a:endParaRPr lang="en-US" dirty="0"/>
                    </a:p>
                  </a:txBody>
                  <a:tcPr anchor="ctr"/>
                </a:tc>
                <a:tc>
                  <a:txBody>
                    <a:bodyPr/>
                    <a:lstStyle/>
                    <a:p>
                      <a:pPr algn="ctr"/>
                      <a:r>
                        <a:rPr lang="en-US" baseline="0" dirty="0"/>
                        <a:t>60 – 75 </a:t>
                      </a:r>
                      <a:r>
                        <a:rPr lang="en-US" baseline="0" dirty="0" err="1"/>
                        <a:t>GPa</a:t>
                      </a:r>
                      <a:endParaRPr lang="en-US" baseline="0" dirty="0"/>
                    </a:p>
                  </a:txBody>
                  <a:tcPr anchor="ctr"/>
                </a:tc>
                <a:extLst>
                  <a:ext uri="{0D108BD9-81ED-4DB2-BD59-A6C34878D82A}">
                    <a16:rowId xmlns:a16="http://schemas.microsoft.com/office/drawing/2014/main" val="10006"/>
                  </a:ext>
                </a:extLst>
              </a:tr>
              <a:tr h="370840">
                <a:tc>
                  <a:txBody>
                    <a:bodyPr/>
                    <a:lstStyle/>
                    <a:p>
                      <a:pPr algn="ctr"/>
                      <a:r>
                        <a:rPr lang="en-US" dirty="0"/>
                        <a:t>Shear modulus</a:t>
                      </a:r>
                    </a:p>
                  </a:txBody>
                  <a:tcPr anchor="ctr"/>
                </a:tc>
                <a:tc>
                  <a:txBody>
                    <a:bodyPr/>
                    <a:lstStyle/>
                    <a:p>
                      <a:pPr algn="ctr"/>
                      <a:r>
                        <a:rPr lang="en-US" dirty="0"/>
                        <a:t>145 </a:t>
                      </a:r>
                      <a:r>
                        <a:rPr lang="en-US" dirty="0" err="1"/>
                        <a:t>GPa</a:t>
                      </a:r>
                      <a:endParaRPr lang="en-US" dirty="0"/>
                    </a:p>
                  </a:txBody>
                  <a:tcPr anchor="ctr"/>
                </a:tc>
                <a:tc>
                  <a:txBody>
                    <a:bodyPr/>
                    <a:lstStyle/>
                    <a:p>
                      <a:pPr algn="ctr"/>
                      <a:r>
                        <a:rPr lang="en-US" baseline="0" dirty="0"/>
                        <a:t>26 – 30 </a:t>
                      </a:r>
                      <a:r>
                        <a:rPr lang="en-US" baseline="0" dirty="0" err="1"/>
                        <a:t>GPa</a:t>
                      </a:r>
                      <a:endParaRPr lang="en-US" baseline="0" dirty="0"/>
                    </a:p>
                  </a:txBody>
                  <a:tcPr anchor="ctr"/>
                </a:tc>
                <a:extLst>
                  <a:ext uri="{0D108BD9-81ED-4DB2-BD59-A6C34878D82A}">
                    <a16:rowId xmlns:a16="http://schemas.microsoft.com/office/drawing/2014/main" val="1000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Refractive</a:t>
                      </a:r>
                      <a:r>
                        <a:rPr lang="en-US" baseline="0" dirty="0"/>
                        <a:t> index</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(633 nm wavelength)</a:t>
                      </a:r>
                    </a:p>
                  </a:txBody>
                  <a:tcPr anchor="ctr"/>
                </a:tc>
                <a:tc>
                  <a:txBody>
                    <a:bodyPr/>
                    <a:lstStyle/>
                    <a:p>
                      <a:pPr algn="ctr"/>
                      <a:r>
                        <a:rPr lang="en-US" dirty="0"/>
                        <a:t>1.75 – 1.77</a:t>
                      </a:r>
                    </a:p>
                  </a:txBody>
                  <a:tcPr anchor="ctr"/>
                </a:tc>
                <a:tc>
                  <a:txBody>
                    <a:bodyPr/>
                    <a:lstStyle/>
                    <a:p>
                      <a:pPr algn="ctr"/>
                      <a:r>
                        <a:rPr lang="en-US" baseline="0" dirty="0"/>
                        <a:t>1.50 – 1.52</a:t>
                      </a:r>
                    </a:p>
                  </a:txBody>
                  <a:tcPr anchor="ctr"/>
                </a:tc>
                <a:extLst>
                  <a:ext uri="{0D108BD9-81ED-4DB2-BD59-A6C34878D82A}">
                    <a16:rowId xmlns:a16="http://schemas.microsoft.com/office/drawing/2014/main" val="10008"/>
                  </a:ext>
                </a:extLst>
              </a:tr>
            </a:tbl>
          </a:graphicData>
        </a:graphic>
      </p:graphicFrame>
      <p:sp>
        <p:nvSpPr>
          <p:cNvPr id="4" name="TextBox 3"/>
          <p:cNvSpPr txBox="1"/>
          <p:nvPr/>
        </p:nvSpPr>
        <p:spPr>
          <a:xfrm>
            <a:off x="592508" y="5503492"/>
            <a:ext cx="7924800" cy="777136"/>
          </a:xfrm>
          <a:prstGeom prst="rect">
            <a:avLst/>
          </a:prstGeom>
          <a:noFill/>
        </p:spPr>
        <p:txBody>
          <a:bodyPr wrap="square" rtlCol="0">
            <a:spAutoFit/>
          </a:bodyPr>
          <a:lstStyle/>
          <a:p>
            <a:pPr>
              <a:spcAft>
                <a:spcPts val="300"/>
              </a:spcAft>
            </a:pPr>
            <a:r>
              <a:rPr lang="en-US" sz="1400" dirty="0"/>
              <a:t>Data compiled based on specifications of the following products (retrieved online 10/17/2017):</a:t>
            </a:r>
          </a:p>
          <a:p>
            <a:r>
              <a:rPr lang="en-US" sz="1400" dirty="0">
                <a:hlinkClick r:id="rId3"/>
              </a:rPr>
              <a:t>GT ASF Sapphire Cover</a:t>
            </a:r>
            <a:r>
              <a:rPr lang="en-US" sz="1400" dirty="0"/>
              <a:t>; </a:t>
            </a:r>
            <a:r>
              <a:rPr lang="en-US" sz="1400" dirty="0">
                <a:hlinkClick r:id="rId4"/>
              </a:rPr>
              <a:t>Schott Sapphire Glass</a:t>
            </a:r>
            <a:r>
              <a:rPr lang="en-US" sz="1400" dirty="0"/>
              <a:t>; </a:t>
            </a:r>
            <a:r>
              <a:rPr lang="en-US" sz="1400" dirty="0">
                <a:hlinkClick r:id="rId5"/>
              </a:rPr>
              <a:t>Corning Gorilla 5 Glass</a:t>
            </a:r>
            <a:r>
              <a:rPr lang="en-US" sz="1400" dirty="0"/>
              <a:t>; </a:t>
            </a:r>
            <a:r>
              <a:rPr lang="en-US" sz="1400" dirty="0">
                <a:hlinkClick r:id="rId6"/>
              </a:rPr>
              <a:t>Schott </a:t>
            </a:r>
            <a:r>
              <a:rPr lang="en-US" sz="1400" dirty="0" err="1">
                <a:hlinkClick r:id="rId6"/>
              </a:rPr>
              <a:t>Xensation</a:t>
            </a:r>
            <a:r>
              <a:rPr lang="en-US" sz="1400" dirty="0">
                <a:hlinkClick r:id="rId6"/>
              </a:rPr>
              <a:t> Cover Glass</a:t>
            </a:r>
            <a:r>
              <a:rPr lang="en-US" sz="1400" dirty="0"/>
              <a:t>; </a:t>
            </a:r>
            <a:r>
              <a:rPr lang="en-US" sz="1400" dirty="0">
                <a:hlinkClick r:id="rId7"/>
              </a:rPr>
              <a:t>Asahi Dragontrail Glass</a:t>
            </a:r>
            <a:endParaRPr lang="en-US" sz="140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55110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Glass still has more to offer: scratch resistance</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19</a:t>
            </a:fld>
            <a:endParaRPr lang="en-US"/>
          </a:p>
        </p:txBody>
      </p:sp>
      <p:pic>
        <p:nvPicPr>
          <p:cNvPr id="7" name="Picture 6">
            <a:extLst>
              <a:ext uri="{FF2B5EF4-FFF2-40B4-BE49-F238E27FC236}">
                <a16:creationId xmlns:a16="http://schemas.microsoft.com/office/drawing/2014/main" id="{447A841F-2F49-45A6-8622-B09E537E5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16102"/>
            <a:ext cx="3657615" cy="1889098"/>
          </a:xfrm>
          <a:prstGeom prst="rect">
            <a:avLst/>
          </a:prstGeom>
        </p:spPr>
      </p:pic>
      <p:pic>
        <p:nvPicPr>
          <p:cNvPr id="9" name="Picture 8">
            <a:extLst>
              <a:ext uri="{FF2B5EF4-FFF2-40B4-BE49-F238E27FC236}">
                <a16:creationId xmlns:a16="http://schemas.microsoft.com/office/drawing/2014/main" id="{0989372E-A99C-4417-807B-1C7E3DE45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310" y="1616102"/>
            <a:ext cx="3945626" cy="2998676"/>
          </a:xfrm>
          <a:prstGeom prst="rect">
            <a:avLst/>
          </a:prstGeom>
        </p:spPr>
      </p:pic>
      <p:sp>
        <p:nvSpPr>
          <p:cNvPr id="10" name="TextBox 9">
            <a:extLst>
              <a:ext uri="{FF2B5EF4-FFF2-40B4-BE49-F238E27FC236}">
                <a16:creationId xmlns:a16="http://schemas.microsoft.com/office/drawing/2014/main" id="{24319B74-550E-46D3-ADCE-E95AF21851B9}"/>
              </a:ext>
            </a:extLst>
          </p:cNvPr>
          <p:cNvSpPr txBox="1"/>
          <p:nvPr/>
        </p:nvSpPr>
        <p:spPr>
          <a:xfrm>
            <a:off x="990600" y="3704922"/>
            <a:ext cx="2819400" cy="276999"/>
          </a:xfrm>
          <a:prstGeom prst="rect">
            <a:avLst/>
          </a:prstGeom>
          <a:noFill/>
        </p:spPr>
        <p:txBody>
          <a:bodyPr wrap="square" rtlCol="0">
            <a:spAutoFit/>
          </a:bodyPr>
          <a:lstStyle/>
          <a:p>
            <a:pPr algn="ctr"/>
            <a:r>
              <a:rPr lang="en-US" sz="1200" dirty="0"/>
              <a:t>Data from Corning product information</a:t>
            </a:r>
            <a:endParaRPr lang="en-US" sz="1200" baseline="-25000" dirty="0"/>
          </a:p>
        </p:txBody>
      </p:sp>
      <p:sp>
        <p:nvSpPr>
          <p:cNvPr id="11" name="Rounded Rectangle 15">
            <a:extLst>
              <a:ext uri="{FF2B5EF4-FFF2-40B4-BE49-F238E27FC236}">
                <a16:creationId xmlns:a16="http://schemas.microsoft.com/office/drawing/2014/main" id="{BAA26923-C65F-4F77-BF81-FB320719005D}"/>
              </a:ext>
            </a:extLst>
          </p:cNvPr>
          <p:cNvSpPr/>
          <p:nvPr/>
        </p:nvSpPr>
        <p:spPr bwMode="auto">
          <a:xfrm>
            <a:off x="697519" y="4953000"/>
            <a:ext cx="7696201" cy="9906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274320" bIns="91440" numCol="1" rtlCol="0" anchor="ctr" anchorCtr="0" compatLnSpc="1">
            <a:prstTxWarp prst="textNoShape">
              <a:avLst/>
            </a:prstTxWarp>
          </a:bodyPr>
          <a:lstStyle/>
          <a:p>
            <a:pPr marL="285750" indent="-285750" algn="just" eaLnBrk="0" fontAlgn="base" hangingPunct="0">
              <a:spcBef>
                <a:spcPts val="600"/>
              </a:spcBef>
              <a:spcAft>
                <a:spcPct val="0"/>
              </a:spcAft>
              <a:buClr>
                <a:srgbClr val="0000FF"/>
              </a:buClr>
              <a:buFont typeface="Arial" panose="020B0604020202020204" pitchFamily="34" charset="0"/>
              <a:buChar char="?"/>
            </a:pPr>
            <a:r>
              <a:rPr lang="en-US" dirty="0">
                <a:solidFill>
                  <a:schemeClr val="tx1"/>
                </a:solidFill>
                <a:latin typeface="Arial" charset="0"/>
              </a:rPr>
              <a:t>A surface coating layer with ~ 2.25 </a:t>
            </a:r>
            <a:r>
              <a:rPr lang="en-US" dirty="0">
                <a:solidFill>
                  <a:schemeClr val="tx1"/>
                </a:solidFill>
                <a:latin typeface="Symbol" panose="05050102010706020507" pitchFamily="18" charset="2"/>
              </a:rPr>
              <a:t>m</a:t>
            </a:r>
            <a:r>
              <a:rPr lang="en-US" dirty="0">
                <a:solidFill>
                  <a:schemeClr val="tx1"/>
                </a:solidFill>
                <a:latin typeface="Arial" charset="0"/>
              </a:rPr>
              <a:t>m thickness and an index 0.03 higher (or lower) than the substrate glass at 600 nm wavelength</a:t>
            </a:r>
            <a:endParaRPr kumimoji="0" lang="en-US"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2537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62"/>
            <a:ext cx="8229600" cy="1066800"/>
          </a:xfrm>
        </p:spPr>
        <p:txBody>
          <a:bodyPr/>
          <a:lstStyle/>
          <a:p>
            <a:r>
              <a:rPr lang="en-US" sz="3200" dirty="0"/>
              <a:t>After-class reading list</a:t>
            </a:r>
          </a:p>
        </p:txBody>
      </p:sp>
      <p:sp>
        <p:nvSpPr>
          <p:cNvPr id="3" name="Content Placeholder 2"/>
          <p:cNvSpPr>
            <a:spLocks noGrp="1"/>
          </p:cNvSpPr>
          <p:nvPr>
            <p:ph idx="1"/>
          </p:nvPr>
        </p:nvSpPr>
        <p:spPr>
          <a:xfrm>
            <a:off x="457200" y="1752600"/>
            <a:ext cx="7924800" cy="4343400"/>
          </a:xfrm>
        </p:spPr>
        <p:txBody>
          <a:bodyPr/>
          <a:lstStyle/>
          <a:p>
            <a:pPr>
              <a:spcBef>
                <a:spcPts val="1200"/>
              </a:spcBef>
            </a:pPr>
            <a:r>
              <a:rPr lang="en-US" dirty="0"/>
              <a:t>Fundamentals of Inorganic Glasses</a:t>
            </a:r>
          </a:p>
          <a:p>
            <a:pPr lvl="1">
              <a:spcBef>
                <a:spcPts val="1200"/>
              </a:spcBef>
            </a:pPr>
            <a:r>
              <a:rPr lang="en-US" dirty="0"/>
              <a:t>Ch. 13.8, Ch. 18.12</a:t>
            </a:r>
          </a:p>
          <a:p>
            <a:pPr>
              <a:spcBef>
                <a:spcPts val="1200"/>
              </a:spcBef>
            </a:pPr>
            <a:r>
              <a:rPr lang="en-US" dirty="0"/>
              <a:t>Introduction to Glass Science and Technology</a:t>
            </a:r>
          </a:p>
          <a:p>
            <a:pPr lvl="1">
              <a:spcBef>
                <a:spcPts val="1200"/>
              </a:spcBef>
            </a:pPr>
            <a:r>
              <a:rPr lang="en-US" dirty="0"/>
              <a:t>Ch. 9, Section 4.4</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74760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1106"/>
            <a:ext cx="8077200" cy="1066800"/>
          </a:xfrm>
        </p:spPr>
        <p:txBody>
          <a:bodyPr/>
          <a:lstStyle/>
          <a:p>
            <a:r>
              <a:rPr lang="en-US" sz="2800" dirty="0"/>
              <a:t>Glass still has more to offer: native damage resistance (NDR)</a:t>
            </a:r>
          </a:p>
        </p:txBody>
      </p:sp>
      <p:grpSp>
        <p:nvGrpSpPr>
          <p:cNvPr id="12" name="Group 1">
            <a:extLst>
              <a:ext uri="{FF2B5EF4-FFF2-40B4-BE49-F238E27FC236}">
                <a16:creationId xmlns:a16="http://schemas.microsoft.com/office/drawing/2014/main" id="{76752104-1EDE-4124-ADC6-67ED5B4F0B62}"/>
              </a:ext>
            </a:extLst>
          </p:cNvPr>
          <p:cNvGrpSpPr>
            <a:grpSpLocks/>
          </p:cNvGrpSpPr>
          <p:nvPr/>
        </p:nvGrpSpPr>
        <p:grpSpPr bwMode="auto">
          <a:xfrm>
            <a:off x="387349" y="2418300"/>
            <a:ext cx="4060825" cy="1987550"/>
            <a:chOff x="541337" y="2711449"/>
            <a:chExt cx="5686425" cy="2087563"/>
          </a:xfrm>
        </p:grpSpPr>
        <p:pic>
          <p:nvPicPr>
            <p:cNvPr id="13" name="Picture 2">
              <a:extLst>
                <a:ext uri="{FF2B5EF4-FFF2-40B4-BE49-F238E27FC236}">
                  <a16:creationId xmlns:a16="http://schemas.microsoft.com/office/drawing/2014/main" id="{A9B89571-2C17-4F5E-B416-5CF5A4FA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0067"/>
            <a:stretch>
              <a:fillRect/>
            </a:stretch>
          </p:blipFill>
          <p:spPr bwMode="auto">
            <a:xfrm>
              <a:off x="541337" y="2711449"/>
              <a:ext cx="5686425"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658DB9EC-65CD-46A7-84AB-F98D6FBE1320}"/>
                </a:ext>
              </a:extLst>
            </p:cNvPr>
            <p:cNvSpPr txBox="1">
              <a:spLocks noChangeArrowheads="1"/>
            </p:cNvSpPr>
            <p:nvPr/>
          </p:nvSpPr>
          <p:spPr bwMode="auto">
            <a:xfrm>
              <a:off x="1173163" y="4212431"/>
              <a:ext cx="4698999" cy="5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318" tIns="57159" rIns="114318" bIns="57159">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b="1">
                  <a:solidFill>
                    <a:schemeClr val="bg1"/>
                  </a:solidFill>
                </a:rPr>
                <a:t>Many starter flaws in deformed region</a:t>
              </a:r>
            </a:p>
            <a:p>
              <a:pPr eaLnBrk="1" hangingPunct="1">
                <a:buFont typeface="Arial" charset="0"/>
                <a:buChar char="•"/>
              </a:pPr>
              <a:r>
                <a:rPr lang="en-US" sz="1200" b="1">
                  <a:solidFill>
                    <a:schemeClr val="bg1"/>
                  </a:solidFill>
                </a:rPr>
                <a:t>High residual stress</a:t>
              </a:r>
              <a:endParaRPr lang="en-US" b="1">
                <a:solidFill>
                  <a:schemeClr val="bg1"/>
                </a:solidFill>
              </a:endParaRPr>
            </a:p>
          </p:txBody>
        </p:sp>
      </p:grpSp>
      <p:grpSp>
        <p:nvGrpSpPr>
          <p:cNvPr id="15" name="Group 2">
            <a:extLst>
              <a:ext uri="{FF2B5EF4-FFF2-40B4-BE49-F238E27FC236}">
                <a16:creationId xmlns:a16="http://schemas.microsoft.com/office/drawing/2014/main" id="{5396B833-372E-4989-821D-787964C25AA6}"/>
              </a:ext>
            </a:extLst>
          </p:cNvPr>
          <p:cNvGrpSpPr>
            <a:grpSpLocks/>
          </p:cNvGrpSpPr>
          <p:nvPr/>
        </p:nvGrpSpPr>
        <p:grpSpPr bwMode="auto">
          <a:xfrm>
            <a:off x="4680004" y="2418300"/>
            <a:ext cx="4065588" cy="1987550"/>
            <a:chOff x="6934200" y="2688431"/>
            <a:chExt cx="5691188" cy="2087563"/>
          </a:xfrm>
        </p:grpSpPr>
        <p:pic>
          <p:nvPicPr>
            <p:cNvPr id="16" name="Picture 3">
              <a:extLst>
                <a:ext uri="{FF2B5EF4-FFF2-40B4-BE49-F238E27FC236}">
                  <a16:creationId xmlns:a16="http://schemas.microsoft.com/office/drawing/2014/main" id="{8F16E8E1-A5D9-4761-AE32-94BC42524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892"/>
            <a:stretch>
              <a:fillRect/>
            </a:stretch>
          </p:blipFill>
          <p:spPr bwMode="auto">
            <a:xfrm>
              <a:off x="6934200" y="2688431"/>
              <a:ext cx="5691188"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7">
              <a:extLst>
                <a:ext uri="{FF2B5EF4-FFF2-40B4-BE49-F238E27FC236}">
                  <a16:creationId xmlns:a16="http://schemas.microsoft.com/office/drawing/2014/main" id="{82DB795D-457D-49B0-87DD-32D48F6ACC06}"/>
                </a:ext>
              </a:extLst>
            </p:cNvPr>
            <p:cNvSpPr txBox="1">
              <a:spLocks noChangeArrowheads="1"/>
            </p:cNvSpPr>
            <p:nvPr/>
          </p:nvSpPr>
          <p:spPr bwMode="auto">
            <a:xfrm>
              <a:off x="7411985" y="3937301"/>
              <a:ext cx="4644507" cy="7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318" tIns="57159" rIns="114318" bIns="57159">
              <a:spAutoFit/>
            </a:bodyPr>
            <a:lstStyle>
              <a:lvl1pPr marL="114300" indent="-114300" eaLnBrk="0" hangingPunct="0">
                <a:tabLst>
                  <a:tab pos="114300" algn="l"/>
                </a:tabLst>
                <a:defRPr>
                  <a:solidFill>
                    <a:schemeClr val="tx1"/>
                  </a:solidFill>
                  <a:latin typeface="Arial" charset="0"/>
                  <a:cs typeface="Arial" charset="0"/>
                </a:defRPr>
              </a:lvl1pPr>
              <a:lvl2pPr marL="742950" indent="-285750" eaLnBrk="0" hangingPunct="0">
                <a:tabLst>
                  <a:tab pos="114300" algn="l"/>
                </a:tabLst>
                <a:defRPr>
                  <a:solidFill>
                    <a:schemeClr val="tx1"/>
                  </a:solidFill>
                  <a:latin typeface="Arial" charset="0"/>
                  <a:cs typeface="Arial" charset="0"/>
                </a:defRPr>
              </a:lvl2pPr>
              <a:lvl3pPr marL="1143000" indent="-228600" eaLnBrk="0" hangingPunct="0">
                <a:tabLst>
                  <a:tab pos="114300" algn="l"/>
                </a:tabLst>
                <a:defRPr>
                  <a:solidFill>
                    <a:schemeClr val="tx1"/>
                  </a:solidFill>
                  <a:latin typeface="Arial" charset="0"/>
                  <a:cs typeface="Arial" charset="0"/>
                </a:defRPr>
              </a:lvl3pPr>
              <a:lvl4pPr marL="1600200" indent="-228600" eaLnBrk="0" hangingPunct="0">
                <a:tabLst>
                  <a:tab pos="114300" algn="l"/>
                </a:tabLst>
                <a:defRPr>
                  <a:solidFill>
                    <a:schemeClr val="tx1"/>
                  </a:solidFill>
                  <a:latin typeface="Arial" charset="0"/>
                  <a:cs typeface="Arial" charset="0"/>
                </a:defRPr>
              </a:lvl4pPr>
              <a:lvl5pPr marL="2057400" indent="-228600" eaLnBrk="0" hangingPunct="0">
                <a:tabLst>
                  <a:tab pos="1143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143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143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143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14300" algn="l"/>
                </a:tabLst>
                <a:defRPr>
                  <a:solidFill>
                    <a:schemeClr val="tx1"/>
                  </a:solidFill>
                  <a:latin typeface="Arial" charset="0"/>
                  <a:cs typeface="Arial" charset="0"/>
                </a:defRPr>
              </a:lvl9pPr>
            </a:lstStyle>
            <a:p>
              <a:pPr eaLnBrk="1" hangingPunct="1">
                <a:buFont typeface="Arial" charset="0"/>
                <a:buChar char="•"/>
                <a:defRPr/>
              </a:pPr>
              <a:r>
                <a:rPr lang="en-US" sz="1200" b="1" dirty="0">
                  <a:solidFill>
                    <a:schemeClr val="bg1"/>
                  </a:solidFill>
                  <a:latin typeface="+mj-lt"/>
                </a:rPr>
                <a:t>Glass better absorbs the force</a:t>
              </a:r>
            </a:p>
            <a:p>
              <a:pPr eaLnBrk="1" hangingPunct="1">
                <a:buFont typeface="Arial" charset="0"/>
                <a:buChar char="•"/>
                <a:defRPr/>
              </a:pPr>
              <a:r>
                <a:rPr lang="en-US" sz="1200" b="1" dirty="0">
                  <a:solidFill>
                    <a:schemeClr val="bg1"/>
                  </a:solidFill>
                  <a:latin typeface="+mj-lt"/>
                </a:rPr>
                <a:t>No starter flaws in the deformed region</a:t>
              </a:r>
            </a:p>
            <a:p>
              <a:pPr eaLnBrk="1" hangingPunct="1">
                <a:buFont typeface="Arial" charset="0"/>
                <a:buChar char="•"/>
                <a:defRPr/>
              </a:pPr>
              <a:r>
                <a:rPr lang="en-US" sz="1200" b="1" dirty="0">
                  <a:solidFill>
                    <a:schemeClr val="bg1"/>
                  </a:solidFill>
                  <a:latin typeface="+mj-lt"/>
                </a:rPr>
                <a:t>Lower residual stress</a:t>
              </a:r>
            </a:p>
          </p:txBody>
        </p:sp>
      </p:grpSp>
      <p:sp>
        <p:nvSpPr>
          <p:cNvPr id="18" name="TextBox 1">
            <a:extLst>
              <a:ext uri="{FF2B5EF4-FFF2-40B4-BE49-F238E27FC236}">
                <a16:creationId xmlns:a16="http://schemas.microsoft.com/office/drawing/2014/main" id="{67429229-DAAD-404A-83A2-7F533DBE6C3F}"/>
              </a:ext>
            </a:extLst>
          </p:cNvPr>
          <p:cNvSpPr txBox="1">
            <a:spLocks noChangeArrowheads="1"/>
          </p:cNvSpPr>
          <p:nvPr/>
        </p:nvSpPr>
        <p:spPr bwMode="auto">
          <a:xfrm>
            <a:off x="801686" y="1764927"/>
            <a:ext cx="3232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rgbClr val="1E1E1E"/>
                </a:solidFill>
              </a:rPr>
              <a:t>Alternative cover glass experiences </a:t>
            </a:r>
            <a:r>
              <a:rPr lang="en-US" sz="1600" b="1" u="sng" dirty="0">
                <a:solidFill>
                  <a:srgbClr val="1E1E1E"/>
                </a:solidFill>
              </a:rPr>
              <a:t>Lateral Cracking</a:t>
            </a:r>
          </a:p>
        </p:txBody>
      </p:sp>
      <p:sp>
        <p:nvSpPr>
          <p:cNvPr id="19" name="TextBox 17">
            <a:extLst>
              <a:ext uri="{FF2B5EF4-FFF2-40B4-BE49-F238E27FC236}">
                <a16:creationId xmlns:a16="http://schemas.microsoft.com/office/drawing/2014/main" id="{91CD0D40-2BC2-4E59-8B8E-9D1E2B9BE09D}"/>
              </a:ext>
            </a:extLst>
          </p:cNvPr>
          <p:cNvSpPr txBox="1">
            <a:spLocks noChangeArrowheads="1"/>
          </p:cNvSpPr>
          <p:nvPr/>
        </p:nvSpPr>
        <p:spPr bwMode="auto">
          <a:xfrm>
            <a:off x="5096723" y="1773619"/>
            <a:ext cx="323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rgbClr val="1E1E1E"/>
                </a:solidFill>
              </a:rPr>
              <a:t>Glass with NDR better absorbs the force with </a:t>
            </a:r>
            <a:r>
              <a:rPr lang="en-US" sz="1600" b="1" u="sng" dirty="0">
                <a:solidFill>
                  <a:srgbClr val="1E1E1E"/>
                </a:solidFill>
              </a:rPr>
              <a:t>Densification</a:t>
            </a:r>
          </a:p>
        </p:txBody>
      </p:sp>
      <p:pic>
        <p:nvPicPr>
          <p:cNvPr id="20" name="Picture 2">
            <a:extLst>
              <a:ext uri="{FF2B5EF4-FFF2-40B4-BE49-F238E27FC236}">
                <a16:creationId xmlns:a16="http://schemas.microsoft.com/office/drawing/2014/main" id="{E9BD8B62-8902-4F75-9123-E49AE4B76A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3575" y="4592440"/>
            <a:ext cx="1732159" cy="173215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Lst>
        </p:spPr>
      </p:pic>
      <p:sp>
        <p:nvSpPr>
          <p:cNvPr id="21" name="TextBox 8">
            <a:extLst>
              <a:ext uri="{FF2B5EF4-FFF2-40B4-BE49-F238E27FC236}">
                <a16:creationId xmlns:a16="http://schemas.microsoft.com/office/drawing/2014/main" id="{05A0745E-7AA3-4086-B9B3-17EC6EFB3C11}"/>
              </a:ext>
            </a:extLst>
          </p:cNvPr>
          <p:cNvSpPr txBox="1">
            <a:spLocks noChangeArrowheads="1"/>
          </p:cNvSpPr>
          <p:nvPr/>
        </p:nvSpPr>
        <p:spPr bwMode="auto">
          <a:xfrm>
            <a:off x="277777" y="4919914"/>
            <a:ext cx="2305072"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600" b="1" dirty="0">
                <a:solidFill>
                  <a:srgbClr val="1E1E1E"/>
                </a:solidFill>
              </a:rPr>
              <a:t>Competitive </a:t>
            </a:r>
            <a:r>
              <a:rPr lang="en-US" sz="1600" b="1" dirty="0" err="1">
                <a:solidFill>
                  <a:srgbClr val="1E1E1E"/>
                </a:solidFill>
              </a:rPr>
              <a:t>Aluminosilicate</a:t>
            </a:r>
            <a:r>
              <a:rPr lang="en-US" sz="1600" b="1" dirty="0">
                <a:solidFill>
                  <a:srgbClr val="1E1E1E"/>
                </a:solidFill>
              </a:rPr>
              <a:t> Glass</a:t>
            </a:r>
          </a:p>
          <a:p>
            <a:pPr algn="r" eaLnBrk="1" hangingPunct="1"/>
            <a:r>
              <a:rPr lang="en-US" sz="1600" b="1" dirty="0">
                <a:solidFill>
                  <a:srgbClr val="1E1E1E"/>
                </a:solidFill>
              </a:rPr>
              <a:t>After Ion Exchange</a:t>
            </a:r>
          </a:p>
          <a:p>
            <a:pPr algn="r" eaLnBrk="1" hangingPunct="1"/>
            <a:r>
              <a:rPr lang="en-US" sz="1600" b="1" dirty="0">
                <a:solidFill>
                  <a:srgbClr val="1E1E1E"/>
                </a:solidFill>
              </a:rPr>
              <a:t>7 Newton Scratch</a:t>
            </a:r>
          </a:p>
        </p:txBody>
      </p:sp>
      <p:pic>
        <p:nvPicPr>
          <p:cNvPr id="22" name="Picture 2">
            <a:extLst>
              <a:ext uri="{FF2B5EF4-FFF2-40B4-BE49-F238E27FC236}">
                <a16:creationId xmlns:a16="http://schemas.microsoft.com/office/drawing/2014/main" id="{C589ACDD-5E9D-42A7-A823-71C4741AAB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0188" y="4573992"/>
            <a:ext cx="1744159" cy="175060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Lst>
        </p:spPr>
      </p:pic>
      <p:sp>
        <p:nvSpPr>
          <p:cNvPr id="23" name="TextBox 8">
            <a:extLst>
              <a:ext uri="{FF2B5EF4-FFF2-40B4-BE49-F238E27FC236}">
                <a16:creationId xmlns:a16="http://schemas.microsoft.com/office/drawing/2014/main" id="{7BC70BC5-B36A-4B8C-B4BB-7FA866BFB871}"/>
              </a:ext>
            </a:extLst>
          </p:cNvPr>
          <p:cNvSpPr txBox="1">
            <a:spLocks noChangeArrowheads="1"/>
          </p:cNvSpPr>
          <p:nvPr/>
        </p:nvSpPr>
        <p:spPr bwMode="auto">
          <a:xfrm>
            <a:off x="6585005" y="5166135"/>
            <a:ext cx="2045525"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1E1E1E"/>
                </a:solidFill>
              </a:rPr>
              <a:t>Glass with NDR</a:t>
            </a:r>
          </a:p>
          <a:p>
            <a:pPr eaLnBrk="1" hangingPunct="1"/>
            <a:r>
              <a:rPr lang="en-US" sz="1600" b="1" dirty="0">
                <a:solidFill>
                  <a:srgbClr val="1E1E1E"/>
                </a:solidFill>
              </a:rPr>
              <a:t>7 Newton Scratch</a:t>
            </a:r>
          </a:p>
        </p:txBody>
      </p:sp>
      <p:pic>
        <p:nvPicPr>
          <p:cNvPr id="24" name="Picture 23">
            <a:extLst>
              <a:ext uri="{FF2B5EF4-FFF2-40B4-BE49-F238E27FC236}">
                <a16:creationId xmlns:a16="http://schemas.microsoft.com/office/drawing/2014/main" id="{EA2169CC-17D2-4A55-9E92-7970BC3E35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559" y="6522637"/>
            <a:ext cx="1023581" cy="274320"/>
          </a:xfrm>
          <a:prstGeom prst="rect">
            <a:avLst/>
          </a:prstGeom>
        </p:spPr>
      </p:pic>
      <p:sp>
        <p:nvSpPr>
          <p:cNvPr id="25" name="TextBox 24">
            <a:extLst>
              <a:ext uri="{FF2B5EF4-FFF2-40B4-BE49-F238E27FC236}">
                <a16:creationId xmlns:a16="http://schemas.microsoft.com/office/drawing/2014/main" id="{C68D3A09-F88F-4977-9859-958BB1B0E297}"/>
              </a:ext>
            </a:extLst>
          </p:cNvPr>
          <p:cNvSpPr txBox="1"/>
          <p:nvPr/>
        </p:nvSpPr>
        <p:spPr>
          <a:xfrm>
            <a:off x="1385185" y="6528992"/>
            <a:ext cx="3094458" cy="261611"/>
          </a:xfrm>
          <a:prstGeom prst="rect">
            <a:avLst/>
          </a:prstGeom>
        </p:spPr>
        <p:txBody>
          <a:bodyPr vert="horz" lIns="0" tIns="45720" rIns="0" bIns="45720" rtlCol="0" anchor="ctr"/>
          <a:lstStyle/>
          <a:p>
            <a:pPr marL="0" algn="l" defTabSz="914400" rtl="0" eaLnBrk="1" latinLnBrk="0" hangingPunct="1"/>
            <a:r>
              <a:rPr lang="en-US" sz="1100" kern="1200" dirty="0">
                <a:solidFill>
                  <a:srgbClr val="000000"/>
                </a:solidFill>
                <a:latin typeface="+mn-lt"/>
                <a:ea typeface="+mn-ea"/>
                <a:cs typeface="+mn-cs"/>
              </a:rPr>
              <a:t>Science and Technology</a:t>
            </a:r>
            <a:r>
              <a:rPr lang="en-US" sz="1100" kern="1200" baseline="0" dirty="0">
                <a:solidFill>
                  <a:srgbClr val="000000"/>
                </a:solidFill>
                <a:latin typeface="+mn-lt"/>
                <a:ea typeface="+mn-ea"/>
                <a:cs typeface="+mn-cs"/>
              </a:rPr>
              <a:t> Division</a:t>
            </a:r>
            <a:endParaRPr lang="en-US" sz="1100" kern="1200" dirty="0">
              <a:solidFill>
                <a:srgbClr val="000000"/>
              </a:solidFill>
              <a:latin typeface="+mn-lt"/>
              <a:ea typeface="+mn-ea"/>
              <a:cs typeface="+mn-cs"/>
            </a:endParaRPr>
          </a:p>
        </p:txBody>
      </p:sp>
      <p:cxnSp>
        <p:nvCxnSpPr>
          <p:cNvPr id="26" name="Straight Connector 25">
            <a:extLst>
              <a:ext uri="{FF2B5EF4-FFF2-40B4-BE49-F238E27FC236}">
                <a16:creationId xmlns:a16="http://schemas.microsoft.com/office/drawing/2014/main" id="{7F84843E-9B0F-4767-AECA-7A57CD5F3ACB}"/>
              </a:ext>
            </a:extLst>
          </p:cNvPr>
          <p:cNvCxnSpPr/>
          <p:nvPr/>
        </p:nvCxnSpPr>
        <p:spPr>
          <a:xfrm>
            <a:off x="1293110" y="6591217"/>
            <a:ext cx="0" cy="137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fr" descr=".&#10;© 2015 Corning Incorporated               .&#10;          .">
            <a:extLst>
              <a:ext uri="{FF2B5EF4-FFF2-40B4-BE49-F238E27FC236}">
                <a16:creationId xmlns:a16="http://schemas.microsoft.com/office/drawing/2014/main" id="{CA3FBCC9-D607-4D07-B7A4-3753D742AA62}"/>
              </a:ext>
            </a:extLst>
          </p:cNvPr>
          <p:cNvSpPr txBox="1"/>
          <p:nvPr/>
        </p:nvSpPr>
        <p:spPr>
          <a:xfrm>
            <a:off x="0" y="6443980"/>
            <a:ext cx="9018587" cy="446276"/>
          </a:xfrm>
          <a:prstGeom prst="rect">
            <a:avLst/>
          </a:prstGeom>
          <a:noFill/>
        </p:spPr>
        <p:txBody>
          <a:bodyPr vert="horz" wrap="square" rtlCol="0">
            <a:spAutoFit/>
          </a:bodyPr>
          <a:lstStyle/>
          <a:p>
            <a:pPr algn="r"/>
            <a:r>
              <a:rPr lang="en-US" sz="600" b="0" i="0" u="none" baseline="0" dirty="0">
                <a:solidFill>
                  <a:srgbClr val="FFFFFF"/>
                </a:solidFill>
                <a:latin typeface="arial"/>
              </a:rPr>
              <a:t>.</a:t>
            </a:r>
          </a:p>
          <a:p>
            <a:pPr algn="r"/>
            <a:r>
              <a:rPr lang="en-US" sz="1100" b="0" i="0" u="none" baseline="0" dirty="0">
                <a:solidFill>
                  <a:srgbClr val="000000"/>
                </a:solidFill>
                <a:latin typeface="arial"/>
              </a:rPr>
              <a:t>© J. Mauro, Corning Incorporated</a:t>
            </a:r>
            <a:r>
              <a:rPr lang="en-US" sz="600" b="0" i="0" u="none" baseline="0" dirty="0">
                <a:solidFill>
                  <a:srgbClr val="FFFFFF"/>
                </a:solidFill>
                <a:latin typeface="arial"/>
              </a:rPr>
              <a:t>.</a:t>
            </a:r>
          </a:p>
          <a:p>
            <a:pPr algn="r"/>
            <a:r>
              <a:rPr lang="en-US" sz="600" b="0" i="0" u="none" baseline="0" dirty="0">
                <a:solidFill>
                  <a:srgbClr val="FFFFFF"/>
                </a:solidFill>
                <a:latin typeface="arial"/>
              </a:rPr>
              <a:t>          .</a:t>
            </a:r>
          </a:p>
        </p:txBody>
      </p:sp>
    </p:spTree>
    <p:extLst>
      <p:ext uri="{BB962C8B-B14F-4D97-AF65-F5344CB8AC3E}">
        <p14:creationId xmlns:p14="http://schemas.microsoft.com/office/powerpoint/2010/main" val="645138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1106"/>
            <a:ext cx="8077200" cy="1066800"/>
          </a:xfrm>
        </p:spPr>
        <p:txBody>
          <a:bodyPr/>
          <a:lstStyle/>
          <a:p>
            <a:r>
              <a:rPr lang="en-US" sz="2800" dirty="0"/>
              <a:t>Glass still has more to offer: native damage resistance (NDR)</a:t>
            </a:r>
          </a:p>
        </p:txBody>
      </p:sp>
      <p:cxnSp>
        <p:nvCxnSpPr>
          <p:cNvPr id="49" name="Straight Connector 48">
            <a:extLst>
              <a:ext uri="{FF2B5EF4-FFF2-40B4-BE49-F238E27FC236}">
                <a16:creationId xmlns:a16="http://schemas.microsoft.com/office/drawing/2014/main" id="{6B3CE3A3-407E-40A0-9146-A1A51CA46DC5}"/>
              </a:ext>
            </a:extLst>
          </p:cNvPr>
          <p:cNvCxnSpPr/>
          <p:nvPr/>
        </p:nvCxnSpPr>
        <p:spPr bwMode="auto">
          <a:xfrm flipH="1" flipV="1">
            <a:off x="1867454" y="3069849"/>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0" name="TextBox 49">
            <a:extLst>
              <a:ext uri="{FF2B5EF4-FFF2-40B4-BE49-F238E27FC236}">
                <a16:creationId xmlns:a16="http://schemas.microsoft.com/office/drawing/2014/main" id="{99143F3F-335D-4947-A174-AEFAE7B276A8}"/>
              </a:ext>
            </a:extLst>
          </p:cNvPr>
          <p:cNvSpPr txBox="1"/>
          <p:nvPr/>
        </p:nvSpPr>
        <p:spPr>
          <a:xfrm>
            <a:off x="2046229" y="3279016"/>
            <a:ext cx="356188" cy="400110"/>
          </a:xfrm>
          <a:prstGeom prst="rect">
            <a:avLst/>
          </a:prstGeom>
          <a:noFill/>
        </p:spPr>
        <p:txBody>
          <a:bodyPr wrap="none" rtlCol="0">
            <a:spAutoFit/>
          </a:bodyPr>
          <a:lstStyle/>
          <a:p>
            <a:pPr algn="ctr"/>
            <a:r>
              <a:rPr lang="en-US" sz="2000" dirty="0"/>
              <a:t>B</a:t>
            </a:r>
          </a:p>
        </p:txBody>
      </p:sp>
      <p:cxnSp>
        <p:nvCxnSpPr>
          <p:cNvPr id="51" name="Straight Connector 50">
            <a:extLst>
              <a:ext uri="{FF2B5EF4-FFF2-40B4-BE49-F238E27FC236}">
                <a16:creationId xmlns:a16="http://schemas.microsoft.com/office/drawing/2014/main" id="{E4F205E6-AF76-4BBE-98C7-FBB2C10BF336}"/>
              </a:ext>
            </a:extLst>
          </p:cNvPr>
          <p:cNvCxnSpPr>
            <a:stCxn id="50" idx="3"/>
            <a:endCxn id="52" idx="1"/>
          </p:cNvCxnSpPr>
          <p:nvPr/>
        </p:nvCxnSpPr>
        <p:spPr bwMode="auto">
          <a:xfrm flipV="1">
            <a:off x="2402417" y="3477091"/>
            <a:ext cx="296305" cy="198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2" name="TextBox 51">
            <a:extLst>
              <a:ext uri="{FF2B5EF4-FFF2-40B4-BE49-F238E27FC236}">
                <a16:creationId xmlns:a16="http://schemas.microsoft.com/office/drawing/2014/main" id="{9FFE6B7C-4284-4C62-89B9-58E0D2665945}"/>
              </a:ext>
            </a:extLst>
          </p:cNvPr>
          <p:cNvSpPr txBox="1"/>
          <p:nvPr/>
        </p:nvSpPr>
        <p:spPr>
          <a:xfrm>
            <a:off x="2698722" y="3279016"/>
            <a:ext cx="383438" cy="396149"/>
          </a:xfrm>
          <a:prstGeom prst="rect">
            <a:avLst/>
          </a:prstGeom>
          <a:noFill/>
        </p:spPr>
        <p:txBody>
          <a:bodyPr wrap="none" rtlCol="0">
            <a:spAutoFit/>
          </a:bodyPr>
          <a:lstStyle/>
          <a:p>
            <a:pPr algn="ctr"/>
            <a:r>
              <a:rPr lang="en-US" sz="2000" dirty="0"/>
              <a:t>O</a:t>
            </a:r>
          </a:p>
        </p:txBody>
      </p:sp>
      <p:cxnSp>
        <p:nvCxnSpPr>
          <p:cNvPr id="53" name="Straight Connector 52">
            <a:extLst>
              <a:ext uri="{FF2B5EF4-FFF2-40B4-BE49-F238E27FC236}">
                <a16:creationId xmlns:a16="http://schemas.microsoft.com/office/drawing/2014/main" id="{959B7525-38D1-4183-AD7F-2A8C02E7BD8C}"/>
              </a:ext>
            </a:extLst>
          </p:cNvPr>
          <p:cNvCxnSpPr/>
          <p:nvPr/>
        </p:nvCxnSpPr>
        <p:spPr bwMode="auto">
          <a:xfrm flipV="1">
            <a:off x="1867036" y="3641405"/>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4" name="TextBox 53">
            <a:extLst>
              <a:ext uri="{FF2B5EF4-FFF2-40B4-BE49-F238E27FC236}">
                <a16:creationId xmlns:a16="http://schemas.microsoft.com/office/drawing/2014/main" id="{A3B178AF-535F-4EC2-9679-9A909FC18730}"/>
              </a:ext>
            </a:extLst>
          </p:cNvPr>
          <p:cNvSpPr txBox="1"/>
          <p:nvPr/>
        </p:nvSpPr>
        <p:spPr>
          <a:xfrm>
            <a:off x="1544146" y="2749267"/>
            <a:ext cx="383438" cy="396149"/>
          </a:xfrm>
          <a:prstGeom prst="rect">
            <a:avLst/>
          </a:prstGeom>
          <a:noFill/>
        </p:spPr>
        <p:txBody>
          <a:bodyPr wrap="none" rtlCol="0">
            <a:spAutoFit/>
          </a:bodyPr>
          <a:lstStyle/>
          <a:p>
            <a:pPr algn="ctr"/>
            <a:r>
              <a:rPr lang="en-US" sz="2000" dirty="0"/>
              <a:t>O</a:t>
            </a:r>
          </a:p>
        </p:txBody>
      </p:sp>
      <p:sp>
        <p:nvSpPr>
          <p:cNvPr id="55" name="TextBox 54">
            <a:extLst>
              <a:ext uri="{FF2B5EF4-FFF2-40B4-BE49-F238E27FC236}">
                <a16:creationId xmlns:a16="http://schemas.microsoft.com/office/drawing/2014/main" id="{ABA7E267-5FB4-40E3-A5C3-737A7E2EA5EB}"/>
              </a:ext>
            </a:extLst>
          </p:cNvPr>
          <p:cNvSpPr txBox="1"/>
          <p:nvPr/>
        </p:nvSpPr>
        <p:spPr>
          <a:xfrm>
            <a:off x="1544146" y="3792617"/>
            <a:ext cx="383438" cy="396149"/>
          </a:xfrm>
          <a:prstGeom prst="rect">
            <a:avLst/>
          </a:prstGeom>
          <a:noFill/>
        </p:spPr>
        <p:txBody>
          <a:bodyPr wrap="none" rtlCol="0">
            <a:spAutoFit/>
          </a:bodyPr>
          <a:lstStyle/>
          <a:p>
            <a:pPr algn="ctr"/>
            <a:r>
              <a:rPr lang="en-US" sz="2000" dirty="0"/>
              <a:t>O</a:t>
            </a:r>
          </a:p>
        </p:txBody>
      </p:sp>
      <p:cxnSp>
        <p:nvCxnSpPr>
          <p:cNvPr id="56" name="Straight Connector 55">
            <a:extLst>
              <a:ext uri="{FF2B5EF4-FFF2-40B4-BE49-F238E27FC236}">
                <a16:creationId xmlns:a16="http://schemas.microsoft.com/office/drawing/2014/main" id="{F3D108A0-0C0F-489D-A507-504254A0FB94}"/>
              </a:ext>
            </a:extLst>
          </p:cNvPr>
          <p:cNvCxnSpPr>
            <a:endCxn id="54" idx="1"/>
          </p:cNvCxnSpPr>
          <p:nvPr/>
        </p:nvCxnSpPr>
        <p:spPr bwMode="auto">
          <a:xfrm>
            <a:off x="1247841" y="2947341"/>
            <a:ext cx="29630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692E7FC7-C6C9-4A0A-946F-9DF5E4DEA5A8}"/>
              </a:ext>
            </a:extLst>
          </p:cNvPr>
          <p:cNvCxnSpPr>
            <a:endCxn id="55" idx="1"/>
          </p:cNvCxnSpPr>
          <p:nvPr/>
        </p:nvCxnSpPr>
        <p:spPr bwMode="auto">
          <a:xfrm>
            <a:off x="1247841" y="3990690"/>
            <a:ext cx="296305" cy="2"/>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8" name="Rectangle 57">
            <a:extLst>
              <a:ext uri="{FF2B5EF4-FFF2-40B4-BE49-F238E27FC236}">
                <a16:creationId xmlns:a16="http://schemas.microsoft.com/office/drawing/2014/main" id="{15931D78-F7CD-4F16-91D8-94DBDA76E014}"/>
              </a:ext>
            </a:extLst>
          </p:cNvPr>
          <p:cNvSpPr/>
          <p:nvPr/>
        </p:nvSpPr>
        <p:spPr>
          <a:xfrm>
            <a:off x="3240617" y="3007187"/>
            <a:ext cx="5886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59" name="Rectangle 58">
            <a:extLst>
              <a:ext uri="{FF2B5EF4-FFF2-40B4-BE49-F238E27FC236}">
                <a16:creationId xmlns:a16="http://schemas.microsoft.com/office/drawing/2014/main" id="{F182BF36-2FC5-433F-827B-D96494D5E87D}"/>
              </a:ext>
            </a:extLst>
          </p:cNvPr>
          <p:cNvSpPr/>
          <p:nvPr/>
        </p:nvSpPr>
        <p:spPr>
          <a:xfrm>
            <a:off x="4911530" y="2939103"/>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60" name="TextBox 59">
            <a:extLst>
              <a:ext uri="{FF2B5EF4-FFF2-40B4-BE49-F238E27FC236}">
                <a16:creationId xmlns:a16="http://schemas.microsoft.com/office/drawing/2014/main" id="{E76C2797-D689-40E1-8324-062BEDA8E827}"/>
              </a:ext>
            </a:extLst>
          </p:cNvPr>
          <p:cNvSpPr txBox="1"/>
          <p:nvPr/>
        </p:nvSpPr>
        <p:spPr>
          <a:xfrm>
            <a:off x="3758234" y="3275053"/>
            <a:ext cx="1233030" cy="400110"/>
          </a:xfrm>
          <a:prstGeom prst="rect">
            <a:avLst/>
          </a:prstGeom>
          <a:noFill/>
        </p:spPr>
        <p:txBody>
          <a:bodyPr wrap="none" rtlCol="0">
            <a:spAutoFit/>
          </a:bodyPr>
          <a:lstStyle/>
          <a:p>
            <a:pPr algn="ctr"/>
            <a:r>
              <a:rPr lang="en-US" sz="2000" dirty="0"/>
              <a:t>1/2 Na</a:t>
            </a:r>
            <a:r>
              <a:rPr lang="en-US" sz="2000" baseline="-25000" dirty="0"/>
              <a:t>2</a:t>
            </a:r>
            <a:r>
              <a:rPr lang="en-US" sz="2000" dirty="0"/>
              <a:t>O</a:t>
            </a:r>
          </a:p>
        </p:txBody>
      </p:sp>
      <p:cxnSp>
        <p:nvCxnSpPr>
          <p:cNvPr id="61" name="Straight Connector 60">
            <a:extLst>
              <a:ext uri="{FF2B5EF4-FFF2-40B4-BE49-F238E27FC236}">
                <a16:creationId xmlns:a16="http://schemas.microsoft.com/office/drawing/2014/main" id="{3C812C31-0A66-42B3-AEF2-BD898FB90B52}"/>
              </a:ext>
            </a:extLst>
          </p:cNvPr>
          <p:cNvCxnSpPr/>
          <p:nvPr/>
        </p:nvCxnSpPr>
        <p:spPr bwMode="auto">
          <a:xfrm flipH="1" flipV="1">
            <a:off x="6312384" y="3069849"/>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2" name="TextBox 61">
            <a:extLst>
              <a:ext uri="{FF2B5EF4-FFF2-40B4-BE49-F238E27FC236}">
                <a16:creationId xmlns:a16="http://schemas.microsoft.com/office/drawing/2014/main" id="{0DA2D1A2-C55B-4359-97F2-F29A3C2CEBD8}"/>
              </a:ext>
            </a:extLst>
          </p:cNvPr>
          <p:cNvSpPr txBox="1"/>
          <p:nvPr/>
        </p:nvSpPr>
        <p:spPr>
          <a:xfrm>
            <a:off x="6462306" y="3279016"/>
            <a:ext cx="413895" cy="400110"/>
          </a:xfrm>
          <a:prstGeom prst="rect">
            <a:avLst/>
          </a:prstGeom>
          <a:noFill/>
        </p:spPr>
        <p:txBody>
          <a:bodyPr wrap="none" rtlCol="0">
            <a:spAutoFit/>
          </a:bodyPr>
          <a:lstStyle/>
          <a:p>
            <a:pPr algn="ctr"/>
            <a:r>
              <a:rPr lang="en-US" sz="2000" dirty="0"/>
              <a:t>B</a:t>
            </a:r>
            <a:r>
              <a:rPr lang="en-US" sz="2000" baseline="30000" dirty="0"/>
              <a:t>-</a:t>
            </a:r>
          </a:p>
        </p:txBody>
      </p:sp>
      <p:cxnSp>
        <p:nvCxnSpPr>
          <p:cNvPr id="63" name="Straight Connector 62">
            <a:extLst>
              <a:ext uri="{FF2B5EF4-FFF2-40B4-BE49-F238E27FC236}">
                <a16:creationId xmlns:a16="http://schemas.microsoft.com/office/drawing/2014/main" id="{556140AB-4535-4314-8AB1-5634F18D3D11}"/>
              </a:ext>
            </a:extLst>
          </p:cNvPr>
          <p:cNvCxnSpPr>
            <a:stCxn id="64" idx="3"/>
          </p:cNvCxnSpPr>
          <p:nvPr/>
        </p:nvCxnSpPr>
        <p:spPr bwMode="auto">
          <a:xfrm flipV="1">
            <a:off x="7284026" y="3990690"/>
            <a:ext cx="296305" cy="22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4" name="TextBox 63">
            <a:extLst>
              <a:ext uri="{FF2B5EF4-FFF2-40B4-BE49-F238E27FC236}">
                <a16:creationId xmlns:a16="http://schemas.microsoft.com/office/drawing/2014/main" id="{2CEC46FA-3435-48A0-81E0-C266093C0B22}"/>
              </a:ext>
            </a:extLst>
          </p:cNvPr>
          <p:cNvSpPr txBox="1"/>
          <p:nvPr/>
        </p:nvSpPr>
        <p:spPr>
          <a:xfrm>
            <a:off x="6900588" y="3794851"/>
            <a:ext cx="383438" cy="396149"/>
          </a:xfrm>
          <a:prstGeom prst="rect">
            <a:avLst/>
          </a:prstGeom>
          <a:noFill/>
        </p:spPr>
        <p:txBody>
          <a:bodyPr wrap="none" rtlCol="0">
            <a:spAutoFit/>
          </a:bodyPr>
          <a:lstStyle/>
          <a:p>
            <a:pPr algn="ctr"/>
            <a:r>
              <a:rPr lang="en-US" sz="2000" dirty="0"/>
              <a:t>O</a:t>
            </a:r>
          </a:p>
        </p:txBody>
      </p:sp>
      <p:cxnSp>
        <p:nvCxnSpPr>
          <p:cNvPr id="65" name="Straight Connector 64">
            <a:extLst>
              <a:ext uri="{FF2B5EF4-FFF2-40B4-BE49-F238E27FC236}">
                <a16:creationId xmlns:a16="http://schemas.microsoft.com/office/drawing/2014/main" id="{B176808B-3C11-4AF6-891C-C1F861C08008}"/>
              </a:ext>
            </a:extLst>
          </p:cNvPr>
          <p:cNvCxnSpPr/>
          <p:nvPr/>
        </p:nvCxnSpPr>
        <p:spPr bwMode="auto">
          <a:xfrm flipV="1">
            <a:off x="6311966" y="3641405"/>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6" name="TextBox 65">
            <a:extLst>
              <a:ext uri="{FF2B5EF4-FFF2-40B4-BE49-F238E27FC236}">
                <a16:creationId xmlns:a16="http://schemas.microsoft.com/office/drawing/2014/main" id="{739C7C35-C198-43EF-BCAE-576E4AA3A7F4}"/>
              </a:ext>
            </a:extLst>
          </p:cNvPr>
          <p:cNvSpPr txBox="1"/>
          <p:nvPr/>
        </p:nvSpPr>
        <p:spPr>
          <a:xfrm>
            <a:off x="5989076" y="2749267"/>
            <a:ext cx="383438" cy="396149"/>
          </a:xfrm>
          <a:prstGeom prst="rect">
            <a:avLst/>
          </a:prstGeom>
          <a:noFill/>
        </p:spPr>
        <p:txBody>
          <a:bodyPr wrap="none" rtlCol="0">
            <a:spAutoFit/>
          </a:bodyPr>
          <a:lstStyle/>
          <a:p>
            <a:pPr algn="ctr"/>
            <a:r>
              <a:rPr lang="en-US" sz="2000" dirty="0"/>
              <a:t>O</a:t>
            </a:r>
          </a:p>
        </p:txBody>
      </p:sp>
      <p:sp>
        <p:nvSpPr>
          <p:cNvPr id="67" name="TextBox 66">
            <a:extLst>
              <a:ext uri="{FF2B5EF4-FFF2-40B4-BE49-F238E27FC236}">
                <a16:creationId xmlns:a16="http://schemas.microsoft.com/office/drawing/2014/main" id="{63A0DF22-5C8A-4DC6-8FB3-F448E882EA60}"/>
              </a:ext>
            </a:extLst>
          </p:cNvPr>
          <p:cNvSpPr txBox="1"/>
          <p:nvPr/>
        </p:nvSpPr>
        <p:spPr>
          <a:xfrm>
            <a:off x="5989076" y="3792617"/>
            <a:ext cx="383438" cy="396149"/>
          </a:xfrm>
          <a:prstGeom prst="rect">
            <a:avLst/>
          </a:prstGeom>
          <a:noFill/>
        </p:spPr>
        <p:txBody>
          <a:bodyPr wrap="none" rtlCol="0">
            <a:spAutoFit/>
          </a:bodyPr>
          <a:lstStyle/>
          <a:p>
            <a:pPr algn="ctr"/>
            <a:r>
              <a:rPr lang="en-US" sz="2000" dirty="0"/>
              <a:t>O</a:t>
            </a:r>
          </a:p>
        </p:txBody>
      </p:sp>
      <p:cxnSp>
        <p:nvCxnSpPr>
          <p:cNvPr id="68" name="Straight Connector 67">
            <a:extLst>
              <a:ext uri="{FF2B5EF4-FFF2-40B4-BE49-F238E27FC236}">
                <a16:creationId xmlns:a16="http://schemas.microsoft.com/office/drawing/2014/main" id="{85A7C3A2-A9E5-40E0-8561-06AC129E3385}"/>
              </a:ext>
            </a:extLst>
          </p:cNvPr>
          <p:cNvCxnSpPr>
            <a:endCxn id="66" idx="1"/>
          </p:cNvCxnSpPr>
          <p:nvPr/>
        </p:nvCxnSpPr>
        <p:spPr bwMode="auto">
          <a:xfrm>
            <a:off x="5692771" y="2947341"/>
            <a:ext cx="29630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9AF29A56-1F78-44B6-9473-7AB9EFF72C01}"/>
              </a:ext>
            </a:extLst>
          </p:cNvPr>
          <p:cNvCxnSpPr>
            <a:endCxn id="67" idx="1"/>
          </p:cNvCxnSpPr>
          <p:nvPr/>
        </p:nvCxnSpPr>
        <p:spPr bwMode="auto">
          <a:xfrm>
            <a:off x="5692771" y="3990690"/>
            <a:ext cx="296305" cy="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107E7220-233A-47AE-8FD9-792C6AB5C2F1}"/>
              </a:ext>
            </a:extLst>
          </p:cNvPr>
          <p:cNvCxnSpPr/>
          <p:nvPr/>
        </p:nvCxnSpPr>
        <p:spPr bwMode="auto">
          <a:xfrm flipH="1" flipV="1">
            <a:off x="6778232" y="3641405"/>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7551CE9F-F715-4BB8-8BD5-7E253DD840C7}"/>
              </a:ext>
            </a:extLst>
          </p:cNvPr>
          <p:cNvCxnSpPr/>
          <p:nvPr/>
        </p:nvCxnSpPr>
        <p:spPr bwMode="auto">
          <a:xfrm flipV="1">
            <a:off x="6773319" y="3065697"/>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0029A1FD-6291-4DCB-A79B-BE77E9A72C3D}"/>
              </a:ext>
            </a:extLst>
          </p:cNvPr>
          <p:cNvCxnSpPr>
            <a:stCxn id="73" idx="3"/>
          </p:cNvCxnSpPr>
          <p:nvPr/>
        </p:nvCxnSpPr>
        <p:spPr bwMode="auto">
          <a:xfrm flipV="1">
            <a:off x="7263735" y="2932716"/>
            <a:ext cx="296305" cy="22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3" name="TextBox 72">
            <a:extLst>
              <a:ext uri="{FF2B5EF4-FFF2-40B4-BE49-F238E27FC236}">
                <a16:creationId xmlns:a16="http://schemas.microsoft.com/office/drawing/2014/main" id="{D6E18356-4AFA-4C47-9E14-FDFB9E8877C0}"/>
              </a:ext>
            </a:extLst>
          </p:cNvPr>
          <p:cNvSpPr txBox="1"/>
          <p:nvPr/>
        </p:nvSpPr>
        <p:spPr>
          <a:xfrm>
            <a:off x="6880297" y="2736877"/>
            <a:ext cx="383438" cy="396149"/>
          </a:xfrm>
          <a:prstGeom prst="rect">
            <a:avLst/>
          </a:prstGeom>
          <a:noFill/>
        </p:spPr>
        <p:txBody>
          <a:bodyPr wrap="none" rtlCol="0">
            <a:spAutoFit/>
          </a:bodyPr>
          <a:lstStyle/>
          <a:p>
            <a:pPr algn="ctr"/>
            <a:r>
              <a:rPr lang="en-US" sz="2000" dirty="0"/>
              <a:t>O</a:t>
            </a:r>
          </a:p>
        </p:txBody>
      </p:sp>
      <p:sp>
        <p:nvSpPr>
          <p:cNvPr id="74" name="TextBox 73">
            <a:extLst>
              <a:ext uri="{FF2B5EF4-FFF2-40B4-BE49-F238E27FC236}">
                <a16:creationId xmlns:a16="http://schemas.microsoft.com/office/drawing/2014/main" id="{96484DCB-877C-4680-BA48-B78ECF376DB1}"/>
              </a:ext>
            </a:extLst>
          </p:cNvPr>
          <p:cNvSpPr txBox="1"/>
          <p:nvPr/>
        </p:nvSpPr>
        <p:spPr>
          <a:xfrm>
            <a:off x="6829939" y="3285265"/>
            <a:ext cx="612667" cy="400110"/>
          </a:xfrm>
          <a:prstGeom prst="rect">
            <a:avLst/>
          </a:prstGeom>
          <a:noFill/>
        </p:spPr>
        <p:txBody>
          <a:bodyPr wrap="none" rtlCol="0">
            <a:spAutoFit/>
          </a:bodyPr>
          <a:lstStyle/>
          <a:p>
            <a:pPr algn="ctr"/>
            <a:r>
              <a:rPr lang="en-US" sz="2000" dirty="0"/>
              <a:t>Na</a:t>
            </a:r>
            <a:r>
              <a:rPr lang="en-US" sz="2000" baseline="30000" dirty="0"/>
              <a:t>+</a:t>
            </a:r>
            <a:endParaRPr lang="en-US" sz="2000" dirty="0"/>
          </a:p>
        </p:txBody>
      </p:sp>
      <p:sp>
        <p:nvSpPr>
          <p:cNvPr id="76" name="Rounded Rectangle 77">
            <a:extLst>
              <a:ext uri="{FF2B5EF4-FFF2-40B4-BE49-F238E27FC236}">
                <a16:creationId xmlns:a16="http://schemas.microsoft.com/office/drawing/2014/main" id="{612BF299-7545-4D0D-9C2D-3006F6BA225E}"/>
              </a:ext>
            </a:extLst>
          </p:cNvPr>
          <p:cNvSpPr/>
          <p:nvPr/>
        </p:nvSpPr>
        <p:spPr bwMode="auto">
          <a:xfrm>
            <a:off x="3152684" y="1981200"/>
            <a:ext cx="2444130" cy="510585"/>
          </a:xfrm>
          <a:prstGeom prst="roundRect">
            <a:avLst>
              <a:gd name="adj" fmla="val 1266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B</a:t>
            </a:r>
            <a:r>
              <a:rPr lang="en-US" baseline="-25000" dirty="0">
                <a:solidFill>
                  <a:schemeClr val="tx1"/>
                </a:solidFill>
                <a:latin typeface="Arial" charset="0"/>
              </a:rPr>
              <a:t>3</a:t>
            </a:r>
            <a:r>
              <a:rPr lang="en-US" dirty="0">
                <a:solidFill>
                  <a:schemeClr val="tx1"/>
                </a:solidFill>
                <a:latin typeface="Arial" charset="0"/>
              </a:rPr>
              <a:t> → B</a:t>
            </a:r>
            <a:r>
              <a:rPr lang="en-US" baseline="-25000" dirty="0">
                <a:solidFill>
                  <a:schemeClr val="tx1"/>
                </a:solidFill>
                <a:latin typeface="Arial" charset="0"/>
              </a:rPr>
              <a:t>4</a:t>
            </a:r>
            <a:r>
              <a:rPr lang="en-US" dirty="0">
                <a:solidFill>
                  <a:schemeClr val="tx1"/>
                </a:solidFill>
                <a:latin typeface="Arial" charset="0"/>
              </a:rPr>
              <a:t> conversion</a:t>
            </a:r>
          </a:p>
        </p:txBody>
      </p:sp>
      <p:cxnSp>
        <p:nvCxnSpPr>
          <p:cNvPr id="77" name="Straight Connector 76">
            <a:extLst>
              <a:ext uri="{FF2B5EF4-FFF2-40B4-BE49-F238E27FC236}">
                <a16:creationId xmlns:a16="http://schemas.microsoft.com/office/drawing/2014/main" id="{FFC1689D-E53F-4507-8E33-D50976D44E91}"/>
              </a:ext>
            </a:extLst>
          </p:cNvPr>
          <p:cNvCxnSpPr/>
          <p:nvPr/>
        </p:nvCxnSpPr>
        <p:spPr bwMode="auto">
          <a:xfrm flipV="1">
            <a:off x="2991233" y="3073935"/>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9" name="Rounded Rectangle 15">
            <a:extLst>
              <a:ext uri="{FF2B5EF4-FFF2-40B4-BE49-F238E27FC236}">
                <a16:creationId xmlns:a16="http://schemas.microsoft.com/office/drawing/2014/main" id="{64B25F3B-A1DF-4B3F-8E44-3A6690DB15CE}"/>
              </a:ext>
            </a:extLst>
          </p:cNvPr>
          <p:cNvSpPr/>
          <p:nvPr/>
        </p:nvSpPr>
        <p:spPr bwMode="auto">
          <a:xfrm>
            <a:off x="1002899" y="4506930"/>
            <a:ext cx="6743700" cy="1299023"/>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t>Trigonal boron creates a more open glass structure that is able to densify via plastic deformation upon mechanical compression to avoid crack initiation</a:t>
            </a:r>
            <a:endParaRPr kumimoji="0" lang="en-US" b="0" i="0" u="none" strike="noStrike" cap="none" normalizeH="0" baseline="0" dirty="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D71B8BE0-40E0-4D57-8E7B-1B0C398B004A}"/>
              </a:ext>
            </a:extLst>
          </p:cNvPr>
          <p:cNvSpPr/>
          <p:nvPr/>
        </p:nvSpPr>
        <p:spPr>
          <a:xfrm>
            <a:off x="2883400" y="5986194"/>
            <a:ext cx="3224799" cy="307777"/>
          </a:xfrm>
          <a:prstGeom prst="rect">
            <a:avLst/>
          </a:prstGeom>
        </p:spPr>
        <p:txBody>
          <a:bodyPr wrap="square">
            <a:spAutoFit/>
          </a:bodyPr>
          <a:lstStyle/>
          <a:p>
            <a:pPr algn="ctr"/>
            <a:r>
              <a:rPr lang="en-US" sz="1400" i="1" dirty="0">
                <a:solidFill>
                  <a:srgbClr val="000000"/>
                </a:solidFill>
              </a:rPr>
              <a:t>Chem. Mater.</a:t>
            </a:r>
            <a:r>
              <a:rPr lang="en-US" sz="1400" dirty="0">
                <a:solidFill>
                  <a:srgbClr val="000000"/>
                </a:solidFill>
              </a:rPr>
              <a:t> </a:t>
            </a:r>
            <a:r>
              <a:rPr lang="en-US" sz="1400" b="1" dirty="0">
                <a:solidFill>
                  <a:srgbClr val="000000"/>
                </a:solidFill>
              </a:rPr>
              <a:t>28</a:t>
            </a:r>
            <a:r>
              <a:rPr lang="en-US" sz="1400" dirty="0">
                <a:solidFill>
                  <a:srgbClr val="000000"/>
                </a:solidFill>
              </a:rPr>
              <a:t>, 4267-4277 (2016)</a:t>
            </a:r>
            <a:endParaRPr lang="en-US" sz="1400" dirty="0"/>
          </a:p>
        </p:txBody>
      </p:sp>
      <p:sp>
        <p:nvSpPr>
          <p:cNvPr id="80" name="Slide Number Placeholder 2">
            <a:extLst>
              <a:ext uri="{FF2B5EF4-FFF2-40B4-BE49-F238E27FC236}">
                <a16:creationId xmlns:a16="http://schemas.microsoft.com/office/drawing/2014/main" id="{BAAB47F5-7051-4AD2-B9F6-670FA763719F}"/>
              </a:ext>
            </a:extLst>
          </p:cNvPr>
          <p:cNvSpPr>
            <a:spLocks noGrp="1"/>
          </p:cNvSpPr>
          <p:nvPr>
            <p:ph type="sldNum" sz="quarter" idx="11"/>
          </p:nvPr>
        </p:nvSpPr>
        <p:spPr>
          <a:xfrm>
            <a:off x="6553200" y="6248400"/>
            <a:ext cx="2133600" cy="457200"/>
          </a:xfrm>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24298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001" cy="6858000"/>
          </a:xfrm>
          <a:prstGeom prst="rect">
            <a:avLst/>
          </a:prstGeom>
        </p:spPr>
      </p:pic>
    </p:spTree>
    <p:extLst>
      <p:ext uri="{BB962C8B-B14F-4D97-AF65-F5344CB8AC3E}">
        <p14:creationId xmlns:p14="http://schemas.microsoft.com/office/powerpoint/2010/main" val="417459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Chemical strengthening of lithium </a:t>
            </a:r>
            <a:r>
              <a:rPr lang="en-US" sz="2400" dirty="0" err="1"/>
              <a:t>aluminosilicate</a:t>
            </a:r>
            <a:r>
              <a:rPr lang="en-US" sz="2400" dirty="0"/>
              <a:t> glass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25124"/>
            <a:ext cx="6255617" cy="4038600"/>
          </a:xfrm>
          <a:prstGeom prst="rect">
            <a:avLst/>
          </a:prstGeom>
        </p:spPr>
      </p:pic>
      <p:grpSp>
        <p:nvGrpSpPr>
          <p:cNvPr id="9" name="Group 8"/>
          <p:cNvGrpSpPr/>
          <p:nvPr/>
        </p:nvGrpSpPr>
        <p:grpSpPr>
          <a:xfrm>
            <a:off x="1010231" y="1608032"/>
            <a:ext cx="6368753" cy="4448929"/>
            <a:chOff x="1010231" y="1659308"/>
            <a:chExt cx="6368753" cy="444892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31" y="1659308"/>
              <a:ext cx="6368753" cy="4112056"/>
            </a:xfrm>
            <a:prstGeom prst="rect">
              <a:avLst/>
            </a:prstGeom>
          </p:spPr>
        </p:pic>
        <p:sp>
          <p:nvSpPr>
            <p:cNvPr id="7" name="Rectangle 6"/>
            <p:cNvSpPr/>
            <p:nvPr/>
          </p:nvSpPr>
          <p:spPr>
            <a:xfrm>
              <a:off x="1435384" y="5800460"/>
              <a:ext cx="5943600" cy="307777"/>
            </a:xfrm>
            <a:prstGeom prst="rect">
              <a:avLst/>
            </a:prstGeom>
          </p:spPr>
          <p:txBody>
            <a:bodyPr wrap="square">
              <a:spAutoFit/>
            </a:bodyPr>
            <a:lstStyle/>
            <a:p>
              <a:pPr algn="ctr"/>
              <a:r>
                <a:rPr lang="en-US" sz="1400" dirty="0"/>
                <a:t>Weibull plot after strengthening in varying ratios of NaNO</a:t>
              </a:r>
              <a:r>
                <a:rPr lang="en-US" sz="1400" baseline="-25000" dirty="0"/>
                <a:t>3</a:t>
              </a:r>
              <a:r>
                <a:rPr lang="en-US" sz="1400" dirty="0"/>
                <a:t> + KNO</a:t>
              </a:r>
              <a:r>
                <a:rPr lang="en-US" sz="1400" baseline="-25000" dirty="0"/>
                <a:t>3</a:t>
              </a:r>
              <a:r>
                <a:rPr lang="en-US" sz="1400" dirty="0"/>
                <a:t> baths</a:t>
              </a:r>
            </a:p>
          </p:txBody>
        </p:sp>
      </p:grpSp>
      <p:sp>
        <p:nvSpPr>
          <p:cNvPr id="8" name="Rectangle 7"/>
          <p:cNvSpPr/>
          <p:nvPr/>
        </p:nvSpPr>
        <p:spPr>
          <a:xfrm>
            <a:off x="5885573" y="6129470"/>
            <a:ext cx="2805319" cy="307777"/>
          </a:xfrm>
          <a:prstGeom prst="rect">
            <a:avLst/>
          </a:prstGeom>
        </p:spPr>
        <p:txBody>
          <a:bodyPr wrap="none">
            <a:spAutoFit/>
          </a:bodyPr>
          <a:lstStyle/>
          <a:p>
            <a:pPr algn="ctr"/>
            <a:r>
              <a:rPr lang="en-US" sz="1400" i="1" dirty="0"/>
              <a:t>Am. </a:t>
            </a:r>
            <a:r>
              <a:rPr lang="en-US" sz="1400" i="1" dirty="0" err="1"/>
              <a:t>Cer</a:t>
            </a:r>
            <a:r>
              <a:rPr lang="en-US" sz="1400" i="1" dirty="0"/>
              <a:t>. Soc. Bull.</a:t>
            </a:r>
            <a:r>
              <a:rPr lang="en-US" sz="1400" dirty="0"/>
              <a:t> </a:t>
            </a:r>
            <a:r>
              <a:rPr lang="en-US" sz="1400" b="1" dirty="0"/>
              <a:t>88</a:t>
            </a:r>
            <a:r>
              <a:rPr lang="en-US" sz="1400" dirty="0"/>
              <a:t>, 27 (2009)</a:t>
            </a:r>
          </a:p>
        </p:txBody>
      </p:sp>
      <p:cxnSp>
        <p:nvCxnSpPr>
          <p:cNvPr id="5" name="Straight Connector 4"/>
          <p:cNvCxnSpPr/>
          <p:nvPr/>
        </p:nvCxnSpPr>
        <p:spPr bwMode="auto">
          <a:xfrm>
            <a:off x="1676400" y="2819400"/>
            <a:ext cx="5532120" cy="0"/>
          </a:xfrm>
          <a:prstGeom prst="line">
            <a:avLst/>
          </a:prstGeom>
          <a:solidFill>
            <a:schemeClr val="accent1"/>
          </a:solidFill>
          <a:ln w="12700" cap="flat" cmpd="sng" algn="ctr">
            <a:solidFill>
              <a:srgbClr val="7030A0"/>
            </a:solidFill>
            <a:prstDash val="dash"/>
            <a:round/>
            <a:headEnd type="none" w="med" len="med"/>
            <a:tailEnd type="none" w="med" len="med"/>
          </a:ln>
          <a:effectLst/>
        </p:spPr>
      </p:cxnSp>
      <p:sp>
        <p:nvSpPr>
          <p:cNvPr id="3" name="Slide Number Placeholder 2"/>
          <p:cNvSpPr>
            <a:spLocks noGrp="1"/>
          </p:cNvSpPr>
          <p:nvPr>
            <p:ph type="sldNum" sz="quarter" idx="11"/>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8786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Configurational design: laminated glass</a:t>
            </a:r>
          </a:p>
        </p:txBody>
      </p:sp>
      <p:sp>
        <p:nvSpPr>
          <p:cNvPr id="3" name="Content Placeholder 2"/>
          <p:cNvSpPr>
            <a:spLocks noGrp="1"/>
          </p:cNvSpPr>
          <p:nvPr>
            <p:ph idx="1"/>
          </p:nvPr>
        </p:nvSpPr>
        <p:spPr>
          <a:xfrm>
            <a:off x="457200" y="1519912"/>
            <a:ext cx="8077200" cy="4541904"/>
          </a:xfrm>
        </p:spPr>
        <p:txBody>
          <a:bodyPr/>
          <a:lstStyle/>
          <a:p>
            <a:r>
              <a:rPr lang="en-US" sz="2000" dirty="0"/>
              <a:t>Two or more layers of glass (annealed, heat-strengthened or tempered) bonded together by polymer interlayer(s)</a:t>
            </a:r>
          </a:p>
        </p:txBody>
      </p:sp>
      <p:pic>
        <p:nvPicPr>
          <p:cNvPr id="5" name="Picture 4"/>
          <p:cNvPicPr>
            <a:picLocks noChangeAspect="1"/>
          </p:cNvPicPr>
          <p:nvPr/>
        </p:nvPicPr>
        <p:blipFill>
          <a:blip r:embed="rId3">
            <a:clrChange>
              <a:clrFrom>
                <a:srgbClr val="FBFAFF"/>
              </a:clrFrom>
              <a:clrTo>
                <a:srgbClr val="FBFAFF">
                  <a:alpha val="0"/>
                </a:srgbClr>
              </a:clrTo>
            </a:clrChange>
            <a:extLst>
              <a:ext uri="{28A0092B-C50C-407E-A947-70E740481C1C}">
                <a14:useLocalDpi xmlns:a14="http://schemas.microsoft.com/office/drawing/2010/main" val="0"/>
              </a:ext>
            </a:extLst>
          </a:blip>
          <a:stretch>
            <a:fillRect/>
          </a:stretch>
        </p:blipFill>
        <p:spPr>
          <a:xfrm>
            <a:off x="719270" y="2429854"/>
            <a:ext cx="2114893" cy="179213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667" r="13333"/>
          <a:stretch/>
        </p:blipFill>
        <p:spPr>
          <a:xfrm>
            <a:off x="3509104" y="2490756"/>
            <a:ext cx="1953604" cy="1629245"/>
          </a:xfrm>
          <a:prstGeom prst="rect">
            <a:avLst/>
          </a:prstGeom>
        </p:spPr>
      </p:pic>
      <p:sp>
        <p:nvSpPr>
          <p:cNvPr id="7" name="Right Arrow 6"/>
          <p:cNvSpPr/>
          <p:nvPr/>
        </p:nvSpPr>
        <p:spPr bwMode="auto">
          <a:xfrm>
            <a:off x="3020747" y="3000578"/>
            <a:ext cx="259757" cy="609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856" y="2490756"/>
            <a:ext cx="2443868" cy="162924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9985" y="4389562"/>
            <a:ext cx="2854485" cy="1902990"/>
          </a:xfrm>
          <a:prstGeom prst="rect">
            <a:avLst/>
          </a:prstGeom>
        </p:spPr>
      </p:pic>
      <p:sp>
        <p:nvSpPr>
          <p:cNvPr id="10" name="TextBox 9"/>
          <p:cNvSpPr txBox="1"/>
          <p:nvPr/>
        </p:nvSpPr>
        <p:spPr>
          <a:xfrm>
            <a:off x="5346305" y="4512179"/>
            <a:ext cx="2521844" cy="338554"/>
          </a:xfrm>
          <a:prstGeom prst="rect">
            <a:avLst/>
          </a:prstGeom>
          <a:noFill/>
        </p:spPr>
        <p:txBody>
          <a:bodyPr wrap="none" rtlCol="0">
            <a:spAutoFit/>
          </a:bodyPr>
          <a:lstStyle/>
          <a:p>
            <a:pPr algn="ctr"/>
            <a:r>
              <a:rPr lang="en-US" sz="1600" b="1" dirty="0">
                <a:solidFill>
                  <a:schemeClr val="bg1"/>
                </a:solidFill>
              </a:rPr>
              <a:t>Skywalk, Grand Canyon</a:t>
            </a:r>
          </a:p>
        </p:txBody>
      </p:sp>
      <p:pic>
        <p:nvPicPr>
          <p:cNvPr id="11" name="pWZEwSQlL88"/>
          <p:cNvPicPr>
            <a:picLocks noRot="1" noChangeAspect="1"/>
          </p:cNvPicPr>
          <p:nvPr>
            <a:videoFile r:link="rId1"/>
          </p:nvPr>
        </p:nvPicPr>
        <p:blipFill>
          <a:blip r:embed="rId7"/>
          <a:stretch>
            <a:fillRect/>
          </a:stretch>
        </p:blipFill>
        <p:spPr>
          <a:xfrm>
            <a:off x="1017025" y="4389562"/>
            <a:ext cx="3817045" cy="1902990"/>
          </a:xfrm>
          <a:prstGeom prst="rect">
            <a:avLst/>
          </a:prstGeom>
        </p:spPr>
      </p:pic>
      <p:sp>
        <p:nvSpPr>
          <p:cNvPr id="12" name="TextBox 11"/>
          <p:cNvSpPr txBox="1"/>
          <p:nvPr/>
        </p:nvSpPr>
        <p:spPr>
          <a:xfrm>
            <a:off x="6235217" y="3710446"/>
            <a:ext cx="1814920" cy="338554"/>
          </a:xfrm>
          <a:prstGeom prst="rect">
            <a:avLst/>
          </a:prstGeom>
          <a:noFill/>
        </p:spPr>
        <p:txBody>
          <a:bodyPr wrap="none" rtlCol="0">
            <a:spAutoFit/>
          </a:bodyPr>
          <a:lstStyle/>
          <a:p>
            <a:pPr algn="ctr"/>
            <a:r>
              <a:rPr lang="en-US" sz="1600" b="1" dirty="0">
                <a:solidFill>
                  <a:schemeClr val="bg1"/>
                </a:solidFill>
              </a:rPr>
              <a:t>Breaking pattern</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789579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Facture toughness of laminated glass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399"/>
            <a:ext cx="4572000" cy="4632477"/>
          </a:xfrm>
          <a:prstGeom prst="rect">
            <a:avLst/>
          </a:prstGeom>
        </p:spPr>
      </p:pic>
      <p:sp>
        <p:nvSpPr>
          <p:cNvPr id="5" name="Rounded Rectangle 4"/>
          <p:cNvSpPr/>
          <p:nvPr/>
        </p:nvSpPr>
        <p:spPr bwMode="auto">
          <a:xfrm>
            <a:off x="5562600" y="3048000"/>
            <a:ext cx="2843744" cy="12954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Laminated glass is tougher than monolithic glass sheets</a:t>
            </a:r>
            <a:endParaRPr kumimoji="0" lang="en-US" b="0" i="0" u="none" strike="noStrike" cap="none" normalizeH="0" baseline="0" dirty="0">
              <a:ln>
                <a:noFill/>
              </a:ln>
              <a:solidFill>
                <a:schemeClr val="tx1"/>
              </a:solidFill>
              <a:effectLst/>
              <a:latin typeface="Arial" charset="0"/>
            </a:endParaRPr>
          </a:p>
        </p:txBody>
      </p:sp>
      <p:sp>
        <p:nvSpPr>
          <p:cNvPr id="6" name="Rectangle 5"/>
          <p:cNvSpPr/>
          <p:nvPr/>
        </p:nvSpPr>
        <p:spPr>
          <a:xfrm>
            <a:off x="5713932" y="4572000"/>
            <a:ext cx="2541080" cy="307777"/>
          </a:xfrm>
          <a:prstGeom prst="rect">
            <a:avLst/>
          </a:prstGeom>
        </p:spPr>
        <p:txBody>
          <a:bodyPr wrap="none">
            <a:spAutoFit/>
          </a:bodyPr>
          <a:lstStyle/>
          <a:p>
            <a:pPr algn="ctr"/>
            <a:r>
              <a:rPr lang="en-US" sz="1400" i="1" dirty="0"/>
              <a:t>J. Eng. Mech.</a:t>
            </a:r>
            <a:r>
              <a:rPr lang="en-US" sz="1400" dirty="0"/>
              <a:t> </a:t>
            </a:r>
            <a:r>
              <a:rPr lang="en-US" sz="1400" b="1" dirty="0"/>
              <a:t>124</a:t>
            </a:r>
            <a:r>
              <a:rPr lang="en-US" sz="1400" dirty="0"/>
              <a:t>, 46 (1998).</a:t>
            </a:r>
          </a:p>
        </p:txBody>
      </p:sp>
      <p:sp>
        <p:nvSpPr>
          <p:cNvPr id="3" name="Slide Number Placeholder 2"/>
          <p:cNvSpPr>
            <a:spLocks noGrp="1"/>
          </p:cNvSpPr>
          <p:nvPr>
            <p:ph type="sldNum" sz="quarter" idx="11"/>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849957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9886199"/>
              </p:ext>
            </p:extLst>
          </p:nvPr>
        </p:nvGraphicFramePr>
        <p:xfrm>
          <a:off x="442686" y="2459015"/>
          <a:ext cx="8001001" cy="3528839"/>
        </p:xfrm>
        <a:graphic>
          <a:graphicData uri="http://schemas.openxmlformats.org/drawingml/2006/table">
            <a:tbl>
              <a:tblPr firstRow="1" bandRow="1">
                <a:tableStyleId>{D7AC3CCA-C797-4891-BE02-D94E43425B78}</a:tableStyleId>
              </a:tblPr>
              <a:tblGrid>
                <a:gridCol w="1475913">
                  <a:extLst>
                    <a:ext uri="{9D8B030D-6E8A-4147-A177-3AD203B41FA5}">
                      <a16:colId xmlns:a16="http://schemas.microsoft.com/office/drawing/2014/main" val="20000"/>
                    </a:ext>
                  </a:extLst>
                </a:gridCol>
                <a:gridCol w="3262544">
                  <a:extLst>
                    <a:ext uri="{9D8B030D-6E8A-4147-A177-3AD203B41FA5}">
                      <a16:colId xmlns:a16="http://schemas.microsoft.com/office/drawing/2014/main" val="20001"/>
                    </a:ext>
                  </a:extLst>
                </a:gridCol>
                <a:gridCol w="3262544">
                  <a:extLst>
                    <a:ext uri="{9D8B030D-6E8A-4147-A177-3AD203B41FA5}">
                      <a16:colId xmlns:a16="http://schemas.microsoft.com/office/drawing/2014/main" val="20002"/>
                    </a:ext>
                  </a:extLst>
                </a:gridCol>
              </a:tblGrid>
              <a:tr h="732381">
                <a:tc>
                  <a:txBody>
                    <a:bodyPr/>
                    <a:lstStyle/>
                    <a:p>
                      <a:pPr algn="r"/>
                      <a:endParaRPr lang="en-US" sz="1800" dirty="0">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B w="12700" cmpd="sng">
                      <a:noFill/>
                    </a:lnB>
                    <a:noFill/>
                  </a:tcPr>
                </a:tc>
                <a:tc>
                  <a:txBody>
                    <a:bodyPr/>
                    <a:lstStyle/>
                    <a:p>
                      <a:pPr algn="ctr"/>
                      <a:endParaRPr lang="en-US" sz="1800" dirty="0">
                        <a:latin typeface="Arial" pitchFamily="34" charset="0"/>
                        <a:cs typeface="Arial" pitchFamily="34" charset="0"/>
                      </a:endParaRPr>
                    </a:p>
                  </a:txBody>
                  <a:tcPr>
                    <a:lnB w="12700" cmpd="sng">
                      <a:noFill/>
                    </a:lnB>
                    <a:noFill/>
                  </a:tcPr>
                </a:tc>
                <a:extLst>
                  <a:ext uri="{0D108BD9-81ED-4DB2-BD59-A6C34878D82A}">
                    <a16:rowId xmlns:a16="http://schemas.microsoft.com/office/drawing/2014/main" val="10000"/>
                  </a:ext>
                </a:extLst>
              </a:tr>
              <a:tr h="707422">
                <a:tc>
                  <a:txBody>
                    <a:bodyPr/>
                    <a:lstStyle/>
                    <a:p>
                      <a:pPr algn="r"/>
                      <a:endParaRPr lang="en-US" sz="1800" dirty="0">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dirty="0">
                          <a:solidFill>
                            <a:srgbClr val="0000FF"/>
                          </a:solidFill>
                          <a:latin typeface="Arial" pitchFamily="34" charset="0"/>
                          <a:cs typeface="Arial" pitchFamily="34" charset="0"/>
                        </a:rPr>
                        <a:t>Classical multilayer</a:t>
                      </a:r>
                    </a:p>
                    <a:p>
                      <a:pPr algn="ctr"/>
                      <a:r>
                        <a:rPr lang="en-US" sz="1800" dirty="0">
                          <a:solidFill>
                            <a:srgbClr val="0000FF"/>
                          </a:solidFill>
                          <a:latin typeface="Arial" pitchFamily="34" charset="0"/>
                          <a:cs typeface="Arial" pitchFamily="34" charset="0"/>
                        </a:rPr>
                        <a:t>bending theory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rgbClr val="0000FF"/>
                          </a:solidFill>
                          <a:latin typeface="Arial" pitchFamily="34" charset="0"/>
                          <a:cs typeface="Arial" pitchFamily="34" charset="0"/>
                        </a:rPr>
                        <a:t>The new multi-neutral-axis</a:t>
                      </a:r>
                    </a:p>
                    <a:p>
                      <a:pPr algn="ctr"/>
                      <a:r>
                        <a:rPr lang="en-US" sz="1800" baseline="0" dirty="0">
                          <a:solidFill>
                            <a:srgbClr val="0000FF"/>
                          </a:solidFill>
                          <a:latin typeface="Arial" pitchFamily="34" charset="0"/>
                          <a:cs typeface="Arial" pitchFamily="34" charset="0"/>
                        </a:rPr>
                        <a:t>theory</a:t>
                      </a:r>
                      <a:endParaRPr lang="en-US" sz="1800" dirty="0">
                        <a:solidFill>
                          <a:srgbClr val="0000FF"/>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4192">
                <a:tc>
                  <a:txBody>
                    <a:bodyPr/>
                    <a:lstStyle/>
                    <a:p>
                      <a:pPr algn="r"/>
                      <a:r>
                        <a:rPr lang="en-US" sz="1800" dirty="0">
                          <a:latin typeface="Arial" pitchFamily="34" charset="0"/>
                          <a:cs typeface="Arial" pitchFamily="34" charset="0"/>
                        </a:rPr>
                        <a:t>Formulation</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07422">
                <a:tc>
                  <a:txBody>
                    <a:bodyPr/>
                    <a:lstStyle/>
                    <a:p>
                      <a:pPr algn="r"/>
                      <a:r>
                        <a:rPr lang="en-US" sz="1800" dirty="0">
                          <a:latin typeface="Arial" pitchFamily="34" charset="0"/>
                          <a:cs typeface="Arial" pitchFamily="34" charset="0"/>
                        </a:rPr>
                        <a:t>Assumption</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No shear strain</a:t>
                      </a:r>
                      <a:endParaRPr lang="en-US" sz="1800" dirty="0">
                        <a:solidFill>
                          <a:srgbClr val="0066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pitchFamily="34" charset="0"/>
                          <a:ea typeface="+mn-ea"/>
                          <a:cs typeface="Arial" pitchFamily="34" charset="0"/>
                        </a:rPr>
                        <a:t>The soft layer relieves the strain by shear deformation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07422">
                <a:tc>
                  <a:txBody>
                    <a:bodyPr/>
                    <a:lstStyle/>
                    <a:p>
                      <a:pPr algn="r"/>
                      <a:r>
                        <a:rPr lang="en-US" sz="1800" dirty="0">
                          <a:latin typeface="Arial" pitchFamily="34" charset="0"/>
                          <a:cs typeface="Arial" pitchFamily="34" charset="0"/>
                        </a:rPr>
                        <a:t>Device Placement</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dirty="0">
                          <a:latin typeface="Arial" pitchFamily="34" charset="0"/>
                          <a:cs typeface="Arial" pitchFamily="34" charset="0"/>
                        </a:rPr>
                        <a:t>Fixed near the </a:t>
                      </a:r>
                      <a:r>
                        <a:rPr lang="en-US" sz="1800" baseline="0" dirty="0">
                          <a:latin typeface="Arial" pitchFamily="34" charset="0"/>
                          <a:cs typeface="Arial" pitchFamily="34" charset="0"/>
                        </a:rPr>
                        <a:t>substrate</a:t>
                      </a:r>
                      <a:r>
                        <a:rPr lang="en-US" sz="1800" dirty="0">
                          <a:latin typeface="Arial" pitchFamily="34" charset="0"/>
                          <a:cs typeface="Arial" pitchFamily="34" charset="0"/>
                        </a:rPr>
                        <a:t> center</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baseline="0" dirty="0">
                          <a:latin typeface="Arial" pitchFamily="34" charset="0"/>
                          <a:cs typeface="Arial" pitchFamily="34" charset="0"/>
                        </a:rPr>
                        <a:t>Readily tuned by adjusting </a:t>
                      </a:r>
                    </a:p>
                    <a:p>
                      <a:pPr marL="0" marR="0" indent="0" algn="ctr" defTabSz="914400" eaLnBrk="1" fontAlgn="auto" latinLnBrk="0" hangingPunct="1">
                        <a:lnSpc>
                          <a:spcPct val="100000"/>
                        </a:lnSpc>
                        <a:spcBef>
                          <a:spcPts val="0"/>
                        </a:spcBef>
                        <a:spcAft>
                          <a:spcPts val="0"/>
                        </a:spcAft>
                        <a:buClrTx/>
                        <a:buSzTx/>
                        <a:buFontTx/>
                        <a:buNone/>
                        <a:tabLst/>
                        <a:defRPr/>
                      </a:pPr>
                      <a:r>
                        <a:rPr lang="en-US" sz="1800" baseline="0" dirty="0">
                          <a:latin typeface="Arial" pitchFamily="34" charset="0"/>
                          <a:cs typeface="Arial" pitchFamily="34" charset="0"/>
                        </a:rPr>
                        <a:t>the elastic contrast</a:t>
                      </a:r>
                      <a:endParaRPr lang="en-US" sz="1800"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pic>
        <p:nvPicPr>
          <p:cNvPr id="5" name="Picture 6" descr="C:\Users\hjj\Desktop\bending-beam-stress-4810.gif"/>
          <p:cNvPicPr>
            <a:picLocks noChangeAspect="1" noChangeArrowheads="1"/>
          </p:cNvPicPr>
          <p:nvPr/>
        </p:nvPicPr>
        <p:blipFill>
          <a:blip r:embed="rId3"/>
          <a:srcRect/>
          <a:stretch>
            <a:fillRect/>
          </a:stretch>
        </p:blipFill>
        <p:spPr bwMode="auto">
          <a:xfrm>
            <a:off x="2075544" y="1789751"/>
            <a:ext cx="2971800" cy="1342281"/>
          </a:xfrm>
          <a:prstGeom prst="rect">
            <a:avLst/>
          </a:prstGeom>
          <a:noFill/>
        </p:spPr>
      </p:pic>
      <p:graphicFrame>
        <p:nvGraphicFramePr>
          <p:cNvPr id="6" name="Object 3"/>
          <p:cNvGraphicFramePr>
            <a:graphicFrameLocks noChangeAspect="1"/>
          </p:cNvGraphicFramePr>
          <p:nvPr>
            <p:extLst>
              <p:ext uri="{D42A27DB-BD31-4B8C-83A1-F6EECF244321}">
                <p14:modId xmlns:p14="http://schemas.microsoft.com/office/powerpoint/2010/main" val="867764580"/>
              </p:ext>
            </p:extLst>
          </p:nvPr>
        </p:nvGraphicFramePr>
        <p:xfrm>
          <a:off x="2148114" y="3992086"/>
          <a:ext cx="2819400" cy="503299"/>
        </p:xfrm>
        <a:graphic>
          <a:graphicData uri="http://schemas.openxmlformats.org/presentationml/2006/ole">
            <mc:AlternateContent xmlns:mc="http://schemas.openxmlformats.org/markup-compatibility/2006">
              <mc:Choice xmlns:v="urn:schemas-microsoft-com:vml" Requires="v">
                <p:oleObj spid="_x0000_s7170" name="Equation" r:id="rId4" imgW="2667000" imgH="508000" progId="Equation.DSMT4">
                  <p:embed/>
                </p:oleObj>
              </mc:Choice>
              <mc:Fallback>
                <p:oleObj name="Equation" r:id="rId4" imgW="2667000" imgH="508000" progId="Equation.DSMT4">
                  <p:embed/>
                  <p:pic>
                    <p:nvPicPr>
                      <p:cNvPr id="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114" y="3992086"/>
                        <a:ext cx="2819400" cy="503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descr="C:\Users\hjj\Desktop\Untitled.png"/>
          <p:cNvPicPr>
            <a:picLocks noChangeAspect="1" noChangeArrowheads="1"/>
          </p:cNvPicPr>
          <p:nvPr/>
        </p:nvPicPr>
        <p:blipFill>
          <a:blip r:embed="rId6"/>
          <a:srcRect/>
          <a:stretch>
            <a:fillRect/>
          </a:stretch>
        </p:blipFill>
        <p:spPr bwMode="auto">
          <a:xfrm>
            <a:off x="5362122" y="1455632"/>
            <a:ext cx="2914650" cy="1600200"/>
          </a:xfrm>
          <a:prstGeom prst="rect">
            <a:avLst/>
          </a:prstGeom>
          <a:noFill/>
        </p:spPr>
      </p:pic>
      <p:pic>
        <p:nvPicPr>
          <p:cNvPr id="8" name="Picture 11" descr="C:\Users\hjj\Desktop\Untitled.png"/>
          <p:cNvPicPr>
            <a:picLocks noChangeAspect="1" noChangeArrowheads="1"/>
          </p:cNvPicPr>
          <p:nvPr/>
        </p:nvPicPr>
        <p:blipFill>
          <a:blip r:embed="rId7"/>
          <a:srcRect/>
          <a:stretch>
            <a:fillRect/>
          </a:stretch>
        </p:blipFill>
        <p:spPr bwMode="auto">
          <a:xfrm>
            <a:off x="5537202" y="4053111"/>
            <a:ext cx="2547258" cy="401057"/>
          </a:xfrm>
          <a:prstGeom prst="rect">
            <a:avLst/>
          </a:prstGeom>
          <a:noFill/>
        </p:spPr>
      </p:pic>
      <p:sp>
        <p:nvSpPr>
          <p:cNvPr id="9" name="Title 1"/>
          <p:cNvSpPr>
            <a:spLocks noGrp="1"/>
          </p:cNvSpPr>
          <p:nvPr>
            <p:ph type="title"/>
          </p:nvPr>
        </p:nvSpPr>
        <p:spPr>
          <a:xfrm>
            <a:off x="585747" y="582809"/>
            <a:ext cx="7834952" cy="1049790"/>
          </a:xfrm>
        </p:spPr>
        <p:txBody>
          <a:bodyPr>
            <a:noAutofit/>
          </a:bodyPr>
          <a:lstStyle/>
          <a:p>
            <a:r>
              <a:rPr lang="en-US" sz="2400" dirty="0"/>
              <a:t>Properly design laminated structures are tougher than monolithic glass</a:t>
            </a:r>
          </a:p>
        </p:txBody>
      </p:sp>
      <p:sp>
        <p:nvSpPr>
          <p:cNvPr id="12" name="Rectangle 11"/>
          <p:cNvSpPr/>
          <p:nvPr/>
        </p:nvSpPr>
        <p:spPr>
          <a:xfrm>
            <a:off x="5740638" y="6110650"/>
            <a:ext cx="2820003" cy="307777"/>
          </a:xfrm>
          <a:prstGeom prst="rect">
            <a:avLst/>
          </a:prstGeom>
        </p:spPr>
        <p:txBody>
          <a:bodyPr wrap="none">
            <a:spAutoFit/>
          </a:bodyPr>
          <a:lstStyle/>
          <a:p>
            <a:pPr algn="ctr"/>
            <a:r>
              <a:rPr lang="en-US" sz="1400" i="1" dirty="0">
                <a:solidFill>
                  <a:srgbClr val="333333"/>
                </a:solidFill>
              </a:rPr>
              <a:t>Nat. Photonics</a:t>
            </a:r>
            <a:r>
              <a:rPr lang="en-US" sz="1400" dirty="0">
                <a:solidFill>
                  <a:srgbClr val="333333"/>
                </a:solidFill>
              </a:rPr>
              <a:t> </a:t>
            </a:r>
            <a:r>
              <a:rPr lang="en-US" sz="1400" b="1" dirty="0">
                <a:solidFill>
                  <a:srgbClr val="333333"/>
                </a:solidFill>
              </a:rPr>
              <a:t>8</a:t>
            </a:r>
            <a:r>
              <a:rPr lang="en-US" sz="1400" dirty="0">
                <a:solidFill>
                  <a:srgbClr val="333333"/>
                </a:solidFill>
              </a:rPr>
              <a:t>, 643-649 (2014)</a:t>
            </a:r>
            <a:endParaRPr lang="en-US" sz="1400" dirty="0"/>
          </a:p>
        </p:txBody>
      </p:sp>
      <p:sp>
        <p:nvSpPr>
          <p:cNvPr id="2" name="Slide Number Placeholder 1"/>
          <p:cNvSpPr>
            <a:spLocks noGrp="1"/>
          </p:cNvSpPr>
          <p:nvPr>
            <p:ph type="sldNum" sz="quarter" idx="11"/>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07300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583794"/>
            <a:ext cx="7834952" cy="821182"/>
          </a:xfrm>
        </p:spPr>
        <p:txBody>
          <a:bodyPr>
            <a:noAutofit/>
          </a:bodyPr>
          <a:lstStyle/>
          <a:p>
            <a:r>
              <a:rPr lang="en-US" sz="2800" dirty="0"/>
              <a:t>Flexible glass photonic device fabrication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683" y="1598906"/>
            <a:ext cx="5997127" cy="2723392"/>
          </a:xfrm>
          <a:prstGeom prst="rect">
            <a:avLst/>
          </a:prstGeom>
        </p:spPr>
      </p:pic>
      <p:sp>
        <p:nvSpPr>
          <p:cNvPr id="3" name="TextBox 2"/>
          <p:cNvSpPr txBox="1"/>
          <p:nvPr/>
        </p:nvSpPr>
        <p:spPr>
          <a:xfrm>
            <a:off x="3093648" y="1922415"/>
            <a:ext cx="37863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Si</a:t>
            </a:r>
          </a:p>
        </p:txBody>
      </p:sp>
      <p:sp>
        <p:nvSpPr>
          <p:cNvPr id="4" name="Rectangle 3"/>
          <p:cNvSpPr/>
          <p:nvPr/>
        </p:nvSpPr>
        <p:spPr>
          <a:xfrm>
            <a:off x="819483" y="4682196"/>
            <a:ext cx="2884763" cy="2952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Device layer</a:t>
            </a:r>
          </a:p>
        </p:txBody>
      </p:sp>
      <p:sp>
        <p:nvSpPr>
          <p:cNvPr id="15" name="Rectangle 14"/>
          <p:cNvSpPr/>
          <p:nvPr/>
        </p:nvSpPr>
        <p:spPr>
          <a:xfrm>
            <a:off x="819483" y="4977408"/>
            <a:ext cx="2884763" cy="390588"/>
          </a:xfrm>
          <a:prstGeom prst="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Silicone adhesive</a:t>
            </a:r>
          </a:p>
        </p:txBody>
      </p:sp>
      <p:sp>
        <p:nvSpPr>
          <p:cNvPr id="17" name="Rectangle 16"/>
          <p:cNvSpPr/>
          <p:nvPr/>
        </p:nvSpPr>
        <p:spPr>
          <a:xfrm>
            <a:off x="819483" y="5367996"/>
            <a:ext cx="2884763"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Polyimide substrate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38" y="2513305"/>
            <a:ext cx="1327245" cy="1732793"/>
          </a:xfrm>
          <a:prstGeom prst="rect">
            <a:avLst/>
          </a:prstGeom>
        </p:spPr>
      </p:pic>
      <p:sp>
        <p:nvSpPr>
          <p:cNvPr id="8" name="Circular Arrow 7"/>
          <p:cNvSpPr/>
          <p:nvPr/>
        </p:nvSpPr>
        <p:spPr>
          <a:xfrm flipH="1">
            <a:off x="1810083" y="2665705"/>
            <a:ext cx="1371600" cy="1524000"/>
          </a:xfrm>
          <a:prstGeom prst="circularArrow">
            <a:avLst>
              <a:gd name="adj1" fmla="val 8787"/>
              <a:gd name="adj2" fmla="val 1142319"/>
              <a:gd name="adj3" fmla="val 20295189"/>
              <a:gd name="adj4" fmla="val 15285379"/>
              <a:gd name="adj5" fmla="val 12497"/>
            </a:avLst>
          </a:prstGeom>
          <a:effectLst/>
          <a:scene3d>
            <a:camera prst="orthographicFront">
              <a:rot lat="0" lon="0" rev="18600000"/>
            </a:camera>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4" name="TextBox 13"/>
          <p:cNvSpPr txBox="1"/>
          <p:nvPr/>
        </p:nvSpPr>
        <p:spPr>
          <a:xfrm>
            <a:off x="3733483" y="4979555"/>
            <a:ext cx="362600" cy="769441"/>
          </a:xfrm>
          <a:prstGeom prst="rect">
            <a:avLst/>
          </a:prstGeom>
          <a:noFill/>
        </p:spPr>
        <p:txBody>
          <a:bodyPr wrap="none" rtlCol="0">
            <a:spAutoFit/>
          </a:bodyPr>
          <a:lstStyle/>
          <a:p>
            <a:r>
              <a:rPr lang="en-US" sz="4400" dirty="0"/>
              <a:t>}</a:t>
            </a:r>
          </a:p>
        </p:txBody>
      </p:sp>
      <p:sp>
        <p:nvSpPr>
          <p:cNvPr id="16" name="TextBox 15"/>
          <p:cNvSpPr txBox="1"/>
          <p:nvPr/>
        </p:nvSpPr>
        <p:spPr>
          <a:xfrm>
            <a:off x="3993756" y="5201137"/>
            <a:ext cx="626710" cy="369332"/>
          </a:xfrm>
          <a:prstGeom prst="rect">
            <a:avLst/>
          </a:prstGeom>
          <a:noFill/>
        </p:spPr>
        <p:txBody>
          <a:bodyPr wrap="none" rtlCol="0">
            <a:spAutoFit/>
          </a:bodyPr>
          <a:lstStyle/>
          <a:p>
            <a:r>
              <a:rPr lang="en-US" dirty="0"/>
              <a:t>Tape</a:t>
            </a:r>
          </a:p>
        </p:txBody>
      </p:sp>
      <p:grpSp>
        <p:nvGrpSpPr>
          <p:cNvPr id="20" name="Group 19"/>
          <p:cNvGrpSpPr/>
          <p:nvPr/>
        </p:nvGrpSpPr>
        <p:grpSpPr>
          <a:xfrm>
            <a:off x="4781883" y="4605996"/>
            <a:ext cx="3276600" cy="1219200"/>
            <a:chOff x="4876800" y="4495800"/>
            <a:chExt cx="3276600" cy="1066800"/>
          </a:xfrm>
        </p:grpSpPr>
        <p:sp>
          <p:nvSpPr>
            <p:cNvPr id="18" name="Right Arrow 17"/>
            <p:cNvSpPr/>
            <p:nvPr/>
          </p:nvSpPr>
          <p:spPr>
            <a:xfrm>
              <a:off x="4876800" y="4643406"/>
              <a:ext cx="381000" cy="740667"/>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Rounded Rectangle 18"/>
            <p:cNvSpPr/>
            <p:nvPr/>
          </p:nvSpPr>
          <p:spPr>
            <a:xfrm>
              <a:off x="5486400" y="4495800"/>
              <a:ext cx="2667000" cy="106680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t>Sandwiched “Oreo” structure for stress relaxation</a:t>
              </a:r>
            </a:p>
          </p:txBody>
        </p:sp>
      </p:grpSp>
      <p:sp>
        <p:nvSpPr>
          <p:cNvPr id="21" name="Rectangle 20"/>
          <p:cNvSpPr/>
          <p:nvPr/>
        </p:nvSpPr>
        <p:spPr>
          <a:xfrm>
            <a:off x="992625" y="6093023"/>
            <a:ext cx="7058824" cy="307777"/>
          </a:xfrm>
          <a:prstGeom prst="rect">
            <a:avLst/>
          </a:prstGeom>
        </p:spPr>
        <p:txBody>
          <a:bodyPr wrap="square">
            <a:spAutoFit/>
          </a:bodyPr>
          <a:lstStyle/>
          <a:p>
            <a:pPr algn="ctr"/>
            <a:r>
              <a:rPr lang="en-US" sz="1400" dirty="0">
                <a:latin typeface="Arial" pitchFamily="34" charset="0"/>
                <a:cs typeface="Arial" pitchFamily="34" charset="0"/>
              </a:rPr>
              <a:t>“Integrated flexible </a:t>
            </a:r>
            <a:r>
              <a:rPr lang="en-US" sz="1400" dirty="0" err="1">
                <a:latin typeface="Arial" pitchFamily="34" charset="0"/>
                <a:cs typeface="Arial" pitchFamily="34" charset="0"/>
              </a:rPr>
              <a:t>chalcogenide</a:t>
            </a:r>
            <a:r>
              <a:rPr lang="en-US" sz="1400" dirty="0">
                <a:latin typeface="Arial" pitchFamily="34" charset="0"/>
                <a:cs typeface="Arial" pitchFamily="34" charset="0"/>
              </a:rPr>
              <a:t> glass photonic devices,” </a:t>
            </a:r>
            <a:r>
              <a:rPr lang="en-US" sz="1400" i="1" dirty="0">
                <a:latin typeface="Arial" pitchFamily="34" charset="0"/>
                <a:cs typeface="Arial" pitchFamily="34" charset="0"/>
              </a:rPr>
              <a:t>Nat. Photonics</a:t>
            </a:r>
            <a:r>
              <a:rPr lang="en-US" sz="1400" dirty="0">
                <a:latin typeface="Arial" pitchFamily="34" charset="0"/>
                <a:cs typeface="Arial" pitchFamily="34" charset="0"/>
              </a:rPr>
              <a:t> </a:t>
            </a:r>
            <a:r>
              <a:rPr lang="en-US" sz="1400" b="1" dirty="0">
                <a:latin typeface="Arial" pitchFamily="34" charset="0"/>
                <a:cs typeface="Arial" pitchFamily="34" charset="0"/>
              </a:rPr>
              <a:t>8</a:t>
            </a:r>
            <a:r>
              <a:rPr lang="en-US" sz="1400" dirty="0">
                <a:latin typeface="Arial" pitchFamily="34" charset="0"/>
                <a:cs typeface="Arial" pitchFamily="34" charset="0"/>
              </a:rPr>
              <a:t>, 643 (2014)</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422559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C:\Users\hjj\Desktop\Untitled.png"/>
          <p:cNvPicPr>
            <a:picLocks noChangeAspect="1" noChangeArrowheads="1"/>
          </p:cNvPicPr>
          <p:nvPr/>
        </p:nvPicPr>
        <p:blipFill>
          <a:blip r:embed="rId2"/>
          <a:srcRect/>
          <a:stretch>
            <a:fillRect/>
          </a:stretch>
        </p:blipFill>
        <p:spPr bwMode="auto">
          <a:xfrm>
            <a:off x="4306230" y="3962400"/>
            <a:ext cx="4050132" cy="2316272"/>
          </a:xfrm>
          <a:prstGeom prst="rect">
            <a:avLst/>
          </a:prstGeom>
          <a:noFill/>
        </p:spPr>
      </p:pic>
      <p:sp>
        <p:nvSpPr>
          <p:cNvPr id="5" name="Title 8"/>
          <p:cNvSpPr>
            <a:spLocks noGrp="1"/>
          </p:cNvSpPr>
          <p:nvPr>
            <p:ph type="title"/>
          </p:nvPr>
        </p:nvSpPr>
        <p:spPr>
          <a:xfrm>
            <a:off x="591456" y="608466"/>
            <a:ext cx="8001000" cy="853848"/>
          </a:xfrm>
        </p:spPr>
        <p:txBody>
          <a:bodyPr>
            <a:normAutofit/>
          </a:bodyPr>
          <a:lstStyle/>
          <a:p>
            <a:r>
              <a:rPr lang="en-US" sz="2800" dirty="0"/>
              <a:t>Bend… but don’t break!</a:t>
            </a:r>
          </a:p>
        </p:txBody>
      </p:sp>
      <p:grpSp>
        <p:nvGrpSpPr>
          <p:cNvPr id="7" name="Group 23"/>
          <p:cNvGrpSpPr>
            <a:grpSpLocks noChangeAspect="1"/>
          </p:cNvGrpSpPr>
          <p:nvPr/>
        </p:nvGrpSpPr>
        <p:grpSpPr>
          <a:xfrm>
            <a:off x="4331271" y="1752600"/>
            <a:ext cx="4025091" cy="1905000"/>
            <a:chOff x="4672875" y="1198031"/>
            <a:chExt cx="3586808" cy="1697569"/>
          </a:xfrm>
        </p:grpSpPr>
        <p:pic>
          <p:nvPicPr>
            <p:cNvPr id="8" name="Picture 3" descr="C:\Users\hjj\Desktop\Untitled.png"/>
            <p:cNvPicPr>
              <a:picLocks noChangeAspect="1" noChangeArrowheads="1"/>
            </p:cNvPicPr>
            <p:nvPr/>
          </p:nvPicPr>
          <p:blipFill>
            <a:blip r:embed="rId3"/>
            <a:srcRect l="6818" t="7892" r="12337" b="4005"/>
            <a:stretch>
              <a:fillRect/>
            </a:stretch>
          </p:blipFill>
          <p:spPr bwMode="auto">
            <a:xfrm>
              <a:off x="4672875" y="1219200"/>
              <a:ext cx="1374507" cy="1676400"/>
            </a:xfrm>
            <a:prstGeom prst="rect">
              <a:avLst/>
            </a:prstGeom>
            <a:noFill/>
          </p:spPr>
        </p:pic>
        <p:pic>
          <p:nvPicPr>
            <p:cNvPr id="9" name="Picture 6" descr="C:\Users\hjj\Desktop\Untitled.png"/>
            <p:cNvPicPr>
              <a:picLocks noChangeAspect="1" noChangeArrowheads="1"/>
            </p:cNvPicPr>
            <p:nvPr/>
          </p:nvPicPr>
          <p:blipFill>
            <a:blip r:embed="rId4"/>
            <a:srcRect/>
            <a:stretch>
              <a:fillRect/>
            </a:stretch>
          </p:blipFill>
          <p:spPr bwMode="auto">
            <a:xfrm>
              <a:off x="6395886" y="1212055"/>
              <a:ext cx="1863797" cy="1664839"/>
            </a:xfrm>
            <a:prstGeom prst="rect">
              <a:avLst/>
            </a:prstGeom>
            <a:noFill/>
            <a:ln w="25400">
              <a:solidFill>
                <a:srgbClr val="FF0000"/>
              </a:solidFill>
            </a:ln>
          </p:spPr>
        </p:pic>
        <p:sp>
          <p:nvSpPr>
            <p:cNvPr id="10" name="TextBox 9"/>
            <p:cNvSpPr txBox="1"/>
            <p:nvPr/>
          </p:nvSpPr>
          <p:spPr>
            <a:xfrm>
              <a:off x="6554371" y="2404762"/>
              <a:ext cx="1531267" cy="356543"/>
            </a:xfrm>
            <a:prstGeom prst="rect">
              <a:avLst/>
            </a:prstGeom>
            <a:noFill/>
          </p:spPr>
          <p:txBody>
            <a:bodyPr wrap="square" rtlCol="0">
              <a:spAutoFit/>
            </a:bodyPr>
            <a:lstStyle/>
            <a:p>
              <a:pPr algn="ctr"/>
              <a:r>
                <a:rPr lang="en-US" sz="2000" b="1" dirty="0">
                  <a:solidFill>
                    <a:srgbClr val="FF0000"/>
                  </a:solidFill>
                  <a:latin typeface="Arial" pitchFamily="34" charset="0"/>
                  <a:cs typeface="Arial" pitchFamily="34" charset="0"/>
                </a:rPr>
                <a:t>R ~ 0.3 mm</a:t>
              </a:r>
            </a:p>
          </p:txBody>
        </p:sp>
        <p:sp>
          <p:nvSpPr>
            <p:cNvPr id="11" name="Rectangle 10"/>
            <p:cNvSpPr/>
            <p:nvPr/>
          </p:nvSpPr>
          <p:spPr>
            <a:xfrm>
              <a:off x="5153952" y="2202731"/>
              <a:ext cx="481077" cy="4810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5621939" y="1198031"/>
              <a:ext cx="755979" cy="10143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21939" y="2683808"/>
              <a:ext cx="782159" cy="2061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bwMode="auto">
          <a:xfrm>
            <a:off x="762000" y="4656746"/>
            <a:ext cx="3072344" cy="12192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The multi-neutral axis design enables foldable, robust photonic circuits</a:t>
            </a:r>
            <a:endParaRPr kumimoji="0" lang="en-US" b="0" i="0" u="none" strike="noStrike" cap="none" normalizeH="0" baseline="0" dirty="0">
              <a:ln>
                <a:noFill/>
              </a:ln>
              <a:solidFill>
                <a:schemeClr val="tx1"/>
              </a:solidFill>
              <a:effectLst/>
              <a:latin typeface="Arial" charset="0"/>
            </a:endParaRPr>
          </a:p>
        </p:txBody>
      </p:sp>
      <p:sp>
        <p:nvSpPr>
          <p:cNvPr id="19" name="Rectangle 18"/>
          <p:cNvSpPr/>
          <p:nvPr/>
        </p:nvSpPr>
        <p:spPr>
          <a:xfrm>
            <a:off x="888170" y="6045438"/>
            <a:ext cx="2820003" cy="307777"/>
          </a:xfrm>
          <a:prstGeom prst="rect">
            <a:avLst/>
          </a:prstGeom>
        </p:spPr>
        <p:txBody>
          <a:bodyPr wrap="none">
            <a:spAutoFit/>
          </a:bodyPr>
          <a:lstStyle/>
          <a:p>
            <a:pPr algn="ctr"/>
            <a:r>
              <a:rPr lang="en-US" sz="1400" i="1" dirty="0">
                <a:solidFill>
                  <a:srgbClr val="333333"/>
                </a:solidFill>
              </a:rPr>
              <a:t>Nat. Photonics</a:t>
            </a:r>
            <a:r>
              <a:rPr lang="en-US" sz="1400" dirty="0">
                <a:solidFill>
                  <a:srgbClr val="333333"/>
                </a:solidFill>
              </a:rPr>
              <a:t> </a:t>
            </a:r>
            <a:r>
              <a:rPr lang="en-US" sz="1400" b="1" dirty="0">
                <a:solidFill>
                  <a:srgbClr val="333333"/>
                </a:solidFill>
              </a:rPr>
              <a:t>8</a:t>
            </a:r>
            <a:r>
              <a:rPr lang="en-US" sz="1400" dirty="0">
                <a:solidFill>
                  <a:srgbClr val="333333"/>
                </a:solidFill>
              </a:rPr>
              <a:t>, 643-649 (2014)</a:t>
            </a:r>
            <a:endParaRPr lang="en-US" sz="14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470" y="1767810"/>
            <a:ext cx="3014646" cy="2551176"/>
          </a:xfrm>
          <a:prstGeom prst="rect">
            <a:avLst/>
          </a:prstGeom>
        </p:spPr>
      </p:pic>
      <p:sp>
        <p:nvSpPr>
          <p:cNvPr id="3" name="Slide Number Placeholder 2"/>
          <p:cNvSpPr>
            <a:spLocks noGrp="1"/>
          </p:cNvSpPr>
          <p:nvPr>
            <p:ph type="sldNum" sz="quarter" idx="11"/>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103261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29</a:t>
            </a:fld>
            <a:endParaRPr lang="en-US"/>
          </a:p>
        </p:txBody>
      </p:sp>
      <p:sp>
        <p:nvSpPr>
          <p:cNvPr id="17" name="Rectangle 2">
            <a:extLst>
              <a:ext uri="{FF2B5EF4-FFF2-40B4-BE49-F238E27FC236}">
                <a16:creationId xmlns:a16="http://schemas.microsoft.com/office/drawing/2014/main" id="{218550DB-AEFF-4B78-AF3D-B701A63DE131}"/>
              </a:ext>
            </a:extLst>
          </p:cNvPr>
          <p:cNvSpPr>
            <a:spLocks noGrp="1" noChangeArrowheads="1"/>
          </p:cNvSpPr>
          <p:nvPr>
            <p:ph type="title"/>
          </p:nvPr>
        </p:nvSpPr>
        <p:spPr>
          <a:xfrm>
            <a:off x="617426" y="601785"/>
            <a:ext cx="7816785" cy="769815"/>
          </a:xfrm>
        </p:spPr>
        <p:txBody>
          <a:bodyPr/>
          <a:lstStyle/>
          <a:p>
            <a:r>
              <a:rPr lang="en-US" sz="2800" dirty="0"/>
              <a:t>Making stretchable photonics out of rigid glass</a:t>
            </a:r>
            <a:endParaRPr lang="en-US" sz="2800" dirty="0">
              <a:solidFill>
                <a:srgbClr val="FF0000"/>
              </a:solidFill>
            </a:endParaRPr>
          </a:p>
        </p:txBody>
      </p:sp>
      <p:pic>
        <p:nvPicPr>
          <p:cNvPr id="18" name="Picture 17">
            <a:extLst>
              <a:ext uri="{FF2B5EF4-FFF2-40B4-BE49-F238E27FC236}">
                <a16:creationId xmlns:a16="http://schemas.microsoft.com/office/drawing/2014/main" id="{4FB85CCD-60D4-4887-A9A9-A5EE47ACEAF7}"/>
              </a:ext>
            </a:extLst>
          </p:cNvPr>
          <p:cNvPicPr>
            <a:picLocks noChangeAspect="1"/>
          </p:cNvPicPr>
          <p:nvPr/>
        </p:nvPicPr>
        <p:blipFill>
          <a:blip r:embed="rId3"/>
          <a:stretch>
            <a:fillRect/>
          </a:stretch>
        </p:blipFill>
        <p:spPr>
          <a:xfrm>
            <a:off x="724875" y="1661282"/>
            <a:ext cx="2602251" cy="2842815"/>
          </a:xfrm>
          <a:prstGeom prst="rect">
            <a:avLst/>
          </a:prstGeom>
        </p:spPr>
      </p:pic>
      <p:grpSp>
        <p:nvGrpSpPr>
          <p:cNvPr id="20" name="Group 19">
            <a:extLst>
              <a:ext uri="{FF2B5EF4-FFF2-40B4-BE49-F238E27FC236}">
                <a16:creationId xmlns:a16="http://schemas.microsoft.com/office/drawing/2014/main" id="{D9554E12-7CEA-4525-9D50-2B8E688503D9}"/>
              </a:ext>
            </a:extLst>
          </p:cNvPr>
          <p:cNvGrpSpPr/>
          <p:nvPr/>
        </p:nvGrpSpPr>
        <p:grpSpPr>
          <a:xfrm>
            <a:off x="724875" y="1687657"/>
            <a:ext cx="7961925" cy="4164625"/>
            <a:chOff x="724875" y="1474175"/>
            <a:chExt cx="7961925" cy="4164625"/>
          </a:xfrm>
        </p:grpSpPr>
        <p:pic>
          <p:nvPicPr>
            <p:cNvPr id="21" name="Picture 20">
              <a:extLst>
                <a:ext uri="{FF2B5EF4-FFF2-40B4-BE49-F238E27FC236}">
                  <a16:creationId xmlns:a16="http://schemas.microsoft.com/office/drawing/2014/main" id="{DCB6302C-6BED-4484-8080-D3E75B4E5DF5}"/>
                </a:ext>
              </a:extLst>
            </p:cNvPr>
            <p:cNvPicPr>
              <a:picLocks noChangeAspect="1"/>
            </p:cNvPicPr>
            <p:nvPr/>
          </p:nvPicPr>
          <p:blipFill>
            <a:blip r:embed="rId4"/>
            <a:stretch>
              <a:fillRect/>
            </a:stretch>
          </p:blipFill>
          <p:spPr>
            <a:xfrm>
              <a:off x="3405437" y="1474175"/>
              <a:ext cx="4606538" cy="1524000"/>
            </a:xfrm>
            <a:prstGeom prst="rect">
              <a:avLst/>
            </a:prstGeom>
          </p:spPr>
        </p:pic>
        <p:pic>
          <p:nvPicPr>
            <p:cNvPr id="22" name="Picture 21">
              <a:extLst>
                <a:ext uri="{FF2B5EF4-FFF2-40B4-BE49-F238E27FC236}">
                  <a16:creationId xmlns:a16="http://schemas.microsoft.com/office/drawing/2014/main" id="{299519E8-BF73-4631-856A-898937DAAE7E}"/>
                </a:ext>
              </a:extLst>
            </p:cNvPr>
            <p:cNvPicPr>
              <a:picLocks noChangeAspect="1"/>
            </p:cNvPicPr>
            <p:nvPr/>
          </p:nvPicPr>
          <p:blipFill>
            <a:blip r:embed="rId5"/>
            <a:stretch>
              <a:fillRect/>
            </a:stretch>
          </p:blipFill>
          <p:spPr>
            <a:xfrm>
              <a:off x="4599926" y="3581400"/>
              <a:ext cx="3163970" cy="2057400"/>
            </a:xfrm>
            <a:prstGeom prst="rect">
              <a:avLst/>
            </a:prstGeom>
          </p:spPr>
        </p:pic>
        <p:sp>
          <p:nvSpPr>
            <p:cNvPr id="23" name="Rectangle 22">
              <a:extLst>
                <a:ext uri="{FF2B5EF4-FFF2-40B4-BE49-F238E27FC236}">
                  <a16:creationId xmlns:a16="http://schemas.microsoft.com/office/drawing/2014/main" id="{79CB73C3-BCC8-4233-9FC2-41E98C8D7E4C}"/>
                </a:ext>
              </a:extLst>
            </p:cNvPr>
            <p:cNvSpPr/>
            <p:nvPr/>
          </p:nvSpPr>
          <p:spPr>
            <a:xfrm>
              <a:off x="5973477" y="5189415"/>
              <a:ext cx="373827" cy="382386"/>
            </a:xfrm>
            <a:prstGeom prst="rect">
              <a:avLst/>
            </a:prstGeom>
            <a:noFill/>
            <a:ln w="19050"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519467-4587-4E5A-964E-2A730E480814}"/>
                </a:ext>
              </a:extLst>
            </p:cNvPr>
            <p:cNvSpPr/>
            <p:nvPr/>
          </p:nvSpPr>
          <p:spPr>
            <a:xfrm>
              <a:off x="4744511" y="3696675"/>
              <a:ext cx="1221151" cy="282740"/>
            </a:xfrm>
            <a:prstGeom prst="rect">
              <a:avLst/>
            </a:prstGeom>
            <a:noFill/>
            <a:ln w="19050"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A50DD4D-2C47-4F31-8666-0382BC9D45BF}"/>
                </a:ext>
              </a:extLst>
            </p:cNvPr>
            <p:cNvSpPr/>
            <p:nvPr/>
          </p:nvSpPr>
          <p:spPr>
            <a:xfrm>
              <a:off x="6428726" y="3735750"/>
              <a:ext cx="1221151" cy="282740"/>
            </a:xfrm>
            <a:prstGeom prst="rect">
              <a:avLst/>
            </a:prstGeom>
            <a:noFill/>
            <a:ln w="19050"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4D36C6-37D6-4DC3-ABD4-BA51B7A98188}"/>
                </a:ext>
              </a:extLst>
            </p:cNvPr>
            <p:cNvSpPr/>
            <p:nvPr/>
          </p:nvSpPr>
          <p:spPr>
            <a:xfrm>
              <a:off x="7539081" y="3553954"/>
              <a:ext cx="1147719" cy="646331"/>
            </a:xfrm>
            <a:prstGeom prst="rect">
              <a:avLst/>
            </a:prstGeom>
          </p:spPr>
          <p:txBody>
            <a:bodyPr wrap="square">
              <a:spAutoFit/>
            </a:bodyPr>
            <a:lstStyle/>
            <a:p>
              <a:pPr algn="ctr">
                <a:spcBef>
                  <a:spcPts val="200"/>
                </a:spcBef>
                <a:spcAft>
                  <a:spcPts val="300"/>
                </a:spcAft>
              </a:pPr>
              <a:r>
                <a:rPr lang="en-US" dirty="0">
                  <a:solidFill>
                    <a:schemeClr val="accent6">
                      <a:lumMod val="75000"/>
                    </a:schemeClr>
                  </a:solidFill>
                  <a:latin typeface="Arial" pitchFamily="34" charset="0"/>
                  <a:cs typeface="Arial" pitchFamily="34" charset="0"/>
                </a:rPr>
                <a:t>Grating coupler</a:t>
              </a:r>
            </a:p>
          </p:txBody>
        </p:sp>
        <p:sp>
          <p:nvSpPr>
            <p:cNvPr id="27" name="Rectangle 26">
              <a:extLst>
                <a:ext uri="{FF2B5EF4-FFF2-40B4-BE49-F238E27FC236}">
                  <a16:creationId xmlns:a16="http://schemas.microsoft.com/office/drawing/2014/main" id="{F86F28CE-5C6C-4320-AF10-995BC74017F2}"/>
                </a:ext>
              </a:extLst>
            </p:cNvPr>
            <p:cNvSpPr/>
            <p:nvPr/>
          </p:nvSpPr>
          <p:spPr>
            <a:xfrm>
              <a:off x="6344711" y="5197373"/>
              <a:ext cx="1275289" cy="369332"/>
            </a:xfrm>
            <a:prstGeom prst="rect">
              <a:avLst/>
            </a:prstGeom>
          </p:spPr>
          <p:txBody>
            <a:bodyPr wrap="square">
              <a:spAutoFit/>
            </a:bodyPr>
            <a:lstStyle/>
            <a:p>
              <a:pPr algn="ctr">
                <a:spcBef>
                  <a:spcPts val="200"/>
                </a:spcBef>
                <a:spcAft>
                  <a:spcPts val="300"/>
                </a:spcAft>
              </a:pPr>
              <a:r>
                <a:rPr lang="en-US" dirty="0">
                  <a:solidFill>
                    <a:schemeClr val="accent6">
                      <a:lumMod val="75000"/>
                    </a:schemeClr>
                  </a:solidFill>
                  <a:latin typeface="Arial" pitchFamily="34" charset="0"/>
                  <a:cs typeface="Arial" pitchFamily="34" charset="0"/>
                </a:rPr>
                <a:t>Resonator</a:t>
              </a:r>
            </a:p>
          </p:txBody>
        </p:sp>
        <p:sp>
          <p:nvSpPr>
            <p:cNvPr id="28" name="Text Box 46">
              <a:extLst>
                <a:ext uri="{FF2B5EF4-FFF2-40B4-BE49-F238E27FC236}">
                  <a16:creationId xmlns:a16="http://schemas.microsoft.com/office/drawing/2014/main" id="{5A3DD0FC-848F-46F2-8AAE-31AB06086157}"/>
                </a:ext>
              </a:extLst>
            </p:cNvPr>
            <p:cNvSpPr txBox="1">
              <a:spLocks noChangeArrowheads="1"/>
            </p:cNvSpPr>
            <p:nvPr/>
          </p:nvSpPr>
          <p:spPr bwMode="auto">
            <a:xfrm>
              <a:off x="724875" y="4449447"/>
              <a:ext cx="3302753" cy="1189353"/>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kern="0" dirty="0">
                  <a:solidFill>
                    <a:sysClr val="windowText" lastClr="000000"/>
                  </a:solidFill>
                  <a:latin typeface="Arial"/>
                </a:rPr>
                <a:t>Devices on locally stiffened islands interconnected by serpentine waveguides</a:t>
              </a:r>
            </a:p>
          </p:txBody>
        </p:sp>
      </p:grpSp>
      <p:sp>
        <p:nvSpPr>
          <p:cNvPr id="30" name="Rectangle 29">
            <a:extLst>
              <a:ext uri="{FF2B5EF4-FFF2-40B4-BE49-F238E27FC236}">
                <a16:creationId xmlns:a16="http://schemas.microsoft.com/office/drawing/2014/main" id="{D32E4829-863D-4AA6-B01F-CDD108E4E501}"/>
              </a:ext>
            </a:extLst>
          </p:cNvPr>
          <p:cNvSpPr/>
          <p:nvPr/>
        </p:nvSpPr>
        <p:spPr>
          <a:xfrm>
            <a:off x="1500147" y="6066605"/>
            <a:ext cx="6180015" cy="307777"/>
          </a:xfrm>
          <a:prstGeom prst="rect">
            <a:avLst/>
          </a:prstGeom>
        </p:spPr>
        <p:txBody>
          <a:bodyPr wrap="square">
            <a:spAutoFit/>
          </a:bodyPr>
          <a:lstStyle/>
          <a:p>
            <a:pPr algn="ctr"/>
            <a:r>
              <a:rPr lang="en-US" sz="1400" dirty="0">
                <a:solidFill>
                  <a:srgbClr val="333333"/>
                </a:solidFill>
                <a:latin typeface="Arial" panose="020B0604020202020204" pitchFamily="34" charset="0"/>
                <a:cs typeface="Arial" panose="020B0604020202020204" pitchFamily="34" charset="0"/>
              </a:rPr>
              <a:t>"Monolithically Integrated Stretchable Photonics," </a:t>
            </a:r>
            <a:r>
              <a:rPr lang="en-US" sz="1400" i="1" dirty="0">
                <a:solidFill>
                  <a:srgbClr val="333333"/>
                </a:solidFill>
                <a:latin typeface="Arial" panose="020B0604020202020204" pitchFamily="34" charset="0"/>
                <a:cs typeface="Arial" panose="020B0604020202020204" pitchFamily="34" charset="0"/>
              </a:rPr>
              <a:t>Light Sci. Appl.</a:t>
            </a:r>
            <a:r>
              <a:rPr lang="en-US" sz="1400" dirty="0">
                <a:solidFill>
                  <a:srgbClr val="333333"/>
                </a:solidFill>
                <a:latin typeface="Arial" panose="020B0604020202020204" pitchFamily="34" charset="0"/>
                <a:cs typeface="Arial" panose="020B0604020202020204" pitchFamily="34" charset="0"/>
              </a:rPr>
              <a:t> in press.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25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20054" y="5999417"/>
            <a:ext cx="2267308" cy="369332"/>
          </a:xfrm>
          <a:prstGeom prst="rect">
            <a:avLst/>
          </a:prstGeom>
        </p:spPr>
        <p:txBody>
          <a:bodyPr wrap="square">
            <a:spAutoFit/>
          </a:bodyPr>
          <a:lstStyle/>
          <a:p>
            <a:pPr algn="ctr">
              <a:spcBef>
                <a:spcPts val="200"/>
              </a:spcBef>
              <a:spcAft>
                <a:spcPts val="300"/>
              </a:spcAft>
            </a:pPr>
            <a:r>
              <a:rPr lang="en-US" i="1" dirty="0">
                <a:latin typeface="Arial" pitchFamily="34" charset="0"/>
                <a:cs typeface="Arial" pitchFamily="34" charset="0"/>
              </a:rPr>
              <a:t>Defense</a:t>
            </a:r>
          </a:p>
        </p:txBody>
      </p:sp>
      <p:sp>
        <p:nvSpPr>
          <p:cNvPr id="24" name="Oval 23"/>
          <p:cNvSpPr/>
          <p:nvPr/>
        </p:nvSpPr>
        <p:spPr>
          <a:xfrm>
            <a:off x="2602773" y="3090661"/>
            <a:ext cx="4112556" cy="83487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t>Strengthened Glass</a:t>
            </a:r>
          </a:p>
        </p:txBody>
      </p:sp>
      <p:sp>
        <p:nvSpPr>
          <p:cNvPr id="25" name="Down Arrow 24"/>
          <p:cNvSpPr/>
          <p:nvPr/>
        </p:nvSpPr>
        <p:spPr>
          <a:xfrm>
            <a:off x="2247424" y="3467636"/>
            <a:ext cx="175248" cy="1368752"/>
          </a:xfrm>
          <a:prstGeom prst="downArrow">
            <a:avLst>
              <a:gd name="adj1" fmla="val 33527"/>
              <a:gd name="adj2" fmla="val 82799"/>
            </a:avLst>
          </a:prstGeom>
          <a:solidFill>
            <a:srgbClr val="0000FF"/>
          </a:solidFill>
          <a:ln>
            <a:noFill/>
          </a:ln>
          <a:scene3d>
            <a:camera prst="orthographicFront">
              <a:rot lat="0" lon="0" rev="17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6824659" y="3467636"/>
            <a:ext cx="175248" cy="1368752"/>
          </a:xfrm>
          <a:prstGeom prst="downArrow">
            <a:avLst>
              <a:gd name="adj1" fmla="val 33527"/>
              <a:gd name="adj2" fmla="val 82799"/>
            </a:avLst>
          </a:prstGeom>
          <a:solidFill>
            <a:srgbClr val="0000FF"/>
          </a:solidFill>
          <a:ln>
            <a:noFill/>
          </a:ln>
          <a:scene3d>
            <a:camera prst="orthographicFront">
              <a:rot lat="0" lon="0" rev="3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flipH="1" flipV="1">
            <a:off x="6832301" y="2212380"/>
            <a:ext cx="175336" cy="1371600"/>
          </a:xfrm>
          <a:prstGeom prst="downArrow">
            <a:avLst>
              <a:gd name="adj1" fmla="val 33527"/>
              <a:gd name="adj2" fmla="val 82799"/>
            </a:avLst>
          </a:prstGeom>
          <a:solidFill>
            <a:srgbClr val="0000FF"/>
          </a:solidFill>
          <a:ln>
            <a:noFill/>
          </a:ln>
          <a:scene3d>
            <a:camera prst="orthographicFront">
              <a:rot lat="0" lon="0" rev="17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flipH="1" flipV="1">
            <a:off x="2252757" y="2212380"/>
            <a:ext cx="175336" cy="1371600"/>
          </a:xfrm>
          <a:prstGeom prst="downArrow">
            <a:avLst>
              <a:gd name="adj1" fmla="val 33527"/>
              <a:gd name="adj2" fmla="val 82799"/>
            </a:avLst>
          </a:prstGeom>
          <a:solidFill>
            <a:srgbClr val="0000FF"/>
          </a:solidFill>
          <a:ln>
            <a:noFill/>
          </a:ln>
          <a:scene3d>
            <a:camera prst="orthographicFront">
              <a:rot lat="0" lon="0" rev="3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flipH="1" flipV="1">
            <a:off x="4571383" y="2574260"/>
            <a:ext cx="175336" cy="457200"/>
          </a:xfrm>
          <a:prstGeom prst="downArrow">
            <a:avLst>
              <a:gd name="adj1" fmla="val 33527"/>
              <a:gd name="adj2" fmla="val 82799"/>
            </a:avLst>
          </a:prstGeom>
          <a:solidFill>
            <a:srgbClr val="0000FF"/>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34484" y="671039"/>
            <a:ext cx="1873624" cy="369332"/>
          </a:xfrm>
          <a:prstGeom prst="rect">
            <a:avLst/>
          </a:prstGeom>
        </p:spPr>
        <p:txBody>
          <a:bodyPr wrap="square">
            <a:spAutoFit/>
          </a:bodyPr>
          <a:lstStyle/>
          <a:p>
            <a:pPr algn="ctr">
              <a:spcBef>
                <a:spcPts val="200"/>
              </a:spcBef>
              <a:spcAft>
                <a:spcPts val="300"/>
              </a:spcAft>
            </a:pPr>
            <a:r>
              <a:rPr lang="en-US" i="1" dirty="0">
                <a:latin typeface="Arial" pitchFamily="34" charset="0"/>
                <a:cs typeface="Arial" pitchFamily="34" charset="0"/>
              </a:rPr>
              <a:t>Solar panels</a:t>
            </a:r>
          </a:p>
        </p:txBody>
      </p:sp>
      <p:sp>
        <p:nvSpPr>
          <p:cNvPr id="35" name="Rectangle 34"/>
          <p:cNvSpPr/>
          <p:nvPr/>
        </p:nvSpPr>
        <p:spPr>
          <a:xfrm>
            <a:off x="3622505" y="671039"/>
            <a:ext cx="1873624" cy="369332"/>
          </a:xfrm>
          <a:prstGeom prst="rect">
            <a:avLst/>
          </a:prstGeom>
        </p:spPr>
        <p:txBody>
          <a:bodyPr wrap="square">
            <a:spAutoFit/>
          </a:bodyPr>
          <a:lstStyle/>
          <a:p>
            <a:pPr algn="ctr">
              <a:spcBef>
                <a:spcPts val="200"/>
              </a:spcBef>
              <a:spcAft>
                <a:spcPts val="300"/>
              </a:spcAft>
            </a:pPr>
            <a:r>
              <a:rPr lang="en-US" i="1" dirty="0">
                <a:latin typeface="Arial" pitchFamily="34" charset="0"/>
                <a:cs typeface="Arial" pitchFamily="34" charset="0"/>
              </a:rPr>
              <a:t>Display</a:t>
            </a:r>
          </a:p>
        </p:txBody>
      </p:sp>
      <p:sp>
        <p:nvSpPr>
          <p:cNvPr id="37" name="Rectangle 36"/>
          <p:cNvSpPr/>
          <p:nvPr/>
        </p:nvSpPr>
        <p:spPr>
          <a:xfrm>
            <a:off x="6545021" y="671792"/>
            <a:ext cx="1873624" cy="369332"/>
          </a:xfrm>
          <a:prstGeom prst="rect">
            <a:avLst/>
          </a:prstGeom>
        </p:spPr>
        <p:txBody>
          <a:bodyPr wrap="square">
            <a:spAutoFit/>
          </a:bodyPr>
          <a:lstStyle/>
          <a:p>
            <a:pPr algn="ctr">
              <a:spcBef>
                <a:spcPts val="200"/>
              </a:spcBef>
              <a:spcAft>
                <a:spcPts val="300"/>
              </a:spcAft>
            </a:pPr>
            <a:r>
              <a:rPr lang="en-US" i="1" dirty="0">
                <a:latin typeface="Arial" pitchFamily="34" charset="0"/>
                <a:cs typeface="Arial" pitchFamily="34" charset="0"/>
              </a:rPr>
              <a:t>Architecture</a:t>
            </a:r>
          </a:p>
        </p:txBody>
      </p:sp>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l="4445" t="13332" r="1111" b="15556"/>
          <a:stretch/>
        </p:blipFill>
        <p:spPr>
          <a:xfrm>
            <a:off x="3574707" y="1041931"/>
            <a:ext cx="2034342" cy="1531740"/>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3760" y="1141827"/>
            <a:ext cx="2115447" cy="1358587"/>
          </a:xfrm>
          <a:prstGeom prst="rect">
            <a:avLst/>
          </a:prstGeom>
        </p:spPr>
      </p:pic>
      <p:sp>
        <p:nvSpPr>
          <p:cNvPr id="40" name="Down Arrow 39"/>
          <p:cNvSpPr/>
          <p:nvPr/>
        </p:nvSpPr>
        <p:spPr>
          <a:xfrm flipH="1">
            <a:off x="4571383" y="4025626"/>
            <a:ext cx="173736" cy="457200"/>
          </a:xfrm>
          <a:prstGeom prst="downArrow">
            <a:avLst>
              <a:gd name="adj1" fmla="val 33527"/>
              <a:gd name="adj2" fmla="val 82799"/>
            </a:avLst>
          </a:prstGeom>
          <a:solidFill>
            <a:srgbClr val="0000FF"/>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016" y="1141827"/>
            <a:ext cx="2108559" cy="1358587"/>
          </a:xfrm>
          <a:prstGeom prst="rect">
            <a:avLst/>
          </a:prstGeom>
        </p:spPr>
      </p:pic>
      <p:sp>
        <p:nvSpPr>
          <p:cNvPr id="45" name="Rectangle 44"/>
          <p:cNvSpPr/>
          <p:nvPr/>
        </p:nvSpPr>
        <p:spPr>
          <a:xfrm>
            <a:off x="3437238" y="5999417"/>
            <a:ext cx="2438399" cy="369332"/>
          </a:xfrm>
          <a:prstGeom prst="rect">
            <a:avLst/>
          </a:prstGeom>
        </p:spPr>
        <p:txBody>
          <a:bodyPr wrap="square">
            <a:spAutoFit/>
          </a:bodyPr>
          <a:lstStyle/>
          <a:p>
            <a:pPr algn="ctr">
              <a:spcBef>
                <a:spcPts val="200"/>
              </a:spcBef>
              <a:spcAft>
                <a:spcPts val="300"/>
              </a:spcAft>
            </a:pPr>
            <a:r>
              <a:rPr lang="en-US" i="1" dirty="0">
                <a:latin typeface="Arial" pitchFamily="34" charset="0"/>
                <a:cs typeface="Arial" pitchFamily="34" charset="0"/>
              </a:rPr>
              <a:t>Automobile &amp; aviation</a:t>
            </a:r>
          </a:p>
        </p:txBody>
      </p:sp>
      <p:pic>
        <p:nvPicPr>
          <p:cNvPr id="46" name="Picture 45"/>
          <p:cNvPicPr>
            <a:picLocks noChangeAspect="1"/>
          </p:cNvPicPr>
          <p:nvPr/>
        </p:nvPicPr>
        <p:blipFill rotWithShape="1">
          <a:blip r:embed="rId5">
            <a:extLst>
              <a:ext uri="{28A0092B-C50C-407E-A947-70E740481C1C}">
                <a14:useLocalDpi xmlns:a14="http://schemas.microsoft.com/office/drawing/2010/main" val="0"/>
              </a:ext>
            </a:extLst>
          </a:blip>
          <a:srcRect b="27778"/>
          <a:stretch/>
        </p:blipFill>
        <p:spPr>
          <a:xfrm>
            <a:off x="6516171" y="4570369"/>
            <a:ext cx="1931324" cy="1363144"/>
          </a:xfrm>
          <a:prstGeom prst="rect">
            <a:avLst/>
          </a:prstGeom>
        </p:spPr>
      </p:pic>
      <p:sp>
        <p:nvSpPr>
          <p:cNvPr id="47" name="Rectangle 46"/>
          <p:cNvSpPr/>
          <p:nvPr/>
        </p:nvSpPr>
        <p:spPr>
          <a:xfrm>
            <a:off x="6307829" y="5999417"/>
            <a:ext cx="2267308" cy="369332"/>
          </a:xfrm>
          <a:prstGeom prst="rect">
            <a:avLst/>
          </a:prstGeom>
        </p:spPr>
        <p:txBody>
          <a:bodyPr wrap="square">
            <a:spAutoFit/>
          </a:bodyPr>
          <a:lstStyle/>
          <a:p>
            <a:pPr algn="ctr">
              <a:spcBef>
                <a:spcPts val="200"/>
              </a:spcBef>
              <a:spcAft>
                <a:spcPts val="300"/>
              </a:spcAft>
            </a:pPr>
            <a:r>
              <a:rPr lang="en-US" i="1" dirty="0">
                <a:latin typeface="Arial" pitchFamily="34" charset="0"/>
                <a:cs typeface="Arial" pitchFamily="34" charset="0"/>
              </a:rPr>
              <a:t>Consumer product</a:t>
            </a:r>
          </a:p>
        </p:txBody>
      </p:sp>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6643" y="4570369"/>
            <a:ext cx="2101249" cy="1363144"/>
          </a:xfrm>
          <a:prstGeom prst="rect">
            <a:avLst/>
          </a:prstGeom>
        </p:spPr>
      </p:pic>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l="29166" t="20588" r="4427" b="10784"/>
          <a:stretch/>
        </p:blipFill>
        <p:spPr>
          <a:xfrm>
            <a:off x="760560" y="4570369"/>
            <a:ext cx="1986296" cy="1363144"/>
          </a:xfrm>
          <a:prstGeom prst="rect">
            <a:avLst/>
          </a:prstGeom>
        </p:spPr>
      </p:pic>
      <p:sp>
        <p:nvSpPr>
          <p:cNvPr id="2" name="Slide Number Placeholder 1"/>
          <p:cNvSpPr>
            <a:spLocks noGrp="1"/>
          </p:cNvSpPr>
          <p:nvPr>
            <p:ph type="sldNum" sz="quarter" idx="11"/>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626388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9386" y="557253"/>
            <a:ext cx="7816785" cy="769815"/>
          </a:xfrm>
        </p:spPr>
        <p:txBody>
          <a:bodyPr/>
          <a:lstStyle/>
          <a:p>
            <a:r>
              <a:rPr lang="en-US" sz="2800" dirty="0"/>
              <a:t>Stretching serpentine glass waveguides</a:t>
            </a:r>
            <a:endParaRPr lang="en-US" sz="2800" dirty="0">
              <a:solidFill>
                <a:srgbClr val="FF0000"/>
              </a:solidFill>
            </a:endParaRPr>
          </a:p>
        </p:txBody>
      </p:sp>
      <p:sp>
        <p:nvSpPr>
          <p:cNvPr id="20" name="Text Box 46"/>
          <p:cNvSpPr txBox="1">
            <a:spLocks noChangeArrowheads="1"/>
          </p:cNvSpPr>
          <p:nvPr/>
        </p:nvSpPr>
        <p:spPr bwMode="auto">
          <a:xfrm>
            <a:off x="982649" y="5367615"/>
            <a:ext cx="7010400" cy="652185"/>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kern="0" dirty="0">
                <a:solidFill>
                  <a:sysClr val="windowText" lastClr="000000"/>
                </a:solidFill>
                <a:latin typeface="Arial"/>
              </a:rPr>
              <a:t>Serpentine waveguides are robust against repeated stretching</a:t>
            </a:r>
          </a:p>
        </p:txBody>
      </p:sp>
      <p:pic>
        <p:nvPicPr>
          <p:cNvPr id="11" name="Picture 10"/>
          <p:cNvPicPr>
            <a:picLocks noChangeAspect="1"/>
          </p:cNvPicPr>
          <p:nvPr/>
        </p:nvPicPr>
        <p:blipFill>
          <a:blip r:embed="rId2"/>
          <a:stretch>
            <a:fillRect/>
          </a:stretch>
        </p:blipFill>
        <p:spPr>
          <a:xfrm>
            <a:off x="5498053" y="1604211"/>
            <a:ext cx="2777009" cy="3412130"/>
          </a:xfrm>
          <a:prstGeom prst="rect">
            <a:avLst/>
          </a:prstGeom>
        </p:spPr>
      </p:pic>
      <p:sp>
        <p:nvSpPr>
          <p:cNvPr id="18" name="Rectangle 17"/>
          <p:cNvSpPr/>
          <p:nvPr/>
        </p:nvSpPr>
        <p:spPr>
          <a:xfrm>
            <a:off x="6553200" y="3486468"/>
            <a:ext cx="1492427" cy="338554"/>
          </a:xfrm>
          <a:prstGeom prst="rect">
            <a:avLst/>
          </a:prstGeom>
        </p:spPr>
        <p:txBody>
          <a:bodyPr wrap="square">
            <a:spAutoFit/>
          </a:bodyPr>
          <a:lstStyle/>
          <a:p>
            <a:pPr algn="ctr"/>
            <a:r>
              <a:rPr lang="en-US" sz="1600" kern="0" dirty="0">
                <a:solidFill>
                  <a:schemeClr val="bg1"/>
                </a:solidFill>
                <a:latin typeface="Arial"/>
              </a:rPr>
              <a:t>0% elongation</a:t>
            </a:r>
            <a:endParaRPr lang="en-US" sz="1600" dirty="0">
              <a:solidFill>
                <a:schemeClr val="bg1"/>
              </a:solidFill>
            </a:endParaRPr>
          </a:p>
        </p:txBody>
      </p:sp>
      <p:sp>
        <p:nvSpPr>
          <p:cNvPr id="19" name="Rectangle 18"/>
          <p:cNvSpPr/>
          <p:nvPr/>
        </p:nvSpPr>
        <p:spPr>
          <a:xfrm>
            <a:off x="6394360" y="1717433"/>
            <a:ext cx="1803635" cy="338554"/>
          </a:xfrm>
          <a:prstGeom prst="rect">
            <a:avLst/>
          </a:prstGeom>
        </p:spPr>
        <p:txBody>
          <a:bodyPr wrap="square">
            <a:spAutoFit/>
          </a:bodyPr>
          <a:lstStyle/>
          <a:p>
            <a:pPr algn="ctr"/>
            <a:r>
              <a:rPr lang="en-US" sz="1600" kern="0" dirty="0">
                <a:solidFill>
                  <a:schemeClr val="bg1"/>
                </a:solidFill>
                <a:latin typeface="Arial"/>
              </a:rPr>
              <a:t>36% elongation</a:t>
            </a:r>
            <a:endParaRPr lang="en-US" sz="1600" dirty="0">
              <a:solidFill>
                <a:schemeClr val="bg1"/>
              </a:solidFill>
            </a:endParaRPr>
          </a:p>
        </p:txBody>
      </p:sp>
      <p:grpSp>
        <p:nvGrpSpPr>
          <p:cNvPr id="4" name="Group 3"/>
          <p:cNvGrpSpPr/>
          <p:nvPr/>
        </p:nvGrpSpPr>
        <p:grpSpPr>
          <a:xfrm>
            <a:off x="547337" y="1463398"/>
            <a:ext cx="4532164" cy="3672505"/>
            <a:chOff x="547337" y="1253530"/>
            <a:chExt cx="4532164" cy="3672505"/>
          </a:xfrm>
        </p:grpSpPr>
        <p:pic>
          <p:nvPicPr>
            <p:cNvPr id="3" name="Picture 2"/>
            <p:cNvPicPr>
              <a:picLocks noChangeAspect="1"/>
            </p:cNvPicPr>
            <p:nvPr/>
          </p:nvPicPr>
          <p:blipFill>
            <a:blip r:embed="rId3"/>
            <a:stretch>
              <a:fillRect/>
            </a:stretch>
          </p:blipFill>
          <p:spPr>
            <a:xfrm>
              <a:off x="547337" y="1253530"/>
              <a:ext cx="4532164" cy="3672505"/>
            </a:xfrm>
            <a:prstGeom prst="rect">
              <a:avLst/>
            </a:prstGeom>
          </p:spPr>
        </p:pic>
        <p:sp>
          <p:nvSpPr>
            <p:cNvPr id="13" name="TextBox 12"/>
            <p:cNvSpPr txBox="1"/>
            <p:nvPr/>
          </p:nvSpPr>
          <p:spPr>
            <a:xfrm>
              <a:off x="1592385" y="3291988"/>
              <a:ext cx="3237167" cy="646331"/>
            </a:xfrm>
            <a:prstGeom prst="rect">
              <a:avLst/>
            </a:prstGeom>
            <a:noFill/>
          </p:spPr>
          <p:txBody>
            <a:bodyPr wrap="square" rtlCol="0">
              <a:spAutoFit/>
            </a:bodyPr>
            <a:lstStyle/>
            <a:p>
              <a:pPr marL="285750" indent="-285750">
                <a:buClr>
                  <a:schemeClr val="tx1"/>
                </a:buClr>
                <a:buFont typeface="Wingdings" charset="2"/>
                <a:buChar char="§"/>
              </a:pPr>
              <a:r>
                <a:rPr lang="en-US" dirty="0">
                  <a:latin typeface="Arial" panose="020B0604020202020204" pitchFamily="34" charset="0"/>
                  <a:cs typeface="Arial" panose="020B0604020202020204" pitchFamily="34" charset="0"/>
                </a:rPr>
                <a:t>Before 3000 cycles @ 42%</a:t>
              </a:r>
            </a:p>
            <a:p>
              <a:pPr marL="285750" indent="-285750">
                <a:buClr>
                  <a:srgbClr val="FF0000"/>
                </a:buClr>
                <a:buFont typeface="Wingdings" charset="2"/>
                <a:buChar char="§"/>
              </a:pPr>
              <a:r>
                <a:rPr lang="en-US" dirty="0">
                  <a:solidFill>
                    <a:srgbClr val="FF0000"/>
                  </a:solidFill>
                  <a:latin typeface="Arial" panose="020B0604020202020204" pitchFamily="34" charset="0"/>
                  <a:cs typeface="Arial" panose="020B0604020202020204" pitchFamily="34" charset="0"/>
                </a:rPr>
                <a:t>After 3000 cycles @ 42%</a:t>
              </a:r>
              <a:endParaRPr lang="en-US" dirty="0">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B87E8ADD-186F-47AA-B63A-AE2AA66FEF78}"/>
              </a:ext>
            </a:extLst>
          </p:cNvPr>
          <p:cNvSpPr/>
          <p:nvPr/>
        </p:nvSpPr>
        <p:spPr>
          <a:xfrm>
            <a:off x="1397841" y="6154944"/>
            <a:ext cx="6180015" cy="307777"/>
          </a:xfrm>
          <a:prstGeom prst="rect">
            <a:avLst/>
          </a:prstGeom>
        </p:spPr>
        <p:txBody>
          <a:bodyPr wrap="square">
            <a:spAutoFit/>
          </a:bodyPr>
          <a:lstStyle/>
          <a:p>
            <a:pPr algn="ctr"/>
            <a:r>
              <a:rPr lang="en-US" sz="1400" dirty="0">
                <a:solidFill>
                  <a:srgbClr val="333333"/>
                </a:solidFill>
                <a:latin typeface="Arial" panose="020B0604020202020204" pitchFamily="34" charset="0"/>
                <a:cs typeface="Arial" panose="020B0604020202020204" pitchFamily="34" charset="0"/>
              </a:rPr>
              <a:t>"Monolithically Integrated Stretchable Photonics," </a:t>
            </a:r>
            <a:r>
              <a:rPr lang="en-US" sz="1400" i="1" dirty="0">
                <a:solidFill>
                  <a:srgbClr val="333333"/>
                </a:solidFill>
                <a:latin typeface="Arial" panose="020B0604020202020204" pitchFamily="34" charset="0"/>
                <a:cs typeface="Arial" panose="020B0604020202020204" pitchFamily="34" charset="0"/>
              </a:rPr>
              <a:t>Light Sci. Appl.</a:t>
            </a:r>
            <a:r>
              <a:rPr lang="en-US" sz="1400" dirty="0">
                <a:solidFill>
                  <a:srgbClr val="333333"/>
                </a:solidFill>
                <a:latin typeface="Arial" panose="020B0604020202020204" pitchFamily="34" charset="0"/>
                <a:cs typeface="Arial" panose="020B0604020202020204" pitchFamily="34" charset="0"/>
              </a:rPr>
              <a:t> in press.</a:t>
            </a:r>
            <a:endParaRPr lang="en-US" sz="1400" dirty="0">
              <a:latin typeface="Arial" panose="020B0604020202020204" pitchFamily="34" charset="0"/>
              <a:cs typeface="Arial" panose="020B0604020202020204" pitchFamily="34" charset="0"/>
            </a:endParaRPr>
          </a:p>
        </p:txBody>
      </p:sp>
      <p:sp>
        <p:nvSpPr>
          <p:cNvPr id="12" name="Slide Number Placeholder 2">
            <a:extLst>
              <a:ext uri="{FF2B5EF4-FFF2-40B4-BE49-F238E27FC236}">
                <a16:creationId xmlns:a16="http://schemas.microsoft.com/office/drawing/2014/main" id="{3783AABE-D0EF-470C-A5DC-B56EBBC108CB}"/>
              </a:ext>
            </a:extLst>
          </p:cNvPr>
          <p:cNvSpPr>
            <a:spLocks noGrp="1"/>
          </p:cNvSpPr>
          <p:nvPr>
            <p:ph type="sldNum" sz="quarter" idx="11"/>
          </p:nvPr>
        </p:nvSpPr>
        <p:spPr>
          <a:xfrm>
            <a:off x="6553200" y="6248400"/>
            <a:ext cx="2133600" cy="457200"/>
          </a:xfrm>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266047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746"/>
            <a:ext cx="8077200" cy="1011436"/>
          </a:xfrm>
        </p:spPr>
        <p:txBody>
          <a:bodyPr/>
          <a:lstStyle/>
          <a:p>
            <a:r>
              <a:rPr lang="en-US" dirty="0"/>
              <a:t>Summary</a:t>
            </a:r>
          </a:p>
        </p:txBody>
      </p:sp>
      <p:sp>
        <p:nvSpPr>
          <p:cNvPr id="3" name="Content Placeholder 2"/>
          <p:cNvSpPr>
            <a:spLocks noGrp="1"/>
          </p:cNvSpPr>
          <p:nvPr>
            <p:ph idx="1"/>
          </p:nvPr>
        </p:nvSpPr>
        <p:spPr>
          <a:xfrm>
            <a:off x="457200" y="1468636"/>
            <a:ext cx="8077200" cy="4541904"/>
          </a:xfrm>
        </p:spPr>
        <p:txBody>
          <a:bodyPr/>
          <a:lstStyle/>
          <a:p>
            <a:r>
              <a:rPr lang="en-US" sz="2000" dirty="0"/>
              <a:t>In many cases, glasses with critically connected network possess high modulus and toughness</a:t>
            </a:r>
          </a:p>
          <a:p>
            <a:r>
              <a:rPr lang="en-US" sz="2000" dirty="0"/>
              <a:t>Strengthening methods capitalizing on surface compressive stress</a:t>
            </a:r>
          </a:p>
          <a:p>
            <a:r>
              <a:rPr lang="en-US" sz="2000" dirty="0"/>
              <a:t>Configurational design can further enhance mechanical properties</a:t>
            </a:r>
          </a:p>
        </p:txBody>
      </p:sp>
      <p:graphicFrame>
        <p:nvGraphicFramePr>
          <p:cNvPr id="4" name="Table 3"/>
          <p:cNvGraphicFramePr>
            <a:graphicFrameLocks noGrp="1"/>
          </p:cNvGraphicFramePr>
          <p:nvPr>
            <p:extLst>
              <p:ext uri="{D42A27DB-BD31-4B8C-83A1-F6EECF244321}">
                <p14:modId xmlns:p14="http://schemas.microsoft.com/office/powerpoint/2010/main" val="635493116"/>
              </p:ext>
            </p:extLst>
          </p:nvPr>
        </p:nvGraphicFramePr>
        <p:xfrm>
          <a:off x="838200" y="3183308"/>
          <a:ext cx="7315200" cy="3205480"/>
        </p:xfrm>
        <a:graphic>
          <a:graphicData uri="http://schemas.openxmlformats.org/drawingml/2006/table">
            <a:tbl>
              <a:tblPr firstRow="1" bandRow="1">
                <a:tableStyleId>{18603FDC-E32A-4AB5-989C-0864C3EAD2B8}</a:tableStyleId>
              </a:tblPr>
              <a:tblGrid>
                <a:gridCol w="1981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70840">
                <a:tc>
                  <a:txBody>
                    <a:bodyPr/>
                    <a:lstStyle/>
                    <a:p>
                      <a:pPr algn="ctr"/>
                      <a:endParaRPr lang="en-US" dirty="0"/>
                    </a:p>
                  </a:txBody>
                  <a:tcPr anchor="ctr"/>
                </a:tc>
                <a:tc>
                  <a:txBody>
                    <a:bodyPr/>
                    <a:lstStyle/>
                    <a:p>
                      <a:pPr algn="ctr"/>
                      <a:r>
                        <a:rPr lang="en-US" dirty="0"/>
                        <a:t>Heat strengthened</a:t>
                      </a:r>
                      <a:r>
                        <a:rPr lang="en-US" baseline="0" dirty="0"/>
                        <a:t> glass</a:t>
                      </a:r>
                      <a:endParaRPr lang="en-US" dirty="0"/>
                    </a:p>
                  </a:txBody>
                  <a:tcPr anchor="ctr"/>
                </a:tc>
                <a:tc>
                  <a:txBody>
                    <a:bodyPr/>
                    <a:lstStyle/>
                    <a:p>
                      <a:pPr algn="ctr"/>
                      <a:r>
                        <a:rPr lang="en-US" dirty="0"/>
                        <a:t>Tempered glass</a:t>
                      </a:r>
                    </a:p>
                  </a:txBody>
                  <a:tcPr anchor="ctr"/>
                </a:tc>
                <a:tc>
                  <a:txBody>
                    <a:bodyPr/>
                    <a:lstStyle/>
                    <a:p>
                      <a:pPr algn="ctr"/>
                      <a:r>
                        <a:rPr lang="en-US" dirty="0"/>
                        <a:t>Chemically strengthened glass</a:t>
                      </a:r>
                    </a:p>
                  </a:txBody>
                  <a:tcPr anchor="ctr"/>
                </a:tc>
                <a:extLst>
                  <a:ext uri="{0D108BD9-81ED-4DB2-BD59-A6C34878D82A}">
                    <a16:rowId xmlns:a16="http://schemas.microsoft.com/office/drawing/2014/main" val="10000"/>
                  </a:ext>
                </a:extLst>
              </a:tr>
              <a:tr h="370840">
                <a:tc>
                  <a:txBody>
                    <a:bodyPr/>
                    <a:lstStyle/>
                    <a:p>
                      <a:pPr algn="ctr"/>
                      <a:r>
                        <a:rPr lang="en-US" dirty="0"/>
                        <a:t>Surface stress</a:t>
                      </a:r>
                    </a:p>
                  </a:txBody>
                  <a:tcPr anchor="ctr"/>
                </a:tc>
                <a:tc>
                  <a:txBody>
                    <a:bodyPr/>
                    <a:lstStyle/>
                    <a:p>
                      <a:pPr algn="ctr"/>
                      <a:r>
                        <a:rPr lang="en-US" dirty="0"/>
                        <a:t>24 – 52 MPa</a:t>
                      </a:r>
                    </a:p>
                  </a:txBody>
                  <a:tcPr anchor="ctr"/>
                </a:tc>
                <a:tc>
                  <a:txBody>
                    <a:bodyPr/>
                    <a:lstStyle/>
                    <a:p>
                      <a:pPr algn="ctr"/>
                      <a:r>
                        <a:rPr lang="en-US" dirty="0"/>
                        <a:t>&gt; 69 MPa</a:t>
                      </a:r>
                    </a:p>
                  </a:txBody>
                  <a:tcPr anchor="ctr"/>
                </a:tc>
                <a:tc>
                  <a:txBody>
                    <a:bodyPr/>
                    <a:lstStyle/>
                    <a:p>
                      <a:pPr algn="ctr"/>
                      <a:r>
                        <a:rPr lang="en-US" dirty="0"/>
                        <a:t>Up to 1 </a:t>
                      </a:r>
                      <a:r>
                        <a:rPr lang="en-US" dirty="0" err="1"/>
                        <a:t>GPa</a:t>
                      </a:r>
                      <a:endParaRPr lang="en-US" dirty="0"/>
                    </a:p>
                  </a:txBody>
                  <a:tcPr anchor="ctr"/>
                </a:tc>
                <a:extLst>
                  <a:ext uri="{0D108BD9-81ED-4DB2-BD59-A6C34878D82A}">
                    <a16:rowId xmlns:a16="http://schemas.microsoft.com/office/drawing/2014/main" val="10001"/>
                  </a:ext>
                </a:extLst>
              </a:tr>
              <a:tr h="370840">
                <a:tc>
                  <a:txBody>
                    <a:bodyPr/>
                    <a:lstStyle/>
                    <a:p>
                      <a:pPr algn="ctr"/>
                      <a:r>
                        <a:rPr lang="en-US" dirty="0"/>
                        <a:t>Compressive stress depth</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 </a:t>
                      </a:r>
                      <a:r>
                        <a:rPr lang="en-US" dirty="0"/>
                        <a:t>20% pane thickness</a:t>
                      </a:r>
                    </a:p>
                  </a:txBody>
                  <a:tcPr anchor="ctr"/>
                </a:tc>
                <a:tc>
                  <a:txBody>
                    <a:bodyPr/>
                    <a:lstStyle/>
                    <a:p>
                      <a:pPr algn="ctr"/>
                      <a:r>
                        <a:rPr lang="en-US" dirty="0"/>
                        <a:t>~</a:t>
                      </a:r>
                      <a:r>
                        <a:rPr lang="en-US" baseline="0" dirty="0"/>
                        <a:t> </a:t>
                      </a:r>
                      <a:r>
                        <a:rPr lang="en-US" dirty="0"/>
                        <a:t>20% pane thickness</a:t>
                      </a:r>
                    </a:p>
                  </a:txBody>
                  <a:tcPr anchor="ctr"/>
                </a:tc>
                <a:tc>
                  <a:txBody>
                    <a:bodyPr/>
                    <a:lstStyle/>
                    <a:p>
                      <a:pPr algn="ctr"/>
                      <a:r>
                        <a:rPr lang="en-US" dirty="0"/>
                        <a:t>~ 100</a:t>
                      </a:r>
                      <a:r>
                        <a:rPr lang="en-US" baseline="0" dirty="0"/>
                        <a:t> </a:t>
                      </a:r>
                      <a:r>
                        <a:rPr lang="en-US" baseline="0" dirty="0">
                          <a:latin typeface="Symbol" panose="05050102010706020507" pitchFamily="18" charset="2"/>
                        </a:rPr>
                        <a:t>m</a:t>
                      </a:r>
                      <a:r>
                        <a:rPr lang="en-US" baseline="0" dirty="0"/>
                        <a:t>m</a:t>
                      </a:r>
                      <a:endParaRPr lang="en-US" dirty="0"/>
                    </a:p>
                  </a:txBody>
                  <a:tcPr anchor="ctr"/>
                </a:tc>
                <a:extLst>
                  <a:ext uri="{0D108BD9-81ED-4DB2-BD59-A6C34878D82A}">
                    <a16:rowId xmlns:a16="http://schemas.microsoft.com/office/drawing/2014/main" val="10002"/>
                  </a:ext>
                </a:extLst>
              </a:tr>
              <a:tr h="370840">
                <a:tc>
                  <a:txBody>
                    <a:bodyPr/>
                    <a:lstStyle/>
                    <a:p>
                      <a:pPr algn="ctr"/>
                      <a:r>
                        <a:rPr lang="en-US" dirty="0"/>
                        <a:t>Heat treatment temperature </a:t>
                      </a:r>
                      <a:r>
                        <a:rPr lang="en-US" i="1" dirty="0"/>
                        <a:t>T</a:t>
                      </a:r>
                    </a:p>
                  </a:txBody>
                  <a:tcPr anchor="ctr"/>
                </a:tc>
                <a:tc>
                  <a:txBody>
                    <a:bodyPr/>
                    <a:lstStyle/>
                    <a:p>
                      <a:pPr algn="ctr"/>
                      <a:r>
                        <a:rPr lang="en-US" i="1" dirty="0" err="1"/>
                        <a:t>T</a:t>
                      </a:r>
                      <a:r>
                        <a:rPr lang="en-US" i="1" baseline="-25000" dirty="0" err="1"/>
                        <a:t>g</a:t>
                      </a:r>
                      <a:r>
                        <a:rPr lang="en-US" baseline="-25000" dirty="0"/>
                        <a:t> </a:t>
                      </a:r>
                      <a:r>
                        <a:rPr lang="en-US" baseline="0" dirty="0"/>
                        <a:t>&lt; </a:t>
                      </a:r>
                      <a:r>
                        <a:rPr lang="en-US" i="1" baseline="0" dirty="0"/>
                        <a:t>T</a:t>
                      </a:r>
                      <a:r>
                        <a:rPr lang="en-US" baseline="0" dirty="0"/>
                        <a:t> &lt; </a:t>
                      </a:r>
                      <a:r>
                        <a:rPr lang="en-US" i="1" baseline="0" dirty="0" err="1"/>
                        <a:t>T</a:t>
                      </a:r>
                      <a:r>
                        <a:rPr lang="en-US" i="1" baseline="-25000" dirty="0" err="1"/>
                        <a:t>soft</a:t>
                      </a:r>
                      <a:endParaRPr lang="en-US"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t>T</a:t>
                      </a:r>
                      <a:r>
                        <a:rPr lang="en-US" i="1" baseline="-25000" dirty="0" err="1"/>
                        <a:t>g</a:t>
                      </a:r>
                      <a:r>
                        <a:rPr lang="en-US" baseline="-25000" dirty="0"/>
                        <a:t> </a:t>
                      </a:r>
                      <a:r>
                        <a:rPr lang="en-US" baseline="0" dirty="0"/>
                        <a:t>&lt; </a:t>
                      </a:r>
                      <a:r>
                        <a:rPr lang="en-US" i="1" baseline="0" dirty="0"/>
                        <a:t>T</a:t>
                      </a:r>
                      <a:r>
                        <a:rPr lang="en-US" baseline="0" dirty="0"/>
                        <a:t> &lt; </a:t>
                      </a:r>
                      <a:r>
                        <a:rPr lang="en-US" i="1" baseline="0" dirty="0" err="1"/>
                        <a:t>T</a:t>
                      </a:r>
                      <a:r>
                        <a:rPr lang="en-US" i="1" baseline="-25000" dirty="0" err="1"/>
                        <a:t>soft</a:t>
                      </a:r>
                      <a:endParaRPr lang="en-US"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a:t>T </a:t>
                      </a:r>
                      <a:r>
                        <a:rPr lang="en-US" baseline="0" dirty="0"/>
                        <a:t>&lt; </a:t>
                      </a:r>
                      <a:r>
                        <a:rPr lang="en-US" i="1" baseline="0" dirty="0" err="1"/>
                        <a:t>T</a:t>
                      </a:r>
                      <a:r>
                        <a:rPr lang="en-US" i="1" baseline="-25000" dirty="0" err="1"/>
                        <a:t>g</a:t>
                      </a:r>
                      <a:endParaRPr lang="en-US" i="1" dirty="0"/>
                    </a:p>
                  </a:txBody>
                  <a:tcPr anchor="ctr"/>
                </a:tc>
                <a:extLst>
                  <a:ext uri="{0D108BD9-81ED-4DB2-BD59-A6C34878D82A}">
                    <a16:rowId xmlns:a16="http://schemas.microsoft.com/office/drawing/2014/main" val="10003"/>
                  </a:ext>
                </a:extLst>
              </a:tr>
              <a:tr h="370840">
                <a:tc>
                  <a:txBody>
                    <a:bodyPr/>
                    <a:lstStyle/>
                    <a:p>
                      <a:pPr algn="ctr"/>
                      <a:r>
                        <a:rPr lang="en-US" dirty="0"/>
                        <a:t>Risk of premature failure</a:t>
                      </a:r>
                    </a:p>
                  </a:txBody>
                  <a:tcPr anchor="ctr"/>
                </a:tc>
                <a:tc>
                  <a:txBody>
                    <a:bodyPr/>
                    <a:lstStyle/>
                    <a:p>
                      <a:pPr algn="ctr"/>
                      <a:r>
                        <a:rPr lang="en-US" dirty="0"/>
                        <a:t>N</a:t>
                      </a:r>
                    </a:p>
                  </a:txBody>
                  <a:tcPr anchor="ctr"/>
                </a:tc>
                <a:tc>
                  <a:txBody>
                    <a:bodyPr/>
                    <a:lstStyle/>
                    <a:p>
                      <a:pPr algn="ctr"/>
                      <a:r>
                        <a:rPr lang="en-US" dirty="0"/>
                        <a:t>Y</a:t>
                      </a:r>
                    </a:p>
                  </a:txBody>
                  <a:tcPr anchor="ctr"/>
                </a:tc>
                <a:tc>
                  <a:txBody>
                    <a:bodyPr/>
                    <a:lstStyle/>
                    <a:p>
                      <a:pPr algn="ctr"/>
                      <a:r>
                        <a:rPr lang="en-US" dirty="0"/>
                        <a:t>N</a:t>
                      </a:r>
                    </a:p>
                  </a:txBody>
                  <a:tcPr anchor="ct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1"/>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89270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Glass strengthening techniques</a:t>
            </a:r>
          </a:p>
        </p:txBody>
      </p:sp>
      <p:sp>
        <p:nvSpPr>
          <p:cNvPr id="5" name="Rounded Rectangle 4"/>
          <p:cNvSpPr/>
          <p:nvPr/>
        </p:nvSpPr>
        <p:spPr bwMode="auto">
          <a:xfrm>
            <a:off x="3372054" y="1676400"/>
            <a:ext cx="2362200" cy="1143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charset="0"/>
              </a:rPr>
              <a:t>Reduce defect density or severity (decrease </a:t>
            </a:r>
            <a:r>
              <a:rPr lang="en-US" i="1" dirty="0">
                <a:solidFill>
                  <a:schemeClr val="bg1"/>
                </a:solidFill>
                <a:latin typeface="Times New Roman" panose="02020603050405020304" pitchFamily="18" charset="0"/>
                <a:cs typeface="Times New Roman" panose="02020603050405020304" pitchFamily="18" charset="0"/>
              </a:rPr>
              <a:t>K</a:t>
            </a:r>
            <a:r>
              <a:rPr lang="en-US" i="1" baseline="-25000" dirty="0">
                <a:solidFill>
                  <a:schemeClr val="bg1"/>
                </a:solidFill>
                <a:latin typeface="Times New Roman" panose="02020603050405020304" pitchFamily="18" charset="0"/>
                <a:cs typeface="Times New Roman" panose="02020603050405020304" pitchFamily="18" charset="0"/>
              </a:rPr>
              <a:t>I</a:t>
            </a:r>
            <a:r>
              <a:rPr lang="en-US" dirty="0">
                <a:solidFill>
                  <a:schemeClr val="bg1"/>
                </a:solidFill>
                <a:latin typeface="Arial" charset="0"/>
              </a:rPr>
              <a:t>)</a:t>
            </a:r>
            <a:endParaRPr kumimoji="0" lang="en-US" sz="1800" b="0"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6196068" y="1676400"/>
            <a:ext cx="2359152" cy="11430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charset="0"/>
              </a:rPr>
              <a:t>Introduce surface compressive stress (increase </a:t>
            </a:r>
            <a:r>
              <a:rPr lang="en-US" dirty="0">
                <a:solidFill>
                  <a:schemeClr val="bg1"/>
                </a:solidFill>
                <a:latin typeface="Symbol" panose="05050102010706020507" pitchFamily="18" charset="2"/>
              </a:rPr>
              <a:t>s</a:t>
            </a:r>
            <a:r>
              <a:rPr lang="en-US" baseline="-25000" dirty="0">
                <a:solidFill>
                  <a:schemeClr val="bg1"/>
                </a:solidFill>
                <a:latin typeface="Arial" charset="0"/>
              </a:rPr>
              <a:t>f</a:t>
            </a:r>
            <a:r>
              <a:rPr lang="en-US" dirty="0">
                <a:solidFill>
                  <a:schemeClr val="bg1"/>
                </a:solidFill>
                <a:latin typeface="Arial" charset="0"/>
              </a:rPr>
              <a:t>)</a:t>
            </a:r>
            <a:endParaRPr kumimoji="0" lang="en-US" sz="1800" b="0" i="0" u="none" strike="noStrike" cap="none" normalizeH="0" baseline="0" dirty="0">
              <a:ln>
                <a:noFill/>
              </a:ln>
              <a:solidFill>
                <a:schemeClr val="bg1"/>
              </a:solidFill>
              <a:effectLst/>
              <a:latin typeface="Arial" charset="0"/>
            </a:endParaRPr>
          </a:p>
        </p:txBody>
      </p:sp>
      <p:sp>
        <p:nvSpPr>
          <p:cNvPr id="7" name="Rounded Rectangle 6"/>
          <p:cNvSpPr/>
          <p:nvPr/>
        </p:nvSpPr>
        <p:spPr bwMode="auto">
          <a:xfrm>
            <a:off x="551088" y="1676400"/>
            <a:ext cx="2359152" cy="11430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Arial" charset="0"/>
              </a:rPr>
              <a:t>Engineer chemistry and microstructure (improve </a:t>
            </a:r>
            <a:r>
              <a:rPr lang="en-US" i="1" dirty="0" err="1">
                <a:solidFill>
                  <a:schemeClr val="bg1"/>
                </a:solidFill>
                <a:latin typeface="Times New Roman" panose="02020603050405020304" pitchFamily="18" charset="0"/>
                <a:cs typeface="Times New Roman" panose="02020603050405020304" pitchFamily="18" charset="0"/>
              </a:rPr>
              <a:t>K</a:t>
            </a:r>
            <a:r>
              <a:rPr lang="en-US" i="1" baseline="-25000" dirty="0" err="1">
                <a:solidFill>
                  <a:schemeClr val="bg1"/>
                </a:solidFill>
                <a:latin typeface="Times New Roman" panose="02020603050405020304" pitchFamily="18" charset="0"/>
                <a:cs typeface="Times New Roman" panose="02020603050405020304" pitchFamily="18" charset="0"/>
              </a:rPr>
              <a:t>Ic</a:t>
            </a:r>
            <a:r>
              <a:rPr lang="en-US" dirty="0">
                <a:solidFill>
                  <a:schemeClr val="bg1"/>
                </a:solidFill>
                <a:latin typeface="Arial" charset="0"/>
              </a:rPr>
              <a:t>)</a:t>
            </a:r>
            <a:endParaRPr kumimoji="0" lang="en-US" sz="1800" b="0" i="0" u="none" strike="noStrike" cap="none" normalizeH="0" baseline="0" dirty="0">
              <a:ln>
                <a:noFill/>
              </a:ln>
              <a:solidFill>
                <a:schemeClr val="bg1"/>
              </a:solidFill>
              <a:effectLst/>
              <a:latin typeface="Arial" charset="0"/>
            </a:endParaRPr>
          </a:p>
        </p:txBody>
      </p:sp>
      <p:sp>
        <p:nvSpPr>
          <p:cNvPr id="8" name="Content Placeholder 2"/>
          <p:cNvSpPr>
            <a:spLocks noGrp="1"/>
          </p:cNvSpPr>
          <p:nvPr>
            <p:ph idx="1"/>
          </p:nvPr>
        </p:nvSpPr>
        <p:spPr>
          <a:xfrm>
            <a:off x="3372054" y="3124200"/>
            <a:ext cx="2362200" cy="2971800"/>
          </a:xfrm>
        </p:spPr>
        <p:txBody>
          <a:bodyPr/>
          <a:lstStyle/>
          <a:p>
            <a:pPr marL="288925" indent="-288925"/>
            <a:r>
              <a:rPr lang="en-US" sz="2000" dirty="0"/>
              <a:t>Fire polishing</a:t>
            </a:r>
          </a:p>
          <a:p>
            <a:pPr marL="288925" indent="-288925"/>
            <a:r>
              <a:rPr lang="en-US" sz="2000" dirty="0"/>
              <a:t>Surface etching</a:t>
            </a:r>
          </a:p>
          <a:p>
            <a:pPr marL="288925" indent="-288925"/>
            <a:r>
              <a:rPr lang="en-US" sz="2000" dirty="0"/>
              <a:t>Surface coating</a:t>
            </a:r>
          </a:p>
        </p:txBody>
      </p:sp>
      <p:sp>
        <p:nvSpPr>
          <p:cNvPr id="9" name="Content Placeholder 2"/>
          <p:cNvSpPr txBox="1">
            <a:spLocks/>
          </p:cNvSpPr>
          <p:nvPr/>
        </p:nvSpPr>
        <p:spPr bwMode="auto">
          <a:xfrm>
            <a:off x="6224900" y="3124200"/>
            <a:ext cx="23622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288925" indent="-288925"/>
            <a:r>
              <a:rPr lang="en-US" sz="2000" b="1" kern="0" dirty="0"/>
              <a:t>Heat treatment / tempering</a:t>
            </a:r>
          </a:p>
          <a:p>
            <a:pPr marL="288925" indent="-288925"/>
            <a:r>
              <a:rPr lang="en-US" sz="2000" b="1" kern="0" dirty="0"/>
              <a:t>Ion exchange</a:t>
            </a:r>
          </a:p>
        </p:txBody>
      </p:sp>
      <p:sp>
        <p:nvSpPr>
          <p:cNvPr id="10" name="Content Placeholder 2"/>
          <p:cNvSpPr txBox="1">
            <a:spLocks/>
          </p:cNvSpPr>
          <p:nvPr/>
        </p:nvSpPr>
        <p:spPr bwMode="auto">
          <a:xfrm>
            <a:off x="551088" y="3137731"/>
            <a:ext cx="23622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288925" indent="-288925"/>
            <a:r>
              <a:rPr lang="en-US" sz="2000" kern="0" dirty="0"/>
              <a:t>Crystallization</a:t>
            </a:r>
          </a:p>
          <a:p>
            <a:pPr marL="288925" indent="-288925"/>
            <a:r>
              <a:rPr lang="en-US" sz="2000" kern="0" dirty="0"/>
              <a:t>Composites</a:t>
            </a:r>
          </a:p>
          <a:p>
            <a:pPr marL="288925" indent="-288925"/>
            <a:r>
              <a:rPr lang="en-US" sz="2000" b="1" kern="0" dirty="0"/>
              <a:t>Engineer glass structures</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29186"/>
          <a:stretch/>
        </p:blipFill>
        <p:spPr>
          <a:xfrm>
            <a:off x="3729370" y="4673356"/>
            <a:ext cx="1647568" cy="1575044"/>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12222" b="23333"/>
          <a:stretch/>
        </p:blipFill>
        <p:spPr>
          <a:xfrm>
            <a:off x="6473988" y="4673356"/>
            <a:ext cx="1803311" cy="157504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773" y="4874235"/>
            <a:ext cx="1776519" cy="1376402"/>
          </a:xfrm>
          <a:prstGeom prst="rect">
            <a:avLst/>
          </a:prstGeom>
        </p:spPr>
      </p:pic>
      <p:sp>
        <p:nvSpPr>
          <p:cNvPr id="3" name="Slide Number Placeholder 2"/>
          <p:cNvSpPr>
            <a:spLocks noGrp="1"/>
          </p:cNvSpPr>
          <p:nvPr>
            <p:ph type="sldNum" sz="quarter" idx="11"/>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86580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066800"/>
          </a:xfrm>
        </p:spPr>
        <p:txBody>
          <a:bodyPr/>
          <a:lstStyle/>
          <a:p>
            <a:r>
              <a:rPr lang="en-US" sz="2400" dirty="0"/>
              <a:t>Mechanical property dependence on mean coordination number in network glasses</a:t>
            </a:r>
          </a:p>
        </p:txBody>
      </p:sp>
      <p:sp>
        <p:nvSpPr>
          <p:cNvPr id="3" name="Content Placeholder 2"/>
          <p:cNvSpPr>
            <a:spLocks noGrp="1"/>
          </p:cNvSpPr>
          <p:nvPr>
            <p:ph idx="1"/>
          </p:nvPr>
        </p:nvSpPr>
        <p:spPr>
          <a:xfrm>
            <a:off x="457200" y="1676400"/>
            <a:ext cx="3657600" cy="1447800"/>
          </a:xfrm>
        </p:spPr>
        <p:txBody>
          <a:bodyPr/>
          <a:lstStyle/>
          <a:p>
            <a:r>
              <a:rPr lang="en-US" sz="2000" dirty="0"/>
              <a:t>In brittle materials, fracture toughness is determined by elastic modulus and bond energy</a:t>
            </a:r>
          </a:p>
        </p:txBody>
      </p:sp>
      <p:graphicFrame>
        <p:nvGraphicFramePr>
          <p:cNvPr id="6" name="Object 5"/>
          <p:cNvGraphicFramePr>
            <a:graphicFrameLocks noChangeAspect="1"/>
          </p:cNvGraphicFramePr>
          <p:nvPr>
            <p:extLst>
              <p:ext uri="{D42A27DB-BD31-4B8C-83A1-F6EECF244321}">
                <p14:modId xmlns:p14="http://schemas.microsoft.com/office/powerpoint/2010/main" val="162875688"/>
              </p:ext>
            </p:extLst>
          </p:nvPr>
        </p:nvGraphicFramePr>
        <p:xfrm>
          <a:off x="4343400" y="1566016"/>
          <a:ext cx="4044950" cy="1387475"/>
        </p:xfrm>
        <a:graphic>
          <a:graphicData uri="http://schemas.openxmlformats.org/presentationml/2006/ole">
            <mc:AlternateContent xmlns:mc="http://schemas.openxmlformats.org/markup-compatibility/2006">
              <mc:Choice xmlns:v="urn:schemas-microsoft-com:vml" Requires="v">
                <p:oleObj spid="_x0000_s1026" name="Equation" r:id="rId3" imgW="2082600" imgH="761760" progId="Equation.DSMT4">
                  <p:embed/>
                </p:oleObj>
              </mc:Choice>
              <mc:Fallback>
                <p:oleObj name="Equation" r:id="rId3" imgW="2082600" imgH="761760" progId="Equation.DSMT4">
                  <p:embed/>
                  <p:pic>
                    <p:nvPicPr>
                      <p:cNvPr id="6" name="Object 5"/>
                      <p:cNvPicPr>
                        <a:picLocks noChangeAspect="1" noChangeArrowheads="1"/>
                      </p:cNvPicPr>
                      <p:nvPr/>
                    </p:nvPicPr>
                    <p:blipFill>
                      <a:blip r:embed="rId4"/>
                      <a:srcRect/>
                      <a:stretch>
                        <a:fillRect/>
                      </a:stretch>
                    </p:blipFill>
                    <p:spPr bwMode="auto">
                      <a:xfrm>
                        <a:off x="4343400" y="1566016"/>
                        <a:ext cx="4044950"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597364"/>
            <a:ext cx="3352800" cy="2361916"/>
          </a:xfrm>
          <a:prstGeom prst="rect">
            <a:avLst/>
          </a:prstGeom>
        </p:spPr>
      </p:pic>
      <p:sp>
        <p:nvSpPr>
          <p:cNvPr id="10" name="Content Placeholder 2"/>
          <p:cNvSpPr txBox="1">
            <a:spLocks/>
          </p:cNvSpPr>
          <p:nvPr/>
        </p:nvSpPr>
        <p:spPr bwMode="auto">
          <a:xfrm>
            <a:off x="457200" y="3013816"/>
            <a:ext cx="739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2000" kern="0" dirty="0"/>
              <a:t>Mechanical property evolution in As-Se glass</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7312" y="3613743"/>
            <a:ext cx="3602288" cy="2727819"/>
          </a:xfrm>
          <a:prstGeom prst="rect">
            <a:avLst/>
          </a:prstGeom>
        </p:spPr>
      </p:pic>
      <p:sp>
        <p:nvSpPr>
          <p:cNvPr id="12" name="Rectangle 11"/>
          <p:cNvSpPr/>
          <p:nvPr/>
        </p:nvSpPr>
        <p:spPr>
          <a:xfrm>
            <a:off x="1155349" y="6085628"/>
            <a:ext cx="2718501" cy="307777"/>
          </a:xfrm>
          <a:prstGeom prst="rect">
            <a:avLst/>
          </a:prstGeom>
        </p:spPr>
        <p:txBody>
          <a:bodyPr wrap="none">
            <a:spAutoFit/>
          </a:bodyPr>
          <a:lstStyle/>
          <a:p>
            <a:pPr algn="ctr"/>
            <a:r>
              <a:rPr lang="en-US" sz="1400" i="1" dirty="0"/>
              <a:t>Phys. Rev. B</a:t>
            </a:r>
            <a:r>
              <a:rPr lang="en-US" sz="1400" dirty="0"/>
              <a:t> </a:t>
            </a:r>
            <a:r>
              <a:rPr lang="en-US" sz="1400" b="1" dirty="0"/>
              <a:t>82</a:t>
            </a:r>
            <a:r>
              <a:rPr lang="en-US" sz="1400" dirty="0"/>
              <a:t>, 195206 (2010)</a:t>
            </a:r>
          </a:p>
        </p:txBody>
      </p:sp>
      <p:sp>
        <p:nvSpPr>
          <p:cNvPr id="4" name="Slide Number Placeholder 3"/>
          <p:cNvSpPr>
            <a:spLocks noGrp="1"/>
          </p:cNvSpPr>
          <p:nvPr>
            <p:ph type="sldNum" sz="quarter" idx="11"/>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06356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066800"/>
          </a:xfrm>
        </p:spPr>
        <p:txBody>
          <a:bodyPr/>
          <a:lstStyle/>
          <a:p>
            <a:r>
              <a:rPr lang="en-US" sz="2400" dirty="0"/>
              <a:t>Mechanical property dependence on mean coordination number in network glasses</a:t>
            </a:r>
          </a:p>
        </p:txBody>
      </p:sp>
      <p:sp>
        <p:nvSpPr>
          <p:cNvPr id="3" name="Content Placeholder 2"/>
          <p:cNvSpPr>
            <a:spLocks noGrp="1"/>
          </p:cNvSpPr>
          <p:nvPr>
            <p:ph idx="1"/>
          </p:nvPr>
        </p:nvSpPr>
        <p:spPr>
          <a:xfrm>
            <a:off x="457200" y="1676400"/>
            <a:ext cx="3657600" cy="1447800"/>
          </a:xfrm>
        </p:spPr>
        <p:txBody>
          <a:bodyPr/>
          <a:lstStyle/>
          <a:p>
            <a:r>
              <a:rPr lang="en-US" sz="2000" dirty="0"/>
              <a:t>In brittle materials, fracture toughness is determined by elastic modulus and bond energy</a:t>
            </a:r>
          </a:p>
        </p:txBody>
      </p:sp>
      <p:graphicFrame>
        <p:nvGraphicFramePr>
          <p:cNvPr id="6" name="Object 5"/>
          <p:cNvGraphicFramePr>
            <a:graphicFrameLocks noChangeAspect="1"/>
          </p:cNvGraphicFramePr>
          <p:nvPr>
            <p:extLst/>
          </p:nvPr>
        </p:nvGraphicFramePr>
        <p:xfrm>
          <a:off x="4343400" y="1566016"/>
          <a:ext cx="4044950" cy="1387475"/>
        </p:xfrm>
        <a:graphic>
          <a:graphicData uri="http://schemas.openxmlformats.org/presentationml/2006/ole">
            <mc:AlternateContent xmlns:mc="http://schemas.openxmlformats.org/markup-compatibility/2006">
              <mc:Choice xmlns:v="urn:schemas-microsoft-com:vml" Requires="v">
                <p:oleObj spid="_x0000_s2050" name="Equation" r:id="rId3" imgW="2082600" imgH="761760" progId="Equation.DSMT4">
                  <p:embed/>
                </p:oleObj>
              </mc:Choice>
              <mc:Fallback>
                <p:oleObj name="Equation" r:id="rId3" imgW="2082600" imgH="761760" progId="Equation.DSMT4">
                  <p:embed/>
                  <p:pic>
                    <p:nvPicPr>
                      <p:cNvPr id="6" name="Object 5"/>
                      <p:cNvPicPr>
                        <a:picLocks noChangeAspect="1" noChangeArrowheads="1"/>
                      </p:cNvPicPr>
                      <p:nvPr/>
                    </p:nvPicPr>
                    <p:blipFill>
                      <a:blip r:embed="rId4"/>
                      <a:srcRect/>
                      <a:stretch>
                        <a:fillRect/>
                      </a:stretch>
                    </p:blipFill>
                    <p:spPr bwMode="auto">
                      <a:xfrm>
                        <a:off x="4343400" y="1566016"/>
                        <a:ext cx="4044950"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 Placeholder 2"/>
          <p:cNvSpPr txBox="1">
            <a:spLocks/>
          </p:cNvSpPr>
          <p:nvPr/>
        </p:nvSpPr>
        <p:spPr bwMode="auto">
          <a:xfrm>
            <a:off x="457200" y="3013816"/>
            <a:ext cx="769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2000" kern="0" dirty="0"/>
              <a:t>Mechanical property evolution in Ge-Se and Ge-Sb-Se glasses</a:t>
            </a:r>
          </a:p>
        </p:txBody>
      </p:sp>
      <p:sp>
        <p:nvSpPr>
          <p:cNvPr id="12" name="Rectangle 11"/>
          <p:cNvSpPr/>
          <p:nvPr/>
        </p:nvSpPr>
        <p:spPr>
          <a:xfrm>
            <a:off x="5770156" y="6028346"/>
            <a:ext cx="2688044" cy="307777"/>
          </a:xfrm>
          <a:prstGeom prst="rect">
            <a:avLst/>
          </a:prstGeom>
        </p:spPr>
        <p:txBody>
          <a:bodyPr wrap="none">
            <a:spAutoFit/>
          </a:bodyPr>
          <a:lstStyle/>
          <a:p>
            <a:pPr algn="ctr"/>
            <a:r>
              <a:rPr lang="en-US" sz="1400" i="1" dirty="0"/>
              <a:t>J. Am. </a:t>
            </a:r>
            <a:r>
              <a:rPr lang="en-US" sz="1400" i="1" dirty="0" err="1"/>
              <a:t>Cer</a:t>
            </a:r>
            <a:r>
              <a:rPr lang="en-US" sz="1400" i="1" dirty="0"/>
              <a:t>. Soc.</a:t>
            </a:r>
            <a:r>
              <a:rPr lang="en-US" sz="1400" dirty="0"/>
              <a:t> </a:t>
            </a:r>
            <a:r>
              <a:rPr lang="en-US" sz="1400" b="1" dirty="0"/>
              <a:t>90</a:t>
            </a:r>
            <a:r>
              <a:rPr lang="en-US" sz="1400" dirty="0"/>
              <a:t>, 177 (2007)</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585268"/>
            <a:ext cx="3962400" cy="235833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1565" y="3627996"/>
            <a:ext cx="3650828" cy="2240280"/>
          </a:xfrm>
          <a:prstGeom prst="rect">
            <a:avLst/>
          </a:prstGeom>
        </p:spPr>
      </p:pic>
      <p:sp>
        <p:nvSpPr>
          <p:cNvPr id="7" name="Slide Number Placeholder 6"/>
          <p:cNvSpPr>
            <a:spLocks noGrp="1"/>
          </p:cNvSpPr>
          <p:nvPr>
            <p:ph type="sldNum" sz="quarter" idx="11"/>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24227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and chemical glass strengthening</a:t>
            </a:r>
          </a:p>
        </p:txBody>
      </p:sp>
      <p:sp>
        <p:nvSpPr>
          <p:cNvPr id="6" name="Rectangle 5"/>
          <p:cNvSpPr/>
          <p:nvPr/>
        </p:nvSpPr>
        <p:spPr>
          <a:xfrm>
            <a:off x="6324600" y="6112378"/>
            <a:ext cx="2377895" cy="307777"/>
          </a:xfrm>
          <a:prstGeom prst="rect">
            <a:avLst/>
          </a:prstGeom>
        </p:spPr>
        <p:txBody>
          <a:bodyPr wrap="none">
            <a:spAutoFit/>
          </a:bodyPr>
          <a:lstStyle/>
          <a:p>
            <a:r>
              <a:rPr lang="en-US" sz="1400" i="1" dirty="0"/>
              <a:t>Adv. Mater.</a:t>
            </a:r>
            <a:r>
              <a:rPr lang="en-US" sz="1400" dirty="0"/>
              <a:t> </a:t>
            </a:r>
            <a:r>
              <a:rPr lang="en-US" sz="1400" b="1" dirty="0"/>
              <a:t>23</a:t>
            </a:r>
            <a:r>
              <a:rPr lang="en-US" sz="1400" dirty="0"/>
              <a:t>, 4578 (2011)</a:t>
            </a:r>
          </a:p>
        </p:txBody>
      </p:sp>
      <p:pic>
        <p:nvPicPr>
          <p:cNvPr id="7" name="Picture 2"/>
          <p:cNvPicPr>
            <a:picLocks noChangeAspect="1" noChangeArrowheads="1"/>
          </p:cNvPicPr>
          <p:nvPr/>
        </p:nvPicPr>
        <p:blipFill>
          <a:blip r:embed="rId3" cstate="print"/>
          <a:srcRect/>
          <a:stretch>
            <a:fillRect/>
          </a:stretch>
        </p:blipFill>
        <p:spPr bwMode="auto">
          <a:xfrm>
            <a:off x="680581" y="1673640"/>
            <a:ext cx="7625219" cy="4453128"/>
          </a:xfrm>
          <a:prstGeom prst="rect">
            <a:avLst/>
          </a:prstGeom>
          <a:noFill/>
          <a:ln w="9525">
            <a:noFill/>
            <a:round/>
            <a:headEnd/>
            <a:tailEnd/>
          </a:ln>
        </p:spPr>
      </p:pic>
      <p:sp>
        <p:nvSpPr>
          <p:cNvPr id="8" name="TextBox 7"/>
          <p:cNvSpPr txBox="1"/>
          <p:nvPr/>
        </p:nvSpPr>
        <p:spPr>
          <a:xfrm>
            <a:off x="3894438" y="4507468"/>
            <a:ext cx="1710725" cy="369332"/>
          </a:xfrm>
          <a:prstGeom prst="rect">
            <a:avLst/>
          </a:prstGeom>
          <a:noFill/>
        </p:spPr>
        <p:txBody>
          <a:bodyPr wrap="none" rtlCol="0">
            <a:spAutoFit/>
          </a:bodyPr>
          <a:lstStyle/>
          <a:p>
            <a:r>
              <a:rPr lang="en-US" dirty="0" err="1">
                <a:latin typeface="Symbol" panose="05050102010706020507" pitchFamily="18" charset="2"/>
              </a:rPr>
              <a:t>D</a:t>
            </a:r>
            <a:r>
              <a:rPr lang="en-US" dirty="0" err="1"/>
              <a:t>d</a:t>
            </a:r>
            <a:r>
              <a:rPr lang="en-US" dirty="0"/>
              <a:t>: case depth</a:t>
            </a:r>
          </a:p>
        </p:txBody>
      </p:sp>
      <p:sp>
        <p:nvSpPr>
          <p:cNvPr id="3" name="Slide Number Placeholder 2"/>
          <p:cNvSpPr>
            <a:spLocks noGrp="1"/>
          </p:cNvSpPr>
          <p:nvPr>
            <p:ph type="sldNum" sz="quarter" idx="11"/>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34954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Heat-strengthened / tempered glass</a:t>
            </a:r>
          </a:p>
        </p:txBody>
      </p:sp>
      <p:sp>
        <p:nvSpPr>
          <p:cNvPr id="3" name="Content Placeholder 2"/>
          <p:cNvSpPr>
            <a:spLocks noGrp="1"/>
          </p:cNvSpPr>
          <p:nvPr>
            <p:ph idx="1"/>
          </p:nvPr>
        </p:nvSpPr>
        <p:spPr/>
        <p:txBody>
          <a:bodyPr/>
          <a:lstStyle/>
          <a:p>
            <a:r>
              <a:rPr lang="en-US" sz="2000" dirty="0"/>
              <a:t>Glass heated to 600 – 650 °C and force-cooled to generate surface compression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62" y="2556367"/>
            <a:ext cx="7315200" cy="3751757"/>
          </a:xfrm>
          <a:prstGeom prst="rect">
            <a:avLst/>
          </a:prstGeom>
        </p:spPr>
      </p:pic>
      <p:sp>
        <p:nvSpPr>
          <p:cNvPr id="5" name="Slide Number Placeholder 4"/>
          <p:cNvSpPr>
            <a:spLocks noGrp="1"/>
          </p:cNvSpPr>
          <p:nvPr>
            <p:ph type="sldNum" sz="quarter" idx="11"/>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87516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Heat-strengthened / tempered glass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428335"/>
            <a:ext cx="6477000" cy="3666226"/>
          </a:xfrm>
          <a:prstGeom prst="rect">
            <a:avLst/>
          </a:prstGeom>
        </p:spPr>
      </p:pic>
      <p:sp>
        <p:nvSpPr>
          <p:cNvPr id="5" name="Rectangle 4"/>
          <p:cNvSpPr/>
          <p:nvPr/>
        </p:nvSpPr>
        <p:spPr>
          <a:xfrm>
            <a:off x="6179525" y="6172200"/>
            <a:ext cx="2354875" cy="307777"/>
          </a:xfrm>
          <a:prstGeom prst="rect">
            <a:avLst/>
          </a:prstGeom>
        </p:spPr>
        <p:txBody>
          <a:bodyPr wrap="none">
            <a:spAutoFit/>
          </a:bodyPr>
          <a:lstStyle/>
          <a:p>
            <a:pPr algn="ctr"/>
            <a:r>
              <a:rPr lang="en-US" sz="1400" dirty="0">
                <a:hlinkClick r:id="rId5"/>
              </a:rPr>
              <a:t>http://www.cardinalst.com/</a:t>
            </a:r>
            <a:endParaRPr lang="en-US" sz="1400" dirty="0"/>
          </a:p>
        </p:txBody>
      </p:sp>
      <p:sp>
        <p:nvSpPr>
          <p:cNvPr id="6" name="TextBox 5"/>
          <p:cNvSpPr txBox="1"/>
          <p:nvPr/>
        </p:nvSpPr>
        <p:spPr>
          <a:xfrm>
            <a:off x="1872048" y="3841476"/>
            <a:ext cx="2590800" cy="646331"/>
          </a:xfrm>
          <a:prstGeom prst="rect">
            <a:avLst/>
          </a:prstGeom>
          <a:noFill/>
        </p:spPr>
        <p:txBody>
          <a:bodyPr wrap="square" rtlCol="0">
            <a:spAutoFit/>
          </a:bodyPr>
          <a:lstStyle/>
          <a:p>
            <a:pPr algn="ctr"/>
            <a:r>
              <a:rPr lang="en-US" dirty="0">
                <a:solidFill>
                  <a:schemeClr val="bg1"/>
                </a:solidFill>
              </a:rPr>
              <a:t>Parabolic temperature &amp; stress distribution</a:t>
            </a:r>
          </a:p>
        </p:txBody>
      </p:sp>
      <p:graphicFrame>
        <p:nvGraphicFramePr>
          <p:cNvPr id="7" name="Object 6"/>
          <p:cNvGraphicFramePr>
            <a:graphicFrameLocks noChangeAspect="1"/>
          </p:cNvGraphicFramePr>
          <p:nvPr>
            <p:extLst>
              <p:ext uri="{D42A27DB-BD31-4B8C-83A1-F6EECF244321}">
                <p14:modId xmlns:p14="http://schemas.microsoft.com/office/powerpoint/2010/main" val="3087497671"/>
              </p:ext>
            </p:extLst>
          </p:nvPr>
        </p:nvGraphicFramePr>
        <p:xfrm>
          <a:off x="1951123" y="4511891"/>
          <a:ext cx="2457450" cy="654050"/>
        </p:xfrm>
        <a:graphic>
          <a:graphicData uri="http://schemas.openxmlformats.org/presentationml/2006/ole">
            <mc:AlternateContent xmlns:mc="http://schemas.openxmlformats.org/markup-compatibility/2006">
              <mc:Choice xmlns:v="urn:schemas-microsoft-com:vml" Requires="v">
                <p:oleObj spid="_x0000_s3074" name="Equation" r:id="rId6" imgW="1384200" imgH="393480" progId="Equation.DSMT4">
                  <p:embed/>
                </p:oleObj>
              </mc:Choice>
              <mc:Fallback>
                <p:oleObj name="Equation" r:id="rId6" imgW="1384200" imgH="393480" progId="Equation.DSMT4">
                  <p:embed/>
                  <p:pic>
                    <p:nvPicPr>
                      <p:cNvPr id="7" name="Object 6"/>
                      <p:cNvPicPr>
                        <a:picLocks noChangeAspect="1" noChangeArrowheads="1"/>
                      </p:cNvPicPr>
                      <p:nvPr/>
                    </p:nvPicPr>
                    <p:blipFill>
                      <a:blip r:embed="rId7"/>
                      <a:srcRect/>
                      <a:stretch>
                        <a:fillRect/>
                      </a:stretch>
                    </p:blipFill>
                    <p:spPr bwMode="auto">
                      <a:xfrm>
                        <a:off x="1951123" y="4511891"/>
                        <a:ext cx="2457450" cy="654050"/>
                      </a:xfrm>
                      <a:prstGeom prst="rect">
                        <a:avLst/>
                      </a:prstGeom>
                      <a:noFill/>
                      <a:extLst/>
                    </p:spPr>
                  </p:pic>
                </p:oleObj>
              </mc:Fallback>
            </mc:AlternateContent>
          </a:graphicData>
        </a:graphic>
      </p:graphicFrame>
      <p:sp>
        <p:nvSpPr>
          <p:cNvPr id="9" name="Content Placeholder 2"/>
          <p:cNvSpPr>
            <a:spLocks noGrp="1"/>
          </p:cNvSpPr>
          <p:nvPr>
            <p:ph idx="1"/>
          </p:nvPr>
        </p:nvSpPr>
        <p:spPr>
          <a:xfrm>
            <a:off x="457200" y="1554096"/>
            <a:ext cx="8077200" cy="4541904"/>
          </a:xfrm>
        </p:spPr>
        <p:txBody>
          <a:bodyPr/>
          <a:lstStyle/>
          <a:p>
            <a:r>
              <a:rPr lang="en-US" sz="2000" dirty="0"/>
              <a:t>Glass heated to 600 – 650 °C and force-cooled to generate surface compression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6684123"/>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26768</TotalTime>
  <Words>1614</Words>
  <Application>Microsoft Office PowerPoint</Application>
  <PresentationFormat>On-screen Show (4:3)</PresentationFormat>
  <Paragraphs>288</Paragraphs>
  <Slides>31</Slides>
  <Notes>17</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宋体</vt:lpstr>
      <vt:lpstr>Arial</vt:lpstr>
      <vt:lpstr>Arial</vt:lpstr>
      <vt:lpstr>Arial Black</vt:lpstr>
      <vt:lpstr>Calibri</vt:lpstr>
      <vt:lpstr>Symbol</vt:lpstr>
      <vt:lpstr>Times New Roman</vt:lpstr>
      <vt:lpstr>Wingdings</vt:lpstr>
      <vt:lpstr>Pixel</vt:lpstr>
      <vt:lpstr>Equation</vt:lpstr>
      <vt:lpstr>MIT 3.071 Amorphous Materials  9: Glass Strengthening</vt:lpstr>
      <vt:lpstr>After-class reading list</vt:lpstr>
      <vt:lpstr>PowerPoint Presentation</vt:lpstr>
      <vt:lpstr>Glass strengthening techniques</vt:lpstr>
      <vt:lpstr>Mechanical property dependence on mean coordination number in network glasses</vt:lpstr>
      <vt:lpstr>Mechanical property dependence on mean coordination number in network glasses</vt:lpstr>
      <vt:lpstr>Thermal and chemical glass strengthening</vt:lpstr>
      <vt:lpstr>Heat-strengthened / tempered glass</vt:lpstr>
      <vt:lpstr>Heat-strengthened / tempered glass</vt:lpstr>
      <vt:lpstr>Heat-strengthened / tempered glass</vt:lpstr>
      <vt:lpstr>Heat-strengthened / tempered glass</vt:lpstr>
      <vt:lpstr>Glass goes ballistic: Bullet vs. Prince Rupert's Drop</vt:lpstr>
      <vt:lpstr>Quantifying the strength of Prince Rupert's drops</vt:lpstr>
      <vt:lpstr>Premature fracture of tempered glass</vt:lpstr>
      <vt:lpstr>Chemical strengthening</vt:lpstr>
      <vt:lpstr>Methods to increase case depth</vt:lpstr>
      <vt:lpstr>Example: Corning Gorilla 5 (sodium aluminosilicate glass)</vt:lpstr>
      <vt:lpstr>Sapphire vs. strengthened glass</vt:lpstr>
      <vt:lpstr>Glass still has more to offer: scratch resistance</vt:lpstr>
      <vt:lpstr>Glass still has more to offer: native damage resistance (NDR)</vt:lpstr>
      <vt:lpstr>Glass still has more to offer: native damage resistance (NDR)</vt:lpstr>
      <vt:lpstr>PowerPoint Presentation</vt:lpstr>
      <vt:lpstr>Chemical strengthening of lithium aluminosilicate glass</vt:lpstr>
      <vt:lpstr>Configurational design: laminated glass</vt:lpstr>
      <vt:lpstr>Facture toughness of laminated glass</vt:lpstr>
      <vt:lpstr>Properly design laminated structures are tougher than monolithic glass</vt:lpstr>
      <vt:lpstr>Flexible glass photonic device fabrication</vt:lpstr>
      <vt:lpstr>Bend… but don’t break!</vt:lpstr>
      <vt:lpstr>Making stretchable photonics out of rigid glass</vt:lpstr>
      <vt:lpstr>Stretching serpentine glass waveguides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JJ HU</cp:lastModifiedBy>
  <cp:revision>3458</cp:revision>
  <dcterms:created xsi:type="dcterms:W3CDTF">2006-08-16T00:00:00Z</dcterms:created>
  <dcterms:modified xsi:type="dcterms:W3CDTF">2017-10-23T02:43:46Z</dcterms:modified>
</cp:coreProperties>
</file>