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FA7589-18D8-437E-84BE-09FA428D7FA4}" type="datetimeFigureOut">
              <a:rPr lang="en-US" smtClean="0"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FB05A2-4E9D-4068-842B-B5F7F72D66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SgiXGELjb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CARL SAGAN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Bob Davis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5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Born Nov. 9, 1934 in Brooklyn, NY</a:t>
            </a:r>
          </a:p>
          <a:p>
            <a:r>
              <a:rPr lang="en-US" dirty="0" smtClean="0"/>
              <a:t>Parents were Russian Jews</a:t>
            </a:r>
          </a:p>
          <a:p>
            <a:r>
              <a:rPr lang="en-US" dirty="0" smtClean="0"/>
              <a:t>Grew up in New Jersey</a:t>
            </a:r>
          </a:p>
          <a:p>
            <a:r>
              <a:rPr lang="en-US" dirty="0" smtClean="0"/>
              <a:t>Mother religious, father skeptical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0"/>
            <a:ext cx="5334000" cy="2916777"/>
          </a:xfrm>
        </p:spPr>
      </p:pic>
    </p:spTree>
    <p:extLst>
      <p:ext uri="{BB962C8B-B14F-4D97-AF65-F5344CB8AC3E}">
        <p14:creationId xmlns:p14="http://schemas.microsoft.com/office/powerpoint/2010/main" val="142731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1939 World’s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Saw multiple science experiments</a:t>
            </a:r>
          </a:p>
          <a:p>
            <a:r>
              <a:rPr lang="en-US" dirty="0" smtClean="0"/>
              <a:t>Saw new technology called “television”</a:t>
            </a:r>
          </a:p>
          <a:p>
            <a:r>
              <a:rPr lang="en-US" dirty="0" smtClean="0"/>
              <a:t>Time capsule- planted the seeds for Pioneer Plaque idea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143000"/>
            <a:ext cx="4675791" cy="4800600"/>
          </a:xfrm>
        </p:spPr>
      </p:pic>
    </p:spTree>
    <p:extLst>
      <p:ext uri="{BB962C8B-B14F-4D97-AF65-F5344CB8AC3E}">
        <p14:creationId xmlns:p14="http://schemas.microsoft.com/office/powerpoint/2010/main" val="403246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and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University of Chicago: BA 1954, BS 1955, MA science and physics 1956, Dr. of Philosophy in astronomy and Astrophysics, 1960</a:t>
            </a:r>
          </a:p>
          <a:p>
            <a:r>
              <a:rPr lang="en-US" dirty="0" smtClean="0"/>
              <a:t>Lectured and researched at Harvard until 1968</a:t>
            </a:r>
          </a:p>
          <a:p>
            <a:r>
              <a:rPr lang="en-US" dirty="0" smtClean="0"/>
              <a:t>1971: became director of Planetary Studies at Cornell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87725"/>
            <a:ext cx="4038600" cy="3350912"/>
          </a:xfrm>
        </p:spPr>
      </p:pic>
    </p:spTree>
    <p:extLst>
      <p:ext uri="{BB962C8B-B14F-4D97-AF65-F5344CB8AC3E}">
        <p14:creationId xmlns:p14="http://schemas.microsoft.com/office/powerpoint/2010/main" val="285314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Space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Worked as advisor for NASA</a:t>
            </a:r>
          </a:p>
          <a:p>
            <a:r>
              <a:rPr lang="en-US" dirty="0" smtClean="0"/>
              <a:t>Designed experiments for robotic space probes to do</a:t>
            </a:r>
          </a:p>
          <a:p>
            <a:r>
              <a:rPr lang="en-US" dirty="0" smtClean="0"/>
              <a:t>Created the Pioneer Plaque: our message to the Universe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851" y="1295400"/>
            <a:ext cx="474814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to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of first to suggest pools of liquid on surface of Titan and under surface of Europa</a:t>
            </a:r>
          </a:p>
          <a:p>
            <a:r>
              <a:rPr lang="en-US" dirty="0" smtClean="0"/>
              <a:t>Seasons on Mars</a:t>
            </a:r>
          </a:p>
          <a:p>
            <a:r>
              <a:rPr lang="en-US" dirty="0" smtClean="0"/>
              <a:t>Venus is Very Hot- he linked it to man made global warming in 1960s!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1784450"/>
            <a:ext cx="4724400" cy="3593206"/>
          </a:xfrm>
        </p:spPr>
      </p:pic>
    </p:spTree>
    <p:extLst>
      <p:ext uri="{BB962C8B-B14F-4D97-AF65-F5344CB8AC3E}">
        <p14:creationId xmlns:p14="http://schemas.microsoft.com/office/powerpoint/2010/main" val="317903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-27296"/>
            <a:ext cx="3533775" cy="4524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5229225" cy="1143000"/>
          </a:xfrm>
        </p:spPr>
        <p:txBody>
          <a:bodyPr/>
          <a:lstStyle/>
          <a:p>
            <a:r>
              <a:rPr lang="en-US" dirty="0" smtClean="0"/>
              <a:t>Pop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Television Series and Specials such as “Cosmos: A Personal Voyage ”</a:t>
            </a:r>
          </a:p>
          <a:p>
            <a:r>
              <a:rPr lang="en-US" dirty="0" smtClean="0"/>
              <a:t>Books such as “Pale Blue Dot</a:t>
            </a:r>
          </a:p>
          <a:p>
            <a:r>
              <a:rPr lang="en-US" dirty="0" smtClean="0"/>
              <a:t>Explained science in an understandable way</a:t>
            </a:r>
          </a:p>
          <a:p>
            <a:r>
              <a:rPr lang="en-US" dirty="0" smtClean="0"/>
              <a:t>Legitimized SETI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01127"/>
            <a:ext cx="4038600" cy="2724109"/>
          </a:xfrm>
        </p:spPr>
      </p:pic>
    </p:spTree>
    <p:extLst>
      <p:ext uri="{BB962C8B-B14F-4D97-AF65-F5344CB8AC3E}">
        <p14:creationId xmlns:p14="http://schemas.microsoft.com/office/powerpoint/2010/main" val="334591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Glorious Dawn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86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196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CARL SAGAN</vt:lpstr>
      <vt:lpstr>Early Life</vt:lpstr>
      <vt:lpstr>1939 World’s Fair</vt:lpstr>
      <vt:lpstr>School and Teaching</vt:lpstr>
      <vt:lpstr>Work with Space Program</vt:lpstr>
      <vt:lpstr>Contribution to Science</vt:lpstr>
      <vt:lpstr>Pop Science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 SAGAN</dc:title>
  <dc:creator>Bob</dc:creator>
  <cp:lastModifiedBy>Bob</cp:lastModifiedBy>
  <cp:revision>5</cp:revision>
  <dcterms:created xsi:type="dcterms:W3CDTF">2010-07-29T11:51:13Z</dcterms:created>
  <dcterms:modified xsi:type="dcterms:W3CDTF">2010-07-29T12:38:29Z</dcterms:modified>
</cp:coreProperties>
</file>