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"/>
  </p:notesMasterIdLst>
  <p:sldIdLst>
    <p:sldId id="362" r:id="rId2"/>
    <p:sldId id="303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000"/>
    <a:srgbClr val="000000"/>
    <a:srgbClr val="F0F0F0"/>
    <a:srgbClr val="CCCCCC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75" d="100"/>
          <a:sy n="75" d="100"/>
        </p:scale>
        <p:origin x="-80" y="-8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F78808-C17D-924E-85DB-B9A3CACA42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23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8B3B0B6-F48B-0542-840E-C4944B815E8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42A43-14E0-DC4D-B25E-51155D48EB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00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7638E-828D-3446-81BF-E24012429F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8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FAFD7-08FA-7744-97DD-3AA91A2F83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02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50782-B129-7049-AF9B-5B7BB2F8C8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C6948-8C99-D64D-9BE9-64DF0D281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90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03BBD-9D25-6A47-A2C9-FEAEF1BC83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12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292003-3891-FE49-9598-F915A7048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1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45C5F-FEEE-3C42-AB10-17A31F5BD4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6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7BCA8C-DC8D-9B45-8ADD-74811358D8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122169-53BD-784F-9D6C-12428B2FE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20A67-C082-A040-9115-8A9BC9E344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614A4C-8337-6844-A557-75E0746E8F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4363"/>
          <a:stretch/>
        </p:blipFill>
        <p:spPr>
          <a:xfrm>
            <a:off x="3710940" y="1295400"/>
            <a:ext cx="5195993" cy="4267200"/>
          </a:xfrm>
          <a:prstGeom prst="rect">
            <a:avLst/>
          </a:prstGeom>
        </p:spPr>
      </p:pic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95800" cy="299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52400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Mission 2019: </a:t>
            </a:r>
          </a:p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Global Food Security in the 21</a:t>
            </a:r>
            <a:r>
              <a:rPr lang="en-US" sz="3200" baseline="30000" dirty="0" smtClean="0">
                <a:solidFill>
                  <a:srgbClr val="FFB310"/>
                </a:solidFill>
                <a:latin typeface="Arial Rounded MT Bold" charset="0"/>
              </a:rPr>
              <a:t>st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 century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2192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935537"/>
            <a:ext cx="4439664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35537"/>
            <a:ext cx="4495799" cy="299866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" y="304800"/>
            <a:ext cx="822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Friday, Sept. </a:t>
            </a:r>
            <a:r>
              <a:rPr lang="en-US" sz="3200" dirty="0" smtClean="0">
                <a:solidFill>
                  <a:srgbClr val="FFB310"/>
                </a:solidFill>
                <a:latin typeface="Arial Rounded MT Bold" charset="0"/>
              </a:rPr>
              <a:t>11</a:t>
            </a:r>
            <a:endParaRPr lang="en-US" sz="3200" dirty="0">
              <a:solidFill>
                <a:srgbClr val="FFB310"/>
              </a:solidFill>
              <a:latin typeface="Arial Rounded MT Bold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0" y="1066800"/>
            <a:ext cx="8839200" cy="0"/>
          </a:xfrm>
          <a:prstGeom prst="line">
            <a:avLst/>
          </a:prstGeom>
          <a:noFill/>
          <a:ln w="25400">
            <a:solidFill>
              <a:srgbClr val="FFB31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1963" indent="-461963" eaLnBrk="1" hangingPunct="1">
              <a:lnSpc>
                <a:spcPct val="110000"/>
              </a:lnSpc>
              <a:spcBef>
                <a:spcPts val="600"/>
              </a:spcBef>
              <a:tabLst>
                <a:tab pos="461963" algn="l"/>
              </a:tabLst>
            </a:pP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Divid</a:t>
            </a:r>
            <a:r>
              <a:rPr lang="en-US" sz="2400" dirty="0" smtClean="0">
                <a:latin typeface="Arial Rounded MT Bold" charset="0"/>
              </a:rPr>
              <a:t>e into 7 groups of ~5-6 students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Share what you found interesting/surprising/important from the reading and/or presentation Wednesday.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Come up with a single list of potential groups for the class to tackle this year’s mission.</a:t>
            </a:r>
            <a:endParaRPr lang="en-US" sz="2400" dirty="0">
              <a:latin typeface="Arial Rounded MT Bold" charset="0"/>
            </a:endParaRP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Come up with a single question that your group feels it needs to answer to better understand the problem or potential solutions.</a:t>
            </a:r>
          </a:p>
          <a:p>
            <a:pPr marL="461963" indent="-461963" eaLnBrk="1" hangingPunct="1">
              <a:spcBef>
                <a:spcPct val="20000"/>
              </a:spcBef>
              <a:buFont typeface="Arial" charset="0"/>
              <a:buChar char="•"/>
              <a:tabLst>
                <a:tab pos="461963" algn="l"/>
              </a:tabLst>
            </a:pPr>
            <a:r>
              <a:rPr lang="en-US" sz="2400" dirty="0" smtClean="0">
                <a:latin typeface="Arial Rounded MT Bold" charset="0"/>
              </a:rPr>
              <a:t>Write your list of groups and your question on the board.</a:t>
            </a: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777777"/>
      </a:dk1>
      <a:lt1>
        <a:srgbClr val="FFFFFF"/>
      </a:lt1>
      <a:dk2>
        <a:srgbClr val="015A8C"/>
      </a:dk2>
      <a:lt2>
        <a:srgbClr val="FFCC66"/>
      </a:lt2>
      <a:accent1>
        <a:srgbClr val="909082"/>
      </a:accent1>
      <a:accent2>
        <a:srgbClr val="809EA8"/>
      </a:accent2>
      <a:accent3>
        <a:srgbClr val="AAB5C5"/>
      </a:accent3>
      <a:accent4>
        <a:srgbClr val="DADADA"/>
      </a:accent4>
      <a:accent5>
        <a:srgbClr val="C6C6C1"/>
      </a:accent5>
      <a:accent6>
        <a:srgbClr val="738F98"/>
      </a:accent6>
      <a:hlink>
        <a:srgbClr val="FFE264"/>
      </a:hlink>
      <a:folHlink>
        <a:srgbClr val="E9DCB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4132</TotalTime>
  <Words>97</Words>
  <Application>Microsoft Macintosh PowerPoint</Application>
  <PresentationFormat>On-screen Show (4:3)</PresentationFormat>
  <Paragraphs>10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 Presentation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Motivations for 12.000</dc:title>
  <cp:lastModifiedBy>David McGee User</cp:lastModifiedBy>
  <cp:revision>66</cp:revision>
  <dcterms:modified xsi:type="dcterms:W3CDTF">2015-09-12T01:35:42Z</dcterms:modified>
</cp:coreProperties>
</file>