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  <p:sldMasterId id="2147483675" r:id="rId3"/>
  </p:sldMasterIdLst>
  <p:notesMasterIdLst>
    <p:notesMasterId r:id="rId5"/>
  </p:notesMasterIdLst>
  <p:handoutMasterIdLst>
    <p:handoutMasterId r:id="rId6"/>
  </p:handoutMasterIdLst>
  <p:sldIdLst>
    <p:sldId id="257" r:id="rId4"/>
  </p:sldIdLst>
  <p:sldSz cx="43891200" cy="36576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3399"/>
    <a:srgbClr val="000066"/>
    <a:srgbClr val="000099"/>
    <a:srgbClr val="3838AA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23" d="100"/>
          <a:sy n="23" d="100"/>
        </p:scale>
        <p:origin x="-1470" y="-186"/>
      </p:cViewPr>
      <p:guideLst>
        <p:guide orient="horz" pos="11520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652" y="-96"/>
      </p:cViewPr>
      <p:guideLst>
        <p:guide orient="horz" pos="2929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382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01" tIns="44751" rIns="89501" bIns="4475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051" y="0"/>
            <a:ext cx="2971382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01" tIns="44751" rIns="89501" bIns="4475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1"/>
            <a:ext cx="2971382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01" tIns="44751" rIns="89501" bIns="4475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051" y="8830621"/>
            <a:ext cx="2971382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01" tIns="44751" rIns="89501" bIns="4475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454CFE-D673-4836-A7F2-F4F4D46E1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382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01" tIns="44751" rIns="89501" bIns="4475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051" y="0"/>
            <a:ext cx="2971382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01" tIns="44751" rIns="89501" bIns="4475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38263" y="698500"/>
            <a:ext cx="418147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860" y="4416111"/>
            <a:ext cx="5488281" cy="418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01" tIns="44751" rIns="89501" bIns="447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1"/>
            <a:ext cx="2971382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01" tIns="44751" rIns="89501" bIns="4475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051" y="8830621"/>
            <a:ext cx="2971382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01" tIns="44751" rIns="89501" bIns="4475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DB30376-E14A-414B-8147-FE82100AD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1361738"/>
            <a:ext cx="37306250" cy="78406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20726400"/>
            <a:ext cx="30724475" cy="934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5857F-DFBE-4A81-9A84-228D1F534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455738"/>
            <a:ext cx="14439900" cy="61976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455738"/>
            <a:ext cx="24536400" cy="31216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7653338"/>
            <a:ext cx="14439900" cy="2501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3D1D6-E498-459A-B0B7-F55137CCB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5603200"/>
            <a:ext cx="26335037" cy="30226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3268663"/>
            <a:ext cx="26335037" cy="2194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8625800"/>
            <a:ext cx="26335037" cy="429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3C849-C2CD-4886-B85C-24C669C4E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465263"/>
            <a:ext cx="39503350" cy="609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8534400"/>
            <a:ext cx="39503350" cy="24137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623AE-091B-423E-8213-3658985DC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465263"/>
            <a:ext cx="9875837" cy="31207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465263"/>
            <a:ext cx="29475113" cy="31207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50165-453A-44DB-A548-7A3EC2B2D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1361738"/>
            <a:ext cx="37306250" cy="7840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20726400"/>
            <a:ext cx="30724475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2641-A8CE-45E9-B80F-C8ABA0E90258}" type="datetimeFigureOut">
              <a:rPr lang="en-US"/>
              <a:pPr>
                <a:defRPr/>
              </a:pPr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6B85D-0181-4582-A183-2A0DF5BA4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E919-7D9A-403E-ABBD-A15A4BFC4A67}" type="datetimeFigureOut">
              <a:rPr lang="en-US"/>
              <a:pPr>
                <a:defRPr/>
              </a:pPr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8C88C-F73E-47CD-9040-70AD6AC44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3502938"/>
            <a:ext cx="37307838" cy="7264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5501938"/>
            <a:ext cx="37307838" cy="80010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68EF1-95E1-48E5-9DAA-037C1017651F}" type="datetimeFigureOut">
              <a:rPr lang="en-US"/>
              <a:pPr>
                <a:defRPr/>
              </a:pPr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D262C-4143-4E8F-A2A8-83E4E5DE7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8534400"/>
            <a:ext cx="19675475" cy="24137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8534400"/>
            <a:ext cx="19675475" cy="24137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3248D-5261-40B1-BE9A-E5557CAE1899}" type="datetimeFigureOut">
              <a:rPr lang="en-US"/>
              <a:pPr>
                <a:defRPr/>
              </a:pPr>
              <a:t>5/2/2011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3FBF3-D2FD-4DD9-A748-A91C45361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8186738"/>
            <a:ext cx="19392900" cy="3413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1599863"/>
            <a:ext cx="19392900" cy="2107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8186738"/>
            <a:ext cx="19400837" cy="3413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1599863"/>
            <a:ext cx="19400837" cy="2107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BF8E0-6FC5-4CC2-AB47-0BA03A60661F}" type="datetimeFigureOut">
              <a:rPr lang="en-US"/>
              <a:pPr>
                <a:defRPr/>
              </a:pPr>
              <a:t>5/2/2011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E467E-4115-40E1-A662-F192C3EDB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8912B-4AFD-479E-B8F1-B037BF7686B6}" type="datetimeFigureOut">
              <a:rPr lang="en-US"/>
              <a:pPr>
                <a:defRPr/>
              </a:pPr>
              <a:t>5/2/2011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5231F-6531-4937-99A0-7BDF9D13A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465263"/>
            <a:ext cx="39503350" cy="609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3925" y="8534400"/>
            <a:ext cx="39503350" cy="24137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DC8C4-8BAA-46D7-B2D2-E93E96859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8147C-4A13-4E71-B826-0B9E5F4EE876}" type="datetimeFigureOut">
              <a:rPr lang="en-US"/>
              <a:pPr>
                <a:defRPr/>
              </a:pPr>
              <a:t>5/2/2011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63B63-2055-4D6F-AAD5-2914FC063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455738"/>
            <a:ext cx="14439900" cy="6197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455738"/>
            <a:ext cx="24536400" cy="31216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7653338"/>
            <a:ext cx="14439900" cy="2501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D0011-2972-47AE-A670-BCA356BC70A6}" type="datetimeFigureOut">
              <a:rPr lang="en-US"/>
              <a:pPr>
                <a:defRPr/>
              </a:pPr>
              <a:t>5/2/2011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4BBFB-160E-4722-AF59-F558BE8A1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5603200"/>
            <a:ext cx="26335037" cy="302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3268663"/>
            <a:ext cx="26335037" cy="21945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8625800"/>
            <a:ext cx="26335037" cy="4292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AA24B-7608-481B-B82E-1C65F9198D08}" type="datetimeFigureOut">
              <a:rPr lang="en-US"/>
              <a:pPr>
                <a:defRPr/>
              </a:pPr>
              <a:t>5/2/2011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80F6E-62F3-4861-BEF6-D2DD02500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4422A-E3DB-4B47-88DD-3CAB4FBD9ABC}" type="datetimeFigureOut">
              <a:rPr lang="en-US"/>
              <a:pPr>
                <a:defRPr/>
              </a:pPr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84B48-1056-4903-A2B3-10B004BD9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465263"/>
            <a:ext cx="9875837" cy="31207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465263"/>
            <a:ext cx="29475113" cy="31207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C7E8E-A682-4762-A134-70512C9B4B45}" type="datetimeFigureOut">
              <a:rPr lang="en-US"/>
              <a:pPr>
                <a:defRPr/>
              </a:pPr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619B-CD24-4FED-99E7-4AF633325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1361738"/>
            <a:ext cx="37306250" cy="7840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20726400"/>
            <a:ext cx="30724475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57C79-A7B9-4AF3-88BC-EF8CEC6399D8}" type="datetimeFigureOut">
              <a:rPr lang="en-US"/>
              <a:pPr>
                <a:defRPr/>
              </a:pPr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1E806-5069-4AA5-A2B9-479195029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B8ED9-956D-4F97-8F99-28FDF791084B}" type="datetimeFigureOut">
              <a:rPr lang="en-US"/>
              <a:pPr>
                <a:defRPr/>
              </a:pPr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F0902-16F0-4493-9AA7-CC97A4B38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3502938"/>
            <a:ext cx="37307838" cy="7264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5501938"/>
            <a:ext cx="37307838" cy="80010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B0CE8-B37B-4ADA-AB6E-4EF0D446BA62}" type="datetimeFigureOut">
              <a:rPr lang="en-US"/>
              <a:pPr>
                <a:defRPr/>
              </a:pPr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31F24-4D69-48B8-A472-75E8C0A20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8534400"/>
            <a:ext cx="19675475" cy="24137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8534400"/>
            <a:ext cx="19675475" cy="24137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0739D-897D-4F58-ACC9-AD0F73F76495}" type="datetimeFigureOut">
              <a:rPr lang="en-US"/>
              <a:pPr>
                <a:defRPr/>
              </a:pPr>
              <a:t>5/2/2011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5F31C-3026-47AE-BADF-458466CD5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8186738"/>
            <a:ext cx="19392900" cy="3413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1599863"/>
            <a:ext cx="19392900" cy="2107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8186738"/>
            <a:ext cx="19400837" cy="3413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1599863"/>
            <a:ext cx="19400837" cy="2107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DF5B6-5411-4C4F-9FB1-9265C62CA35E}" type="datetimeFigureOut">
              <a:rPr lang="en-US"/>
              <a:pPr>
                <a:defRPr/>
              </a:pPr>
              <a:t>5/2/2011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B2E15-5F75-4B19-B184-82F2D2DD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3502938"/>
            <a:ext cx="37307838" cy="72644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5501938"/>
            <a:ext cx="37307838" cy="8001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F2280-6213-45E9-B71F-542D3A2CB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41760-4E92-4DDC-88DD-43A275E73D05}" type="datetimeFigureOut">
              <a:rPr lang="en-US"/>
              <a:pPr>
                <a:defRPr/>
              </a:pPr>
              <a:t>5/2/2011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4E809-B489-459A-B3A3-0836794FF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C4982-17DF-4993-9CCA-5E7C21B789E2}" type="datetimeFigureOut">
              <a:rPr lang="en-US"/>
              <a:pPr>
                <a:defRPr/>
              </a:pPr>
              <a:t>5/2/2011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89300-4573-439A-B8C0-EF008EC7C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455738"/>
            <a:ext cx="14439900" cy="6197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455738"/>
            <a:ext cx="24536400" cy="31216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7653338"/>
            <a:ext cx="14439900" cy="2501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BF443-A2A8-43E8-84C5-A7AF94D19B85}" type="datetimeFigureOut">
              <a:rPr lang="en-US"/>
              <a:pPr>
                <a:defRPr/>
              </a:pPr>
              <a:t>5/2/2011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AD81-F277-4492-8AF9-3A6A3026D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5603200"/>
            <a:ext cx="26335037" cy="302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3268663"/>
            <a:ext cx="26335037" cy="21945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8625800"/>
            <a:ext cx="26335037" cy="4292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BB3B9-7E18-4A0C-BFFE-17E67A23C82D}" type="datetimeFigureOut">
              <a:rPr lang="en-US"/>
              <a:pPr>
                <a:defRPr/>
              </a:pPr>
              <a:t>5/2/2011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E8311-D084-4000-A83C-7E1FC84C9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FCBBB-5693-479D-80F2-0896200C1B75}" type="datetimeFigureOut">
              <a:rPr lang="en-US"/>
              <a:pPr>
                <a:defRPr/>
              </a:pPr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E5C65-C028-4B72-B21D-3AFC668B6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465263"/>
            <a:ext cx="9875837" cy="31207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465263"/>
            <a:ext cx="29475113" cy="31207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5A29C-19EF-4147-9966-7D94396A1954}" type="datetimeFigureOut">
              <a:rPr lang="en-US"/>
              <a:pPr>
                <a:defRPr/>
              </a:pPr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1614B-3A6C-4DA9-BEF0-3AA0E4FC7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465263"/>
            <a:ext cx="39503350" cy="609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8534400"/>
            <a:ext cx="19675475" cy="241379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8534400"/>
            <a:ext cx="19675475" cy="241379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C9496-8EBF-4BF8-B185-BA9F71CA7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465263"/>
            <a:ext cx="39503350" cy="60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8186738"/>
            <a:ext cx="19392900" cy="3413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1599863"/>
            <a:ext cx="19392900" cy="2107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8186738"/>
            <a:ext cx="19400837" cy="3413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1599863"/>
            <a:ext cx="19400837" cy="2107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D614F-2336-4EC2-94FF-F57A99299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465263"/>
            <a:ext cx="39503350" cy="609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56B8C-8E75-4546-A235-0334544A6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13FB8-70B0-4161-A7DB-F5C96D440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465263"/>
            <a:ext cx="39503350" cy="609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B0526-8C08-4420-B051-C6EAD5641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465263"/>
            <a:ext cx="39503350" cy="609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F234D-6EB2-4B58-9009-7103F790E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5513" y="33307338"/>
            <a:ext cx="1023937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9794" tIns="229897" rIns="459794" bIns="229897" numCol="1" anchor="t" anchorCtr="0" compatLnSpc="1">
            <a:prstTxWarp prst="textNoShape">
              <a:avLst/>
            </a:prstTxWarp>
          </a:bodyPr>
          <a:lstStyle>
            <a:lvl1pPr>
              <a:defRPr sz="7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7113" y="33307338"/>
            <a:ext cx="1389697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9794" tIns="229897" rIns="459794" bIns="229897" numCol="1" anchor="t" anchorCtr="0" compatLnSpc="1">
            <a:prstTxWarp prst="textNoShape">
              <a:avLst/>
            </a:prstTxWarp>
          </a:bodyPr>
          <a:lstStyle>
            <a:lvl1pPr algn="ctr">
              <a:defRPr sz="7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313" y="33307338"/>
            <a:ext cx="1023937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9794" tIns="229897" rIns="459794" bIns="229897" numCol="1" anchor="t" anchorCtr="0" compatLnSpc="1">
            <a:prstTxWarp prst="textNoShape">
              <a:avLst/>
            </a:prstTxWarp>
          </a:bodyPr>
          <a:lstStyle>
            <a:lvl1pPr algn="r">
              <a:defRPr sz="7100"/>
            </a:lvl1pPr>
          </a:lstStyle>
          <a:p>
            <a:pPr>
              <a:defRPr/>
            </a:pPr>
            <a:fld id="{F4BFD62D-DA57-435B-8009-8BE0C9C0C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 userDrawn="1"/>
        </p:nvSpPr>
        <p:spPr bwMode="auto">
          <a:xfrm>
            <a:off x="6400800" y="35506025"/>
            <a:ext cx="329184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9794" tIns="229897" rIns="459794" bIns="229897">
            <a:spAutoFit/>
          </a:bodyPr>
          <a:lstStyle/>
          <a:p>
            <a:pPr algn="ctr" defTabSz="4598988">
              <a:spcBef>
                <a:spcPct val="50000"/>
              </a:spcBef>
              <a:defRPr/>
            </a:pPr>
            <a:r>
              <a:rPr lang="en-US" sz="4000" b="1"/>
              <a:t>DISTRIBUTION A: Approved for public release, distribution unlimited</a:t>
            </a:r>
          </a:p>
        </p:txBody>
      </p:sp>
      <p:sp>
        <p:nvSpPr>
          <p:cNvPr id="5126" name="Rectangle 6"/>
          <p:cNvSpPr>
            <a:spLocks noChangeArrowheads="1"/>
          </p:cNvSpPr>
          <p:nvPr userDrawn="1"/>
        </p:nvSpPr>
        <p:spPr bwMode="auto">
          <a:xfrm>
            <a:off x="0" y="9134475"/>
            <a:ext cx="43891200" cy="274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055" name="Picture 10" descr="AFRL GLOBE LOGO_colo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8000" y="544513"/>
            <a:ext cx="96520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2" descr="AFRL Shield transparent background 1INcopy"/>
          <p:cNvPicPr preferRelativeResize="0">
            <a:picLocks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928800" y="533400"/>
            <a:ext cx="3843338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Rectangle 13"/>
          <p:cNvSpPr>
            <a:spLocks noChangeArrowheads="1"/>
          </p:cNvSpPr>
          <p:nvPr userDrawn="1"/>
        </p:nvSpPr>
        <p:spPr bwMode="auto">
          <a:xfrm>
            <a:off x="0" y="4191000"/>
            <a:ext cx="43876913" cy="306388"/>
          </a:xfrm>
          <a:prstGeom prst="rect">
            <a:avLst/>
          </a:prstGeom>
          <a:gradFill rotWithShape="0">
            <a:gsLst>
              <a:gs pos="0">
                <a:srgbClr val="FED910"/>
              </a:gs>
              <a:gs pos="100000">
                <a:srgbClr val="0D2B88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lIns="111758" tIns="55879" rIns="111758" bIns="55879" anchor="ctr" anchorCtr="1"/>
          <a:lstStyle/>
          <a:p>
            <a:pPr algn="ctr" defTabSz="1117600">
              <a:spcBef>
                <a:spcPct val="20000"/>
              </a:spcBef>
              <a:defRPr/>
            </a:pPr>
            <a:endParaRPr lang="en-US" sz="2400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defTabSz="4598988" rtl="0" eaLnBrk="0" fontAlgn="base" hangingPunct="0">
        <a:spcBef>
          <a:spcPct val="0"/>
        </a:spcBef>
        <a:spcAft>
          <a:spcPct val="0"/>
        </a:spcAft>
        <a:defRPr sz="22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598988" rtl="0" eaLnBrk="0" fontAlgn="base" hangingPunct="0">
        <a:spcBef>
          <a:spcPct val="0"/>
        </a:spcBef>
        <a:spcAft>
          <a:spcPct val="0"/>
        </a:spcAft>
        <a:defRPr sz="22100">
          <a:solidFill>
            <a:schemeClr val="tx2"/>
          </a:solidFill>
          <a:latin typeface="Arial" charset="0"/>
        </a:defRPr>
      </a:lvl2pPr>
      <a:lvl3pPr algn="ctr" defTabSz="4598988" rtl="0" eaLnBrk="0" fontAlgn="base" hangingPunct="0">
        <a:spcBef>
          <a:spcPct val="0"/>
        </a:spcBef>
        <a:spcAft>
          <a:spcPct val="0"/>
        </a:spcAft>
        <a:defRPr sz="22100">
          <a:solidFill>
            <a:schemeClr val="tx2"/>
          </a:solidFill>
          <a:latin typeface="Arial" charset="0"/>
        </a:defRPr>
      </a:lvl3pPr>
      <a:lvl4pPr algn="ctr" defTabSz="4598988" rtl="0" eaLnBrk="0" fontAlgn="base" hangingPunct="0">
        <a:spcBef>
          <a:spcPct val="0"/>
        </a:spcBef>
        <a:spcAft>
          <a:spcPct val="0"/>
        </a:spcAft>
        <a:defRPr sz="22100">
          <a:solidFill>
            <a:schemeClr val="tx2"/>
          </a:solidFill>
          <a:latin typeface="Arial" charset="0"/>
        </a:defRPr>
      </a:lvl4pPr>
      <a:lvl5pPr algn="ctr" defTabSz="4598988" rtl="0" eaLnBrk="0" fontAlgn="base" hangingPunct="0">
        <a:spcBef>
          <a:spcPct val="0"/>
        </a:spcBef>
        <a:spcAft>
          <a:spcPct val="0"/>
        </a:spcAft>
        <a:defRPr sz="22100">
          <a:solidFill>
            <a:schemeClr val="tx2"/>
          </a:solidFill>
          <a:latin typeface="Arial" charset="0"/>
        </a:defRPr>
      </a:lvl5pPr>
      <a:lvl6pPr marL="457200" algn="ctr" defTabSz="4598988" rtl="0" fontAlgn="base">
        <a:spcBef>
          <a:spcPct val="0"/>
        </a:spcBef>
        <a:spcAft>
          <a:spcPct val="0"/>
        </a:spcAft>
        <a:defRPr sz="22100">
          <a:solidFill>
            <a:schemeClr val="tx2"/>
          </a:solidFill>
          <a:latin typeface="Arial" charset="0"/>
        </a:defRPr>
      </a:lvl6pPr>
      <a:lvl7pPr marL="914400" algn="ctr" defTabSz="4598988" rtl="0" fontAlgn="base">
        <a:spcBef>
          <a:spcPct val="0"/>
        </a:spcBef>
        <a:spcAft>
          <a:spcPct val="0"/>
        </a:spcAft>
        <a:defRPr sz="22100">
          <a:solidFill>
            <a:schemeClr val="tx2"/>
          </a:solidFill>
          <a:latin typeface="Arial" charset="0"/>
        </a:defRPr>
      </a:lvl7pPr>
      <a:lvl8pPr marL="1371600" algn="ctr" defTabSz="4598988" rtl="0" fontAlgn="base">
        <a:spcBef>
          <a:spcPct val="0"/>
        </a:spcBef>
        <a:spcAft>
          <a:spcPct val="0"/>
        </a:spcAft>
        <a:defRPr sz="22100">
          <a:solidFill>
            <a:schemeClr val="tx2"/>
          </a:solidFill>
          <a:latin typeface="Arial" charset="0"/>
        </a:defRPr>
      </a:lvl8pPr>
      <a:lvl9pPr marL="1828800" algn="ctr" defTabSz="4598988" rtl="0" fontAlgn="base">
        <a:spcBef>
          <a:spcPct val="0"/>
        </a:spcBef>
        <a:spcAft>
          <a:spcPct val="0"/>
        </a:spcAft>
        <a:defRPr sz="22100">
          <a:solidFill>
            <a:schemeClr val="tx2"/>
          </a:solidFill>
          <a:latin typeface="Arial" charset="0"/>
        </a:defRPr>
      </a:lvl9pPr>
    </p:titleStyle>
    <p:bodyStyle>
      <a:lvl1pPr marL="1725613" indent="-1725613" algn="l" defTabSz="4598988" rtl="0" eaLnBrk="0" fontAlgn="base" hangingPunct="0">
        <a:spcBef>
          <a:spcPct val="20000"/>
        </a:spcBef>
        <a:spcAft>
          <a:spcPct val="0"/>
        </a:spcAft>
        <a:buChar char="•"/>
        <a:defRPr sz="16100">
          <a:solidFill>
            <a:schemeClr val="tx1"/>
          </a:solidFill>
          <a:latin typeface="+mn-lt"/>
          <a:ea typeface="+mn-ea"/>
          <a:cs typeface="+mn-cs"/>
        </a:defRPr>
      </a:lvl1pPr>
      <a:lvl2pPr marL="3735388" indent="-1436688" algn="l" defTabSz="4598988" rtl="0" eaLnBrk="0" fontAlgn="base" hangingPunct="0">
        <a:spcBef>
          <a:spcPct val="20000"/>
        </a:spcBef>
        <a:spcAft>
          <a:spcPct val="0"/>
        </a:spcAft>
        <a:buChar char="–"/>
        <a:defRPr sz="14100">
          <a:solidFill>
            <a:schemeClr val="tx1"/>
          </a:solidFill>
          <a:latin typeface="+mn-lt"/>
        </a:defRPr>
      </a:lvl2pPr>
      <a:lvl3pPr marL="5746750" indent="-1147763" algn="l" defTabSz="4598988" rtl="0" eaLnBrk="0" fontAlgn="base" hangingPunct="0">
        <a:spcBef>
          <a:spcPct val="20000"/>
        </a:spcBef>
        <a:spcAft>
          <a:spcPct val="0"/>
        </a:spcAft>
        <a:buChar char="•"/>
        <a:defRPr sz="12100">
          <a:solidFill>
            <a:schemeClr val="tx1"/>
          </a:solidFill>
          <a:latin typeface="+mn-lt"/>
        </a:defRPr>
      </a:lvl3pPr>
      <a:lvl4pPr marL="8045450" indent="-1147763" algn="l" defTabSz="4598988" rtl="0" eaLnBrk="0" fontAlgn="base" hangingPunct="0">
        <a:spcBef>
          <a:spcPct val="20000"/>
        </a:spcBef>
        <a:spcAft>
          <a:spcPct val="0"/>
        </a:spcAft>
        <a:buChar char="–"/>
        <a:defRPr sz="10000">
          <a:solidFill>
            <a:schemeClr val="tx1"/>
          </a:solidFill>
          <a:latin typeface="+mn-lt"/>
        </a:defRPr>
      </a:lvl4pPr>
      <a:lvl5pPr marL="10345738" indent="-1149350" algn="l" defTabSz="4598988" rtl="0" eaLnBrk="0" fontAlgn="base" hangingPunct="0">
        <a:spcBef>
          <a:spcPct val="20000"/>
        </a:spcBef>
        <a:spcAft>
          <a:spcPct val="0"/>
        </a:spcAft>
        <a:buChar char="»"/>
        <a:defRPr sz="10000">
          <a:solidFill>
            <a:schemeClr val="tx1"/>
          </a:solidFill>
          <a:latin typeface="+mn-lt"/>
        </a:defRPr>
      </a:lvl5pPr>
      <a:lvl6pPr marL="10802938" indent="-1149350" algn="l" defTabSz="4598988" rtl="0" fontAlgn="base">
        <a:spcBef>
          <a:spcPct val="20000"/>
        </a:spcBef>
        <a:spcAft>
          <a:spcPct val="0"/>
        </a:spcAft>
        <a:buChar char="»"/>
        <a:defRPr sz="10000">
          <a:solidFill>
            <a:schemeClr val="tx1"/>
          </a:solidFill>
          <a:latin typeface="+mn-lt"/>
        </a:defRPr>
      </a:lvl6pPr>
      <a:lvl7pPr marL="11260138" indent="-1149350" algn="l" defTabSz="4598988" rtl="0" fontAlgn="base">
        <a:spcBef>
          <a:spcPct val="20000"/>
        </a:spcBef>
        <a:spcAft>
          <a:spcPct val="0"/>
        </a:spcAft>
        <a:buChar char="»"/>
        <a:defRPr sz="10000">
          <a:solidFill>
            <a:schemeClr val="tx1"/>
          </a:solidFill>
          <a:latin typeface="+mn-lt"/>
        </a:defRPr>
      </a:lvl7pPr>
      <a:lvl8pPr marL="11717338" indent="-1149350" algn="l" defTabSz="4598988" rtl="0" fontAlgn="base">
        <a:spcBef>
          <a:spcPct val="20000"/>
        </a:spcBef>
        <a:spcAft>
          <a:spcPct val="0"/>
        </a:spcAft>
        <a:buChar char="»"/>
        <a:defRPr sz="10000">
          <a:solidFill>
            <a:schemeClr val="tx1"/>
          </a:solidFill>
          <a:latin typeface="+mn-lt"/>
        </a:defRPr>
      </a:lvl8pPr>
      <a:lvl9pPr marL="12174538" indent="-1149350" algn="l" defTabSz="4598988" rtl="0" fontAlgn="base">
        <a:spcBef>
          <a:spcPct val="20000"/>
        </a:spcBef>
        <a:spcAft>
          <a:spcPct val="0"/>
        </a:spcAft>
        <a:buChar char="»"/>
        <a:defRPr sz="10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193925" y="1465263"/>
            <a:ext cx="395033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3925" y="8534400"/>
            <a:ext cx="39503350" cy="2413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3925" y="33901063"/>
            <a:ext cx="10242550" cy="1946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FCF796-761D-4AAE-B3C5-D47C97BF003F}" type="datetimeFigureOut">
              <a:rPr lang="en-US"/>
              <a:pPr>
                <a:defRPr/>
              </a:pPr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5525" y="33901063"/>
            <a:ext cx="13900150" cy="1946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4725" y="33901063"/>
            <a:ext cx="10242550" cy="1946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84AC01-2346-4DD1-B1F5-A2203B21F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193925" y="1465263"/>
            <a:ext cx="395033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3925" y="8534400"/>
            <a:ext cx="39503350" cy="2413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3925" y="33901063"/>
            <a:ext cx="10242550" cy="1946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7D60FE-0ED7-44C5-B0F4-0DD650C247A6}" type="datetimeFigureOut">
              <a:rPr lang="en-US"/>
              <a:pPr>
                <a:defRPr/>
              </a:pPr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5525" y="33901063"/>
            <a:ext cx="13900150" cy="1946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4725" y="33901063"/>
            <a:ext cx="10242550" cy="1946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2EA8F3-2EA2-4F27-B21F-6C1EC1578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tiff"/><Relationship Id="rId3" Type="http://schemas.openxmlformats.org/officeDocument/2006/relationships/image" Target="../media/image4.tiff"/><Relationship Id="rId7" Type="http://schemas.openxmlformats.org/officeDocument/2006/relationships/image" Target="../media/image8.jpeg"/><Relationship Id="rId12" Type="http://schemas.openxmlformats.org/officeDocument/2006/relationships/image" Target="../media/image13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iff"/><Relationship Id="rId11" Type="http://schemas.openxmlformats.org/officeDocument/2006/relationships/image" Target="../media/image12.tiff"/><Relationship Id="rId5" Type="http://schemas.openxmlformats.org/officeDocument/2006/relationships/image" Target="../media/image6.tiff"/><Relationship Id="rId10" Type="http://schemas.openxmlformats.org/officeDocument/2006/relationships/image" Target="../media/image11.tiff"/><Relationship Id="rId4" Type="http://schemas.openxmlformats.org/officeDocument/2006/relationships/image" Target="../media/image5.tiff"/><Relationship Id="rId9" Type="http://schemas.openxmlformats.org/officeDocument/2006/relationships/image" Target="../media/image10.png"/><Relationship Id="rId14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 descr="E diagram emimpluso2minu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97800" y="27660600"/>
            <a:ext cx="9144000" cy="6858000"/>
          </a:xfrm>
          <a:prstGeom prst="rect">
            <a:avLst/>
          </a:prstGeom>
        </p:spPr>
      </p:pic>
      <p:pic>
        <p:nvPicPr>
          <p:cNvPr id="92" name="Picture 91" descr="E diagram bmimplusnh4plus.tif"/>
          <p:cNvPicPr>
            <a:picLocks noChangeAspect="1"/>
          </p:cNvPicPr>
          <p:nvPr/>
        </p:nvPicPr>
        <p:blipFill>
          <a:blip r:embed="rId3" cstate="print"/>
          <a:srcRect l="1667" t="23333" r="15000" b="27778"/>
          <a:stretch>
            <a:fillRect/>
          </a:stretch>
        </p:blipFill>
        <p:spPr>
          <a:xfrm>
            <a:off x="35349873" y="12039600"/>
            <a:ext cx="8312727" cy="3657600"/>
          </a:xfrm>
          <a:prstGeom prst="rect">
            <a:avLst/>
          </a:prstGeom>
        </p:spPr>
      </p:pic>
      <p:pic>
        <p:nvPicPr>
          <p:cNvPr id="65" name="Picture 64" descr="E diagram emimplusno3minus.tif"/>
          <p:cNvPicPr>
            <a:picLocks noChangeAspect="1"/>
          </p:cNvPicPr>
          <p:nvPr/>
        </p:nvPicPr>
        <p:blipFill>
          <a:blip r:embed="rId4" cstate="print"/>
          <a:srcRect l="2500" t="41111" r="25000" b="22222"/>
          <a:stretch>
            <a:fillRect/>
          </a:stretch>
        </p:blipFill>
        <p:spPr>
          <a:xfrm>
            <a:off x="23317200" y="19812000"/>
            <a:ext cx="8236527" cy="3124200"/>
          </a:xfrm>
          <a:prstGeom prst="rect">
            <a:avLst/>
          </a:prstGeom>
        </p:spPr>
      </p:pic>
      <p:pic>
        <p:nvPicPr>
          <p:cNvPr id="125" name="Picture 124" descr="E diagram emimplusnoplus.tif"/>
          <p:cNvPicPr>
            <a:picLocks noChangeAspect="1"/>
          </p:cNvPicPr>
          <p:nvPr/>
        </p:nvPicPr>
        <p:blipFill>
          <a:blip r:embed="rId5" cstate="print"/>
          <a:srcRect l="3333" t="34444" r="19167" b="5556"/>
          <a:stretch>
            <a:fillRect/>
          </a:stretch>
        </p:blipFill>
        <p:spPr>
          <a:xfrm>
            <a:off x="21564599" y="5541335"/>
            <a:ext cx="7910623" cy="4593265"/>
          </a:xfrm>
          <a:prstGeom prst="rect">
            <a:avLst/>
          </a:prstGeom>
        </p:spPr>
      </p:pic>
      <p:pic>
        <p:nvPicPr>
          <p:cNvPr id="123" name="Picture 122" descr="E diagram bmimplusnoplus.tif"/>
          <p:cNvPicPr>
            <a:picLocks noChangeAspect="1"/>
          </p:cNvPicPr>
          <p:nvPr/>
        </p:nvPicPr>
        <p:blipFill>
          <a:blip r:embed="rId6" cstate="print"/>
          <a:srcRect l="2500" t="21111" r="21667" b="22222"/>
          <a:stretch>
            <a:fillRect/>
          </a:stretch>
        </p:blipFill>
        <p:spPr>
          <a:xfrm>
            <a:off x="35356800" y="5985510"/>
            <a:ext cx="6934200" cy="3886200"/>
          </a:xfrm>
          <a:prstGeom prst="rect">
            <a:avLst/>
          </a:prstGeom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0185400" y="304800"/>
            <a:ext cx="30124400" cy="347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758" tIns="55879" rIns="111758" bIns="55879">
            <a:spAutoFit/>
          </a:bodyPr>
          <a:lstStyle/>
          <a:p>
            <a:pPr algn="ctr" defTabSz="1117600">
              <a:lnSpc>
                <a:spcPct val="85000"/>
              </a:lnSpc>
              <a:defRPr/>
            </a:pPr>
            <a:r>
              <a:rPr lang="en-US" altLang="ja-JP" sz="7200" b="1" dirty="0" smtClean="0">
                <a:solidFill>
                  <a:srgbClr val="3838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Selected-Ion Flow Tube Mass Spectrometric Investigations of the Reactions Between Several Different Ions and Ionic Liquid Vapors</a:t>
            </a:r>
            <a:endParaRPr lang="en-US" altLang="ja-JP" sz="7200" b="1" dirty="0">
              <a:solidFill>
                <a:srgbClr val="3838AA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algn="ctr" defTabSz="1117600">
              <a:spcBef>
                <a:spcPct val="20000"/>
              </a:spcBef>
              <a:defRPr/>
            </a:pPr>
            <a:endParaRPr lang="en-US" sz="8000" dirty="0"/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9906000" y="2133600"/>
            <a:ext cx="30403800" cy="211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758" tIns="55879" rIns="111758" bIns="55879">
            <a:spAutoFit/>
          </a:bodyPr>
          <a:lstStyle/>
          <a:p>
            <a:pPr algn="ctr" defTabSz="4598988"/>
            <a:r>
              <a:rPr lang="en-US" sz="3600" b="1" dirty="0"/>
              <a:t>Steven D. </a:t>
            </a:r>
            <a:r>
              <a:rPr lang="en-US" sz="3600" b="1" smtClean="0"/>
              <a:t>Chambreau,</a:t>
            </a:r>
            <a:r>
              <a:rPr lang="en-US" sz="3600" b="1" baseline="30000" smtClean="0"/>
              <a:t>1,</a:t>
            </a:r>
            <a:r>
              <a:rPr lang="en-US" sz="3600" b="1" i="1" baseline="30000" smtClean="0"/>
              <a:t>a</a:t>
            </a:r>
            <a:r>
              <a:rPr lang="en-US" sz="3600" b="1" smtClean="0"/>
              <a:t> </a:t>
            </a:r>
            <a:r>
              <a:rPr lang="en-US" sz="3600" b="1" smtClean="0"/>
              <a:t>Jerry A. Boatz,</a:t>
            </a:r>
            <a:r>
              <a:rPr lang="en-US" sz="3600" b="1" baseline="30000" smtClean="0"/>
              <a:t>1,</a:t>
            </a:r>
            <a:r>
              <a:rPr lang="en-US" sz="3600" b="1" i="1" baseline="30000" smtClean="0"/>
              <a:t>b</a:t>
            </a:r>
            <a:r>
              <a:rPr lang="en-US" sz="3600" b="1" smtClean="0"/>
              <a:t> </a:t>
            </a:r>
            <a:r>
              <a:rPr lang="en-US" sz="3600" b="1" dirty="0" smtClean="0"/>
              <a:t>Ghanshyam L.Vaghjiani,</a:t>
            </a:r>
            <a:r>
              <a:rPr lang="en-US" sz="3600" b="1" baseline="30000" dirty="0" smtClean="0"/>
              <a:t>1,</a:t>
            </a:r>
            <a:r>
              <a:rPr lang="en-US" sz="3600" b="1" i="1" baseline="30000" dirty="0" smtClean="0"/>
              <a:t>b</a:t>
            </a:r>
            <a:r>
              <a:rPr lang="en-US" sz="3600" b="1" dirty="0" smtClean="0"/>
              <a:t> </a:t>
            </a:r>
          </a:p>
          <a:p>
            <a:pPr algn="ctr" defTabSz="4598988"/>
            <a:r>
              <a:rPr lang="en-US" sz="3600" b="1" dirty="0" smtClean="0"/>
              <a:t>Jeffrey F. Friedman,</a:t>
            </a:r>
            <a:r>
              <a:rPr lang="en-US" sz="3600" b="1" baseline="30000" dirty="0" smtClean="0"/>
              <a:t>2</a:t>
            </a:r>
            <a:r>
              <a:rPr lang="en-US" sz="3600" b="1" i="1" baseline="30000" dirty="0" smtClean="0"/>
              <a:t>,c,d</a:t>
            </a:r>
            <a:r>
              <a:rPr lang="en-US" sz="3600" b="1" dirty="0" smtClean="0"/>
              <a:t>  Nicole Eyet,</a:t>
            </a:r>
            <a:r>
              <a:rPr lang="en-US" sz="3600" b="1" baseline="30000" dirty="0" smtClean="0"/>
              <a:t>2</a:t>
            </a:r>
            <a:r>
              <a:rPr lang="en-US" sz="3600" b="1" i="1" baseline="30000" dirty="0" smtClean="0"/>
              <a:t>,d,e</a:t>
            </a:r>
            <a:r>
              <a:rPr lang="en-US" sz="3600" b="1" i="1" dirty="0" smtClean="0"/>
              <a:t>  </a:t>
            </a:r>
            <a:r>
              <a:rPr lang="en-US" sz="3600" b="1" dirty="0" smtClean="0"/>
              <a:t>A. A. Viggiano</a:t>
            </a:r>
            <a:r>
              <a:rPr lang="en-US" sz="3600" b="1" baseline="30000" dirty="0" smtClean="0"/>
              <a:t>2</a:t>
            </a:r>
            <a:endParaRPr lang="en-US" sz="3600" b="1" dirty="0" smtClean="0"/>
          </a:p>
          <a:p>
            <a:pPr algn="ctr" defTabSz="4598988"/>
            <a:r>
              <a:rPr lang="en-US" sz="2900" b="1" baseline="30000" dirty="0" smtClean="0"/>
              <a:t>1</a:t>
            </a:r>
            <a:r>
              <a:rPr lang="en-US" sz="2900" b="1" dirty="0" smtClean="0"/>
              <a:t>Space </a:t>
            </a:r>
            <a:r>
              <a:rPr lang="en-US" sz="2900" b="1" dirty="0"/>
              <a:t>and Missile Propulsion Division, Propulsion Directorate, Air Force Research Laboratory, AFRL/RZSP, Edwards Air Force Base, </a:t>
            </a:r>
            <a:r>
              <a:rPr lang="en-US" sz="2900" b="1" dirty="0" smtClean="0"/>
              <a:t>CA 93524</a:t>
            </a:r>
            <a:endParaRPr lang="en-US" sz="2900" b="1" dirty="0"/>
          </a:p>
          <a:p>
            <a:pPr algn="ctr" defTabSz="4598988"/>
            <a:r>
              <a:rPr lang="en-US" sz="2900" b="1" baseline="30000" dirty="0" smtClean="0"/>
              <a:t>2</a:t>
            </a:r>
            <a:r>
              <a:rPr lang="en-US" sz="2900" b="1" dirty="0" smtClean="0"/>
              <a:t> Space Vehicles Directorate, Air Force Research Laboratory, AFRL/RVBXT, Hanscom Air Force Base, MA 01731</a:t>
            </a:r>
            <a:endParaRPr lang="en-US" sz="2900" b="1" dirty="0"/>
          </a:p>
        </p:txBody>
      </p:sp>
      <p:sp>
        <p:nvSpPr>
          <p:cNvPr id="1029" name="Line 935"/>
          <p:cNvSpPr>
            <a:spLocks noChangeShapeType="1"/>
          </p:cNvSpPr>
          <p:nvPr/>
        </p:nvSpPr>
        <p:spPr bwMode="auto">
          <a:xfrm>
            <a:off x="42941875" y="25993725"/>
            <a:ext cx="0" cy="43275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" name="Line 936"/>
          <p:cNvSpPr>
            <a:spLocks noChangeShapeType="1"/>
          </p:cNvSpPr>
          <p:nvPr/>
        </p:nvSpPr>
        <p:spPr bwMode="auto">
          <a:xfrm>
            <a:off x="54803675" y="26268363"/>
            <a:ext cx="0" cy="43275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46" name="Text Box 178"/>
          <p:cNvSpPr txBox="1">
            <a:spLocks noChangeArrowheads="1"/>
          </p:cNvSpPr>
          <p:nvPr/>
        </p:nvSpPr>
        <p:spPr bwMode="auto">
          <a:xfrm>
            <a:off x="5403850" y="4886027"/>
            <a:ext cx="49593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98988">
              <a:defRPr/>
            </a:pPr>
            <a:r>
              <a:rPr lang="en-US" sz="7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</a:t>
            </a:r>
          </a:p>
        </p:txBody>
      </p:sp>
      <p:sp>
        <p:nvSpPr>
          <p:cNvPr id="1032" name="Text Box 316"/>
          <p:cNvSpPr txBox="1">
            <a:spLocks noChangeArrowheads="1"/>
          </p:cNvSpPr>
          <p:nvPr/>
        </p:nvSpPr>
        <p:spPr bwMode="auto">
          <a:xfrm>
            <a:off x="1219200" y="5486400"/>
            <a:ext cx="128778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defTabSz="4598988">
              <a:buFontTx/>
              <a:buChar char="•"/>
            </a:pPr>
            <a:endParaRPr lang="en-US" sz="6400">
              <a:sym typeface="Wingdings" pitchFamily="2" charset="2"/>
            </a:endParaRPr>
          </a:p>
          <a:p>
            <a:pPr marL="863600" lvl="1" indent="-393700" defTabSz="4598988">
              <a:buFontTx/>
              <a:buChar char="•"/>
            </a:pPr>
            <a:endParaRPr lang="en-US" sz="4800"/>
          </a:p>
          <a:p>
            <a:pPr marL="863600" lvl="1" indent="-393700" defTabSz="4598988">
              <a:buFontTx/>
              <a:buChar char="•"/>
            </a:pPr>
            <a:endParaRPr lang="en-US" sz="4800"/>
          </a:p>
          <a:p>
            <a:pPr marL="863600" lvl="1" indent="-393700" defTabSz="4598988">
              <a:buFontTx/>
              <a:buChar char="•"/>
            </a:pPr>
            <a:endParaRPr lang="en-US" sz="4800"/>
          </a:p>
          <a:p>
            <a:pPr marL="863600" lvl="1" indent="-393700" defTabSz="4598988">
              <a:buFontTx/>
              <a:buChar char="•"/>
            </a:pPr>
            <a:endParaRPr lang="en-US" sz="4800"/>
          </a:p>
        </p:txBody>
      </p:sp>
      <p:sp>
        <p:nvSpPr>
          <p:cNvPr id="7592" name="Text Box 424"/>
          <p:cNvSpPr txBox="1">
            <a:spLocks noChangeArrowheads="1"/>
          </p:cNvSpPr>
          <p:nvPr/>
        </p:nvSpPr>
        <p:spPr bwMode="auto">
          <a:xfrm>
            <a:off x="31546800" y="31470600"/>
            <a:ext cx="52133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98988">
              <a:defRPr/>
            </a:pPr>
            <a:r>
              <a:rPr lang="en-US" sz="7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Future Work</a:t>
            </a:r>
          </a:p>
        </p:txBody>
      </p:sp>
      <p:sp>
        <p:nvSpPr>
          <p:cNvPr id="1034" name="Rectangle 1269"/>
          <p:cNvSpPr>
            <a:spLocks noChangeArrowheads="1"/>
          </p:cNvSpPr>
          <p:nvPr/>
        </p:nvSpPr>
        <p:spPr bwMode="auto">
          <a:xfrm>
            <a:off x="36499800" y="35294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1035" name="Rectangle 1270"/>
          <p:cNvSpPr>
            <a:spLocks noChangeArrowheads="1"/>
          </p:cNvSpPr>
          <p:nvPr/>
        </p:nvSpPr>
        <p:spPr bwMode="auto">
          <a:xfrm>
            <a:off x="35128200" y="36895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1036" name="Rectangle 1272"/>
          <p:cNvSpPr>
            <a:spLocks noChangeArrowheads="1"/>
          </p:cNvSpPr>
          <p:nvPr/>
        </p:nvSpPr>
        <p:spPr bwMode="auto">
          <a:xfrm>
            <a:off x="0" y="16687800"/>
            <a:ext cx="43891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7" name="Rectangle 1273"/>
          <p:cNvSpPr>
            <a:spLocks noChangeArrowheads="1"/>
          </p:cNvSpPr>
          <p:nvPr/>
        </p:nvSpPr>
        <p:spPr bwMode="auto">
          <a:xfrm>
            <a:off x="0" y="18640425"/>
            <a:ext cx="43891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1038" name="Rectangle 1274"/>
          <p:cNvSpPr>
            <a:spLocks noChangeArrowheads="1"/>
          </p:cNvSpPr>
          <p:nvPr/>
        </p:nvSpPr>
        <p:spPr bwMode="auto">
          <a:xfrm>
            <a:off x="0" y="20412075"/>
            <a:ext cx="43891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1041" name="Rectangle 1602"/>
          <p:cNvSpPr>
            <a:spLocks noChangeArrowheads="1"/>
          </p:cNvSpPr>
          <p:nvPr/>
        </p:nvSpPr>
        <p:spPr bwMode="auto">
          <a:xfrm>
            <a:off x="23348950" y="4572000"/>
            <a:ext cx="15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98988"/>
            <a:endParaRPr lang="en-US"/>
          </a:p>
        </p:txBody>
      </p:sp>
      <p:sp>
        <p:nvSpPr>
          <p:cNvPr id="19231" name="Text Box 1823"/>
          <p:cNvSpPr txBox="1">
            <a:spLocks noChangeArrowheads="1"/>
          </p:cNvSpPr>
          <p:nvPr/>
        </p:nvSpPr>
        <p:spPr bwMode="auto">
          <a:xfrm>
            <a:off x="1295400" y="24612600"/>
            <a:ext cx="13792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98988">
              <a:defRPr/>
            </a:pPr>
            <a:r>
              <a:rPr lang="en-US" sz="7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Experimental: SIFT </a:t>
            </a:r>
            <a:r>
              <a:rPr lang="en-US" sz="7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Spectroscopy</a:t>
            </a:r>
          </a:p>
        </p:txBody>
      </p:sp>
      <p:sp>
        <p:nvSpPr>
          <p:cNvPr id="7737" name="Text Box 569"/>
          <p:cNvSpPr txBox="1">
            <a:spLocks noChangeArrowheads="1"/>
          </p:cNvSpPr>
          <p:nvPr/>
        </p:nvSpPr>
        <p:spPr bwMode="auto">
          <a:xfrm>
            <a:off x="33528000" y="26593800"/>
            <a:ext cx="51625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98988">
              <a:defRPr/>
            </a:pPr>
            <a:r>
              <a:rPr lang="en-US" sz="7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Conclusions</a:t>
            </a:r>
          </a:p>
        </p:txBody>
      </p:sp>
      <p:sp>
        <p:nvSpPr>
          <p:cNvPr id="19355" name="Text Box 1947"/>
          <p:cNvSpPr txBox="1">
            <a:spLocks noChangeArrowheads="1"/>
          </p:cNvSpPr>
          <p:nvPr/>
        </p:nvSpPr>
        <p:spPr bwMode="auto">
          <a:xfrm>
            <a:off x="37719000" y="31699200"/>
            <a:ext cx="6127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98988">
              <a:defRPr/>
            </a:pPr>
            <a:r>
              <a:rPr lang="en-US" sz="5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Acknowledgements</a:t>
            </a:r>
          </a:p>
        </p:txBody>
      </p:sp>
      <p:sp>
        <p:nvSpPr>
          <p:cNvPr id="1048" name="Text Box 1948"/>
          <p:cNvSpPr txBox="1">
            <a:spLocks noChangeArrowheads="1"/>
          </p:cNvSpPr>
          <p:nvPr/>
        </p:nvSpPr>
        <p:spPr bwMode="auto">
          <a:xfrm>
            <a:off x="38596888" y="32632650"/>
            <a:ext cx="462177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98988"/>
            <a:r>
              <a:rPr lang="en-US" sz="3600" dirty="0" smtClean="0"/>
              <a:t>Mike Berman/AFOSR</a:t>
            </a:r>
          </a:p>
          <a:p>
            <a:pPr defTabSz="4598988"/>
            <a:r>
              <a:rPr lang="en-US" sz="3600" dirty="0" smtClean="0"/>
              <a:t>Tom Hawkins</a:t>
            </a:r>
          </a:p>
          <a:p>
            <a:pPr defTabSz="4598988"/>
            <a:r>
              <a:rPr lang="en-US" sz="3600" dirty="0" smtClean="0"/>
              <a:t>Stefan Schneider</a:t>
            </a:r>
            <a:endParaRPr lang="en-US" sz="3600" dirty="0"/>
          </a:p>
        </p:txBody>
      </p:sp>
      <p:sp>
        <p:nvSpPr>
          <p:cNvPr id="1071" name="Text Box 1937"/>
          <p:cNvSpPr txBox="1">
            <a:spLocks noChangeArrowheads="1"/>
          </p:cNvSpPr>
          <p:nvPr/>
        </p:nvSpPr>
        <p:spPr bwMode="auto">
          <a:xfrm>
            <a:off x="1676400" y="33508494"/>
            <a:ext cx="12877800" cy="306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98988"/>
            <a:r>
              <a:rPr lang="en-US" sz="2800" i="1" baseline="30000" dirty="0" err="1" smtClean="0"/>
              <a:t>a</a:t>
            </a:r>
            <a:r>
              <a:rPr lang="en-US" sz="2800" dirty="0" err="1" smtClean="0"/>
              <a:t>ERC</a:t>
            </a:r>
            <a:r>
              <a:rPr lang="en-US" sz="2800" dirty="0"/>
              <a:t>, </a:t>
            </a:r>
            <a:r>
              <a:rPr lang="en-US" sz="2800" dirty="0" smtClean="0"/>
              <a:t>Inc </a:t>
            </a:r>
            <a:endParaRPr lang="en-US" sz="2800" dirty="0">
              <a:solidFill>
                <a:srgbClr val="0033CC"/>
              </a:solidFill>
            </a:endParaRPr>
          </a:p>
          <a:p>
            <a:pPr defTabSz="4598988"/>
            <a:r>
              <a:rPr lang="en-US" sz="2800" i="1" baseline="30000" dirty="0" err="1" smtClean="0"/>
              <a:t>b</a:t>
            </a:r>
            <a:r>
              <a:rPr lang="en-US" sz="2800" i="1" dirty="0" err="1" smtClean="0"/>
              <a:t>Propellants</a:t>
            </a:r>
            <a:r>
              <a:rPr lang="en-US" sz="2800" i="1" dirty="0" smtClean="0"/>
              <a:t> Branch, </a:t>
            </a:r>
            <a:r>
              <a:rPr lang="en-US" sz="2800" dirty="0" smtClean="0">
                <a:solidFill>
                  <a:srgbClr val="0033CC"/>
                </a:solidFill>
              </a:rPr>
              <a:t>email: ghanshyam.vaghjiani@edwards.af.mil</a:t>
            </a:r>
            <a:endParaRPr lang="en-US" sz="2800" i="1" dirty="0" smtClean="0"/>
          </a:p>
          <a:p>
            <a:pPr lvl="0" defTabSz="4598988"/>
            <a:r>
              <a:rPr lang="en-US" sz="2800" i="1" baseline="30000" dirty="0" err="1" smtClean="0"/>
              <a:t>c</a:t>
            </a:r>
            <a:r>
              <a:rPr lang="en-US" sz="2800" i="1" dirty="0" err="1" smtClean="0"/>
              <a:t>University</a:t>
            </a:r>
            <a:r>
              <a:rPr lang="en-US" sz="2800" i="1" dirty="0" smtClean="0"/>
              <a:t> of Puerto Rico</a:t>
            </a:r>
            <a:endParaRPr lang="en-US" sz="2800" dirty="0" smtClean="0"/>
          </a:p>
          <a:p>
            <a:pPr lvl="0"/>
            <a:r>
              <a:rPr lang="en-US" sz="2800" i="1" baseline="30000" dirty="0" err="1" smtClean="0"/>
              <a:t>d</a:t>
            </a:r>
            <a:r>
              <a:rPr lang="en-US" sz="2800" i="1" dirty="0" err="1" smtClean="0"/>
              <a:t>Boston</a:t>
            </a:r>
            <a:r>
              <a:rPr lang="en-US" sz="2800" i="1" dirty="0" smtClean="0"/>
              <a:t> College</a:t>
            </a:r>
            <a:endParaRPr lang="en-US" sz="2800" dirty="0" smtClean="0"/>
          </a:p>
          <a:p>
            <a:pPr lvl="0"/>
            <a:r>
              <a:rPr lang="en-US" sz="2800" i="1" baseline="30000" dirty="0" err="1" smtClean="0"/>
              <a:t>e</a:t>
            </a:r>
            <a:r>
              <a:rPr lang="en-US" sz="2800" i="1" dirty="0" err="1" smtClean="0"/>
              <a:t>St.</a:t>
            </a:r>
            <a:r>
              <a:rPr lang="en-US" sz="2800" i="1" dirty="0" smtClean="0"/>
              <a:t> Anselm College</a:t>
            </a:r>
            <a:endParaRPr lang="en-US" sz="2800" dirty="0" smtClean="0"/>
          </a:p>
          <a:p>
            <a:pPr defTabSz="4598988"/>
            <a:endParaRPr lang="en-US" sz="3200" b="1" dirty="0" smtClean="0"/>
          </a:p>
          <a:p>
            <a:pPr defTabSz="4598988"/>
            <a:endParaRPr lang="en-US" sz="3200" b="1" baseline="30000" dirty="0"/>
          </a:p>
        </p:txBody>
      </p:sp>
      <p:sp>
        <p:nvSpPr>
          <p:cNvPr id="1075" name="TextBox 54"/>
          <p:cNvSpPr txBox="1">
            <a:spLocks noChangeArrowheads="1"/>
          </p:cNvSpPr>
          <p:nvPr/>
        </p:nvSpPr>
        <p:spPr bwMode="auto">
          <a:xfrm>
            <a:off x="33756600" y="35890200"/>
            <a:ext cx="231616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PA Public Affairs Clearance Number 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" name="Picture 5" descr="E:\Hanscom 2010\FINAL files\EMIM structure high quality2x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13487400"/>
            <a:ext cx="11125200" cy="11125200"/>
          </a:xfrm>
          <a:prstGeom prst="rect">
            <a:avLst/>
          </a:prstGeom>
          <a:noFill/>
        </p:spPr>
      </p:pic>
      <p:pic>
        <p:nvPicPr>
          <p:cNvPr id="66" name="Picture 65" descr="Figure 4 hi quality 2x2 fina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470600" y="17449800"/>
            <a:ext cx="9144000" cy="9144000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2895600" y="26212800"/>
            <a:ext cx="10745700" cy="6506484"/>
            <a:chOff x="2072697" y="19431000"/>
            <a:chExt cx="10745700" cy="6506484"/>
          </a:xfrm>
        </p:grpSpPr>
        <p:grpSp>
          <p:nvGrpSpPr>
            <p:cNvPr id="68" name="Group 67"/>
            <p:cNvGrpSpPr/>
            <p:nvPr/>
          </p:nvGrpSpPr>
          <p:grpSpPr>
            <a:xfrm>
              <a:off x="2072697" y="19431000"/>
              <a:ext cx="10745700" cy="6506484"/>
              <a:chOff x="1600200" y="12649200"/>
              <a:chExt cx="10745700" cy="6506484"/>
            </a:xfrm>
          </p:grpSpPr>
          <p:pic>
            <p:nvPicPr>
              <p:cNvPr id="1027" name="Picture 3" descr="C:\Users\Chambreau Steven\AppData\Local\Microsoft\Windows\Temporary Internet Files\Content.Outlook\EZJNXODX\SIFT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00200" y="12649200"/>
                <a:ext cx="10745700" cy="6506484"/>
              </a:xfrm>
              <a:prstGeom prst="rect">
                <a:avLst/>
              </a:prstGeom>
              <a:noFill/>
            </p:spPr>
          </p:pic>
          <p:sp>
            <p:nvSpPr>
              <p:cNvPr id="67" name="TextBox 66"/>
              <p:cNvSpPr txBox="1"/>
              <p:nvPr/>
            </p:nvSpPr>
            <p:spPr>
              <a:xfrm>
                <a:off x="6006014" y="13058001"/>
                <a:ext cx="290938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3399"/>
                    </a:solidFill>
                  </a:rPr>
                  <a:t>HEATED IONIC LIQUID VAPOR INLET</a:t>
                </a:r>
                <a:endParaRPr lang="en-US" sz="1200" b="1" dirty="0">
                  <a:solidFill>
                    <a:srgbClr val="003399"/>
                  </a:solidFill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6705600" y="21945600"/>
              <a:ext cx="11871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70C0"/>
                  </a:solidFill>
                </a:rPr>
                <a:t>T = 170 K</a:t>
              </a:r>
              <a:endParaRPr lang="en-US" sz="1800" dirty="0">
                <a:solidFill>
                  <a:srgbClr val="0070C0"/>
                </a:solidFill>
              </a:endParaRPr>
            </a:p>
          </p:txBody>
        </p:sp>
      </p:grpSp>
      <p:sp>
        <p:nvSpPr>
          <p:cNvPr id="91" name="Text Box 569"/>
          <p:cNvSpPr txBox="1">
            <a:spLocks noChangeArrowheads="1"/>
          </p:cNvSpPr>
          <p:nvPr/>
        </p:nvSpPr>
        <p:spPr bwMode="auto">
          <a:xfrm>
            <a:off x="28360568" y="4495800"/>
            <a:ext cx="32624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98988">
              <a:defRPr/>
            </a:pPr>
            <a:r>
              <a:rPr lang="en-US" sz="7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Results</a:t>
            </a:r>
            <a:endParaRPr lang="en-US" sz="72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0" name="Text Box 1388"/>
          <p:cNvSpPr txBox="1">
            <a:spLocks noChangeArrowheads="1"/>
          </p:cNvSpPr>
          <p:nvPr/>
        </p:nvSpPr>
        <p:spPr bwMode="auto">
          <a:xfrm>
            <a:off x="30175200" y="27736800"/>
            <a:ext cx="12573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4000" indent="-254000" defTabSz="4598988">
              <a:buFontTx/>
              <a:buChar char="•"/>
            </a:pPr>
            <a:r>
              <a:rPr lang="en-US" sz="4800" dirty="0" smtClean="0"/>
              <a:t>Cooling facilitates detection of ion + ion pair products</a:t>
            </a:r>
          </a:p>
          <a:p>
            <a:pPr marL="711200" lvl="1" indent="-254000" defTabSz="4598988">
              <a:buFontTx/>
              <a:buChar char="•"/>
            </a:pPr>
            <a:r>
              <a:rPr lang="en-US" sz="4800" dirty="0" smtClean="0"/>
              <a:t>See ion addition or ion exchange reactions: (NTf</a:t>
            </a:r>
            <a:r>
              <a:rPr lang="en-US" sz="4800" baseline="-25000" dirty="0" smtClean="0"/>
              <a:t>2</a:t>
            </a:r>
            <a:r>
              <a:rPr lang="en-US" sz="4800" baseline="30000" dirty="0" smtClean="0"/>
              <a:t>-</a:t>
            </a:r>
            <a:r>
              <a:rPr lang="en-US" sz="4800" dirty="0" smtClean="0"/>
              <a:t>)</a:t>
            </a:r>
          </a:p>
          <a:p>
            <a:pPr marL="711200" lvl="1" indent="-254000" defTabSz="4598988">
              <a:buFontTx/>
              <a:buChar char="•"/>
            </a:pPr>
            <a:r>
              <a:rPr lang="en-US" sz="4800" dirty="0" smtClean="0"/>
              <a:t>See charge transfer reactions: (</a:t>
            </a:r>
            <a:r>
              <a:rPr lang="en-US" sz="4800" dirty="0" err="1" smtClean="0"/>
              <a:t>dca</a:t>
            </a:r>
            <a:r>
              <a:rPr lang="en-US" sz="4800" baseline="30000" smtClean="0"/>
              <a:t>-</a:t>
            </a:r>
            <a:r>
              <a:rPr lang="en-US" sz="4800" smtClean="0"/>
              <a:t>)</a:t>
            </a:r>
            <a:endParaRPr lang="en-US" sz="4800" dirty="0"/>
          </a:p>
        </p:txBody>
      </p:sp>
      <p:sp>
        <p:nvSpPr>
          <p:cNvPr id="1072" name="Text Box 1388"/>
          <p:cNvSpPr txBox="1">
            <a:spLocks noChangeArrowheads="1"/>
          </p:cNvSpPr>
          <p:nvPr/>
        </p:nvSpPr>
        <p:spPr bwMode="auto">
          <a:xfrm>
            <a:off x="30022800" y="32613600"/>
            <a:ext cx="12877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4000" indent="-254000" defTabSz="4598988">
              <a:buFontTx/>
              <a:buChar char="•"/>
            </a:pPr>
            <a:r>
              <a:rPr lang="en-US" sz="4800" dirty="0" smtClean="0"/>
              <a:t>Kinetics measurements</a:t>
            </a:r>
          </a:p>
          <a:p>
            <a:pPr marL="254000" indent="-254000" defTabSz="4598988">
              <a:buFontTx/>
              <a:buChar char="•"/>
            </a:pPr>
            <a:r>
              <a:rPr lang="en-US" sz="4800" dirty="0" smtClean="0"/>
              <a:t>Branching ratios</a:t>
            </a:r>
          </a:p>
          <a:p>
            <a:pPr marL="254000" indent="-254000" defTabSz="4598988">
              <a:buFontTx/>
              <a:buChar char="•"/>
            </a:pPr>
            <a:r>
              <a:rPr lang="en-US" sz="4800" i="1" dirty="0" err="1" smtClean="0"/>
              <a:t>ab</a:t>
            </a:r>
            <a:r>
              <a:rPr lang="en-US" sz="4800" i="1" dirty="0" smtClean="0"/>
              <a:t> initio</a:t>
            </a:r>
            <a:r>
              <a:rPr lang="en-US" sz="4800" dirty="0" smtClean="0"/>
              <a:t> calculations</a:t>
            </a:r>
          </a:p>
          <a:p>
            <a:pPr marL="254000" indent="-254000" defTabSz="4598988">
              <a:buFontTx/>
              <a:buChar char="•"/>
            </a:pPr>
            <a:r>
              <a:rPr lang="en-US" sz="4800" dirty="0" smtClean="0"/>
              <a:t>Role of impurities</a:t>
            </a:r>
            <a:endParaRPr lang="en-US" sz="4800" dirty="0"/>
          </a:p>
        </p:txBody>
      </p:sp>
      <p:sp>
        <p:nvSpPr>
          <p:cNvPr id="69" name="Text Box 1388"/>
          <p:cNvSpPr txBox="1">
            <a:spLocks noChangeArrowheads="1"/>
          </p:cNvSpPr>
          <p:nvPr/>
        </p:nvSpPr>
        <p:spPr bwMode="auto">
          <a:xfrm>
            <a:off x="685800" y="6410027"/>
            <a:ext cx="16002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4000" indent="-254000" defTabSz="4598988">
              <a:buFontTx/>
              <a:buChar char="•"/>
            </a:pPr>
            <a:r>
              <a:rPr lang="en-US" sz="4800" dirty="0" smtClean="0"/>
              <a:t>Extremely low vapor pressures of ionic liquids (IL)</a:t>
            </a:r>
          </a:p>
          <a:p>
            <a:pPr marL="254000" indent="-254000" defTabSz="4598988">
              <a:buFontTx/>
              <a:buChar char="•"/>
            </a:pPr>
            <a:r>
              <a:rPr lang="en-US" sz="4800" dirty="0" smtClean="0"/>
              <a:t>Detection of IL vapors very difficult</a:t>
            </a:r>
          </a:p>
          <a:p>
            <a:pPr marL="254000" indent="-254000" defTabSz="4598988">
              <a:buFontTx/>
              <a:buChar char="•"/>
            </a:pPr>
            <a:r>
              <a:rPr lang="en-US" sz="4800" dirty="0" smtClean="0"/>
              <a:t>Many </a:t>
            </a:r>
            <a:r>
              <a:rPr lang="en-US" sz="4800" dirty="0" err="1" smtClean="0"/>
              <a:t>ILs</a:t>
            </a:r>
            <a:r>
              <a:rPr lang="en-US" sz="4800" dirty="0" smtClean="0"/>
              <a:t> are thought to vaporize as intact ion pairs: C</a:t>
            </a:r>
            <a:r>
              <a:rPr lang="en-US" sz="4800" baseline="30000" dirty="0" smtClean="0"/>
              <a:t>+</a:t>
            </a:r>
            <a:r>
              <a:rPr lang="en-US" sz="4800" dirty="0" smtClean="0"/>
              <a:t>A</a:t>
            </a:r>
            <a:r>
              <a:rPr lang="en-US" sz="4800" baseline="30000" dirty="0" smtClean="0"/>
              <a:t>-</a:t>
            </a:r>
            <a:r>
              <a:rPr lang="en-US" sz="4800" dirty="0" smtClean="0"/>
              <a:t> </a:t>
            </a:r>
          </a:p>
          <a:p>
            <a:pPr marL="254000" indent="-254000" defTabSz="4598988">
              <a:buFontTx/>
              <a:buChar char="•"/>
            </a:pPr>
            <a:r>
              <a:rPr lang="en-US" sz="4800" dirty="0" smtClean="0"/>
              <a:t>Evaporated ion pairs are easily dissociated upon ionization:</a:t>
            </a:r>
          </a:p>
          <a:p>
            <a:pPr marL="3454400" lvl="7" indent="-254000" defTabSz="4598988"/>
            <a:r>
              <a:rPr lang="en-US" sz="4800" dirty="0" smtClean="0"/>
              <a:t>	</a:t>
            </a:r>
            <a:r>
              <a:rPr lang="en-US" sz="6000" dirty="0" smtClean="0"/>
              <a:t>C</a:t>
            </a:r>
            <a:r>
              <a:rPr lang="en-US" sz="6000" baseline="30000" dirty="0" smtClean="0"/>
              <a:t>+</a:t>
            </a:r>
            <a:r>
              <a:rPr lang="en-US" sz="6000" dirty="0" smtClean="0"/>
              <a:t>A</a:t>
            </a:r>
            <a:r>
              <a:rPr lang="en-US" sz="6000" baseline="30000" dirty="0" smtClean="0"/>
              <a:t>- </a:t>
            </a:r>
            <a:r>
              <a:rPr lang="en-US" sz="6000" dirty="0" smtClean="0">
                <a:sym typeface="Wingdings" pitchFamily="2" charset="2"/>
              </a:rPr>
              <a:t> </a:t>
            </a:r>
            <a:r>
              <a:rPr lang="en-US" sz="6000" dirty="0" smtClean="0"/>
              <a:t>C</a:t>
            </a:r>
            <a:r>
              <a:rPr lang="en-US" sz="6000" baseline="30000" dirty="0" smtClean="0"/>
              <a:t>+</a:t>
            </a:r>
            <a:r>
              <a:rPr lang="en-US" sz="6000" dirty="0" smtClean="0"/>
              <a:t> + A· + e</a:t>
            </a:r>
            <a:r>
              <a:rPr lang="en-US" sz="6000" baseline="30000" dirty="0" smtClean="0"/>
              <a:t>-</a:t>
            </a:r>
            <a:r>
              <a:rPr lang="en-US" sz="6000" dirty="0" smtClean="0"/>
              <a:t> </a:t>
            </a:r>
            <a:endParaRPr lang="en-US" sz="4800" dirty="0" smtClean="0"/>
          </a:p>
          <a:p>
            <a:pPr marL="254000" indent="-254000" defTabSz="4598988">
              <a:buFontTx/>
              <a:buChar char="•"/>
            </a:pPr>
            <a:r>
              <a:rPr lang="en-US" sz="4800" i="1" dirty="0" smtClean="0"/>
              <a:t>Can we attach a third ion to the ion pair for detection?</a:t>
            </a:r>
          </a:p>
          <a:p>
            <a:pPr marL="254000" indent="-254000" defTabSz="4598988">
              <a:buFontTx/>
              <a:buChar char="•"/>
            </a:pPr>
            <a:r>
              <a:rPr lang="en-US" sz="4800" i="1" dirty="0" smtClean="0"/>
              <a:t>Can we look for ion exchange/charge transfer reactions?</a:t>
            </a:r>
          </a:p>
        </p:txBody>
      </p:sp>
      <p:pic>
        <p:nvPicPr>
          <p:cNvPr id="115" name="Picture 114" descr="E diagram emimplusnh4plus.tif"/>
          <p:cNvPicPr>
            <a:picLocks noChangeAspect="1"/>
          </p:cNvPicPr>
          <p:nvPr/>
        </p:nvPicPr>
        <p:blipFill>
          <a:blip r:embed="rId10" cstate="print"/>
          <a:srcRect l="3333" t="42222" r="23333" b="10000"/>
          <a:stretch>
            <a:fillRect/>
          </a:stretch>
        </p:blipFill>
        <p:spPr>
          <a:xfrm>
            <a:off x="22232679" y="13586806"/>
            <a:ext cx="7485321" cy="3657600"/>
          </a:xfrm>
          <a:prstGeom prst="rect">
            <a:avLst/>
          </a:prstGeom>
        </p:spPr>
      </p:pic>
      <p:pic>
        <p:nvPicPr>
          <p:cNvPr id="117" name="Picture 116" descr="E diagram emimplusemim.tif"/>
          <p:cNvPicPr>
            <a:picLocks noChangeAspect="1"/>
          </p:cNvPicPr>
          <p:nvPr/>
        </p:nvPicPr>
        <p:blipFill>
          <a:blip r:embed="rId11" cstate="print"/>
          <a:srcRect l="3333" t="41111" r="44167" b="27778"/>
          <a:stretch>
            <a:fillRect/>
          </a:stretch>
        </p:blipFill>
        <p:spPr>
          <a:xfrm>
            <a:off x="24079199" y="10496107"/>
            <a:ext cx="5358809" cy="2381693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61" name="Picture 60" descr="1a1b V5.tif"/>
          <p:cNvPicPr>
            <a:picLocks noChangeAspect="1"/>
          </p:cNvPicPr>
          <p:nvPr/>
        </p:nvPicPr>
        <p:blipFill>
          <a:blip r:embed="rId12" cstate="print"/>
          <a:srcRect r="50427"/>
          <a:stretch>
            <a:fillRect/>
          </a:stretch>
        </p:blipFill>
        <p:spPr>
          <a:xfrm>
            <a:off x="16535400" y="6697835"/>
            <a:ext cx="7400260" cy="5417965"/>
          </a:xfrm>
          <a:prstGeom prst="rect">
            <a:avLst/>
          </a:prstGeom>
        </p:spPr>
      </p:pic>
      <p:pic>
        <p:nvPicPr>
          <p:cNvPr id="72" name="Picture 71" descr="1a1b V5.tif"/>
          <p:cNvPicPr>
            <a:picLocks noChangeAspect="1"/>
          </p:cNvPicPr>
          <p:nvPr/>
        </p:nvPicPr>
        <p:blipFill>
          <a:blip r:embed="rId12" cstate="print"/>
          <a:srcRect l="49003"/>
          <a:stretch>
            <a:fillRect/>
          </a:stretch>
        </p:blipFill>
        <p:spPr>
          <a:xfrm>
            <a:off x="16974880" y="14089235"/>
            <a:ext cx="7612911" cy="5417965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18059399" y="20452873"/>
            <a:ext cx="8065636" cy="6140928"/>
            <a:chOff x="17145000" y="17526000"/>
            <a:chExt cx="6781800" cy="4919056"/>
          </a:xfrm>
        </p:grpSpPr>
        <p:pic>
          <p:nvPicPr>
            <p:cNvPr id="62" name="Picture 61" descr="2a2bV5.tif"/>
            <p:cNvPicPr>
              <a:picLocks noChangeAspect="1"/>
            </p:cNvPicPr>
            <p:nvPr/>
          </p:nvPicPr>
          <p:blipFill>
            <a:blip r:embed="rId13" cstate="print"/>
            <a:srcRect r="49288"/>
            <a:stretch>
              <a:fillRect/>
            </a:stretch>
          </p:blipFill>
          <p:spPr>
            <a:xfrm>
              <a:off x="17145000" y="17526000"/>
              <a:ext cx="6781800" cy="4919056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18897600" y="179070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62</a:t>
              </a:r>
              <a:endParaRPr lang="en-US" sz="2400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2707600" y="20878800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453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0784800" y="6408420"/>
            <a:ext cx="6781800" cy="4834890"/>
            <a:chOff x="15621000" y="29455110"/>
            <a:chExt cx="6781800" cy="4834890"/>
          </a:xfrm>
        </p:grpSpPr>
        <p:pic>
          <p:nvPicPr>
            <p:cNvPr id="64" name="Picture 63" descr="3a3b V5.tif"/>
            <p:cNvPicPr>
              <a:picLocks noChangeAspect="1"/>
            </p:cNvPicPr>
            <p:nvPr/>
          </p:nvPicPr>
          <p:blipFill>
            <a:blip r:embed="rId14" cstate="print"/>
            <a:srcRect r="49288"/>
            <a:stretch>
              <a:fillRect/>
            </a:stretch>
          </p:blipFill>
          <p:spPr>
            <a:xfrm>
              <a:off x="15621000" y="29455110"/>
              <a:ext cx="6781800" cy="4834890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18059400" y="29718000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139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7109013" y="30632400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125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9812000" y="30937200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169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0878800" y="32461200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179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8821400" y="32766000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152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9242613" y="32701468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155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0632400" y="12573000"/>
            <a:ext cx="7048500" cy="4834890"/>
            <a:chOff x="16306800" y="30209490"/>
            <a:chExt cx="7048500" cy="4834890"/>
          </a:xfrm>
        </p:grpSpPr>
        <p:grpSp>
          <p:nvGrpSpPr>
            <p:cNvPr id="89" name="Group 88"/>
            <p:cNvGrpSpPr/>
            <p:nvPr/>
          </p:nvGrpSpPr>
          <p:grpSpPr>
            <a:xfrm>
              <a:off x="16535400" y="30209490"/>
              <a:ext cx="6819900" cy="4834890"/>
              <a:chOff x="17449800" y="35052000"/>
              <a:chExt cx="6819900" cy="4834890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22402800" y="35280600"/>
                <a:ext cx="569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/>
                  <a:t>139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1793200" y="37185600"/>
                <a:ext cx="569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/>
                  <a:t>125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20650200" y="365760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/>
                  <a:t>96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20040600" y="3764280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/>
                  <a:t>82</a:t>
                </a:r>
              </a:p>
            </p:txBody>
          </p:sp>
          <p:pic>
            <p:nvPicPr>
              <p:cNvPr id="74" name="Picture 73" descr="3a3b V5.tif"/>
              <p:cNvPicPr>
                <a:picLocks noChangeAspect="1"/>
              </p:cNvPicPr>
              <p:nvPr/>
            </p:nvPicPr>
            <p:blipFill>
              <a:blip r:embed="rId14" cstate="print"/>
              <a:srcRect l="49003"/>
              <a:stretch>
                <a:fillRect/>
              </a:stretch>
            </p:blipFill>
            <p:spPr>
              <a:xfrm>
                <a:off x="17449800" y="35052000"/>
                <a:ext cx="6819900" cy="4834890"/>
              </a:xfrm>
              <a:prstGeom prst="rect">
                <a:avLst/>
              </a:prstGeom>
            </p:spPr>
          </p:pic>
        </p:grpSp>
        <p:sp>
          <p:nvSpPr>
            <p:cNvPr id="63" name="Rectangle 62"/>
            <p:cNvSpPr/>
            <p:nvPr/>
          </p:nvSpPr>
          <p:spPr bwMode="auto">
            <a:xfrm>
              <a:off x="16306800" y="30861000"/>
              <a:ext cx="533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98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73" name="Picture 72" descr="2a2bV5.tif"/>
          <p:cNvPicPr>
            <a:picLocks noChangeAspect="1"/>
          </p:cNvPicPr>
          <p:nvPr/>
        </p:nvPicPr>
        <p:blipFill>
          <a:blip r:embed="rId13" cstate="print"/>
          <a:srcRect l="49003"/>
          <a:stretch>
            <a:fillRect/>
          </a:stretch>
        </p:blipFill>
        <p:spPr>
          <a:xfrm>
            <a:off x="15316200" y="29108400"/>
            <a:ext cx="7612911" cy="54910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98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98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26822</TotalTime>
  <Words>217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1_Default Design</vt:lpstr>
      <vt:lpstr>Custom Design</vt:lpstr>
      <vt:lpstr>1_Custom Design</vt:lpstr>
      <vt:lpstr>Slide 1</vt:lpstr>
    </vt:vector>
  </TitlesOfParts>
  <Company>AFFTC/IT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Schneider Stefan - EDWAFRL00330H</dc:creator>
  <cp:lastModifiedBy>Vaghjiani Ghanshyam</cp:lastModifiedBy>
  <cp:revision>254</cp:revision>
  <dcterms:created xsi:type="dcterms:W3CDTF">2007-03-27T15:54:49Z</dcterms:created>
  <dcterms:modified xsi:type="dcterms:W3CDTF">2011-05-02T20:28:32Z</dcterms:modified>
</cp:coreProperties>
</file>