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1009" y="152400"/>
            <a:ext cx="5261981" cy="48386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5" name="Google Shape;55;p13"/>
          <p:cNvCxnSpPr/>
          <p:nvPr/>
        </p:nvCxnSpPr>
        <p:spPr>
          <a:xfrm flipH="1" rot="10800000">
            <a:off x="1297100" y="308400"/>
            <a:ext cx="2915400" cy="2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" name="Google Shape;56;p13"/>
          <p:cNvCxnSpPr/>
          <p:nvPr/>
        </p:nvCxnSpPr>
        <p:spPr>
          <a:xfrm flipH="1" rot="10800000">
            <a:off x="1319925" y="691950"/>
            <a:ext cx="2634000" cy="20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Google Shape;57;p13"/>
          <p:cNvCxnSpPr/>
          <p:nvPr/>
        </p:nvCxnSpPr>
        <p:spPr>
          <a:xfrm flipH="1" rot="10800000">
            <a:off x="5018050" y="308400"/>
            <a:ext cx="2915400" cy="2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" name="Google Shape;58;p13"/>
          <p:cNvCxnSpPr/>
          <p:nvPr/>
        </p:nvCxnSpPr>
        <p:spPr>
          <a:xfrm flipH="1" rot="10800000">
            <a:off x="5221850" y="691375"/>
            <a:ext cx="2697600" cy="2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9" name="Google Shape;59;p13"/>
          <p:cNvCxnSpPr/>
          <p:nvPr/>
        </p:nvCxnSpPr>
        <p:spPr>
          <a:xfrm flipH="1" rot="10800000">
            <a:off x="1281213" y="4132100"/>
            <a:ext cx="2915400" cy="2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" name="Google Shape;60;p13"/>
          <p:cNvCxnSpPr/>
          <p:nvPr/>
        </p:nvCxnSpPr>
        <p:spPr>
          <a:xfrm flipH="1" rot="10800000">
            <a:off x="1022638" y="4515675"/>
            <a:ext cx="2915400" cy="2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p13"/>
          <p:cNvCxnSpPr/>
          <p:nvPr/>
        </p:nvCxnSpPr>
        <p:spPr>
          <a:xfrm flipH="1" rot="10800000">
            <a:off x="5002163" y="4132100"/>
            <a:ext cx="2915400" cy="2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 flipH="1" rot="10800000">
            <a:off x="5205963" y="4515675"/>
            <a:ext cx="2915400" cy="2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Google Shape;63;p13"/>
          <p:cNvSpPr txBox="1"/>
          <p:nvPr/>
        </p:nvSpPr>
        <p:spPr>
          <a:xfrm>
            <a:off x="218325" y="950375"/>
            <a:ext cx="3429000" cy="4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 reading the Moneythink Case Study, identify what steps were done in each phase. Add more lines if needed.</a:t>
            </a:r>
            <a:endParaRPr/>
          </a:p>
        </p:txBody>
      </p:sp>
      <p:cxnSp>
        <p:nvCxnSpPr>
          <p:cNvPr id="64" name="Google Shape;64;p13"/>
          <p:cNvCxnSpPr/>
          <p:nvPr/>
        </p:nvCxnSpPr>
        <p:spPr>
          <a:xfrm flipH="1" rot="10800000">
            <a:off x="166950" y="2398925"/>
            <a:ext cx="2012100" cy="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/>
          <p:nvPr/>
        </p:nvCxnSpPr>
        <p:spPr>
          <a:xfrm flipH="1" rot="10800000">
            <a:off x="86450" y="2775975"/>
            <a:ext cx="21762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" name="Google Shape;66;p13"/>
          <p:cNvCxnSpPr/>
          <p:nvPr/>
        </p:nvCxnSpPr>
        <p:spPr>
          <a:xfrm flipH="1" rot="10800000">
            <a:off x="6913875" y="2297075"/>
            <a:ext cx="2011500" cy="28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/>
          <p:nvPr/>
        </p:nvCxnSpPr>
        <p:spPr>
          <a:xfrm>
            <a:off x="6976725" y="2671275"/>
            <a:ext cx="2011200" cy="13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