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61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FF9F4"/>
    <a:srgbClr val="FF33CC"/>
    <a:srgbClr val="FF0066"/>
    <a:srgbClr val="008A3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76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72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488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735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665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544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693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26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35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17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28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504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sz="1600" dirty="0"/>
              <a:t>Do You See a Ghost</a:t>
            </a:r>
            <a:r>
              <a:rPr lang="en-US" altLang="ja-JP" sz="1600" dirty="0" smtClean="0"/>
              <a:t>?</a:t>
            </a:r>
            <a:br>
              <a:rPr lang="en-US" altLang="ja-JP" sz="1600" dirty="0" smtClean="0"/>
            </a:b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The </a:t>
            </a:r>
            <a:r>
              <a:rPr lang="en-US" altLang="ja-JP" sz="1600" dirty="0"/>
              <a:t>Relationship between Afterimage and Color Sensors in Humans</a:t>
            </a:r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37432" y="54879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29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Handout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1901248"/>
            <a:ext cx="7290055" cy="819216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Put the handout on your desk and look at the red circle from straight above </a:t>
            </a:r>
            <a:r>
              <a:rPr lang="en-US" altLang="ja-JP" dirty="0" smtClean="0"/>
              <a:t>without blinking for 30 seconds.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Then look at the white part of the hand out with blinking.</a:t>
            </a:r>
          </a:p>
        </p:txBody>
      </p:sp>
      <p:sp>
        <p:nvSpPr>
          <p:cNvPr id="4" name="円/楕円 3"/>
          <p:cNvSpPr/>
          <p:nvPr/>
        </p:nvSpPr>
        <p:spPr>
          <a:xfrm>
            <a:off x="2046339" y="3766370"/>
            <a:ext cx="1437968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>
              <a:ln>
                <a:solidFill>
                  <a:srgbClr val="008A3E"/>
                </a:solidFill>
              </a:ln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790940" y="3113753"/>
            <a:ext cx="48120" cy="3132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978794" y="3361386"/>
            <a:ext cx="3593206" cy="2253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21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sheet</a:t>
            </a:r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2084832"/>
            <a:ext cx="7290055" cy="856445"/>
          </a:xfrm>
        </p:spPr>
        <p:txBody>
          <a:bodyPr/>
          <a:lstStyle/>
          <a:p>
            <a:r>
              <a:rPr kumimoji="1" lang="en-US" altLang="ja-JP" dirty="0" smtClean="0"/>
              <a:t>Draw shape and color of the after image.</a:t>
            </a:r>
          </a:p>
          <a:p>
            <a:r>
              <a:rPr kumimoji="1" lang="en-US" altLang="ja-JP" dirty="0" smtClean="0"/>
              <a:t>Explain the shape.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914401" y="3181081"/>
            <a:ext cx="3966692" cy="32197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Figure.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5254580" y="3760631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5265314" y="4235002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V="1">
            <a:off x="5276045" y="4722252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5276045" y="5209502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V="1">
            <a:off x="5286779" y="5683873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5297510" y="6171123"/>
            <a:ext cx="3387144" cy="25758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5204097" y="3048336"/>
            <a:ext cx="1315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smtClean="0"/>
              <a:t>Explanation.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18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handout</a:t>
            </a:r>
            <a:r>
              <a:rPr lang="ja-JP" altLang="en-US" dirty="0" smtClean="0"/>
              <a:t>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1901248"/>
            <a:ext cx="7290055" cy="811376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Put </a:t>
            </a:r>
            <a:r>
              <a:rPr lang="en-US" altLang="ja-JP" dirty="0"/>
              <a:t>the handout on your desk and look at the red circle from straight above without blinking for 30 seconds.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Then look at the white part of the hand out with blinking.</a:t>
            </a:r>
          </a:p>
        </p:txBody>
      </p:sp>
      <p:sp>
        <p:nvSpPr>
          <p:cNvPr id="4" name="円/楕円 3"/>
          <p:cNvSpPr/>
          <p:nvPr/>
        </p:nvSpPr>
        <p:spPr>
          <a:xfrm>
            <a:off x="2046339" y="3766370"/>
            <a:ext cx="1437968" cy="13716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>
              <a:ln>
                <a:solidFill>
                  <a:srgbClr val="008A3E"/>
                </a:solidFill>
              </a:ln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790940" y="3113753"/>
            <a:ext cx="48120" cy="3132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2171590" y="5576552"/>
            <a:ext cx="1128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+mj-lt"/>
              </a:rPr>
              <a:t>blue</a:t>
            </a:r>
            <a:endParaRPr kumimoji="1" lang="ja-JP" altLang="en-US" sz="2800" dirty="0">
              <a:latin typeface="+mj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15383" y="5576552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+mj-lt"/>
              </a:rPr>
              <a:t>color?</a:t>
            </a:r>
            <a:endParaRPr kumimoji="1" lang="ja-JP" altLang="en-US" sz="2800" dirty="0"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5383" y="2804568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+mj-lt"/>
              </a:rPr>
              <a:t>afterimage</a:t>
            </a:r>
            <a:endParaRPr kumimoji="1" lang="ja-JP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645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handout</a:t>
            </a:r>
            <a:r>
              <a:rPr lang="ja-JP" altLang="en-US" dirty="0" smtClean="0"/>
              <a:t>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8095" y="1901248"/>
            <a:ext cx="7290055" cy="787856"/>
          </a:xfrm>
          <a:ln w="15875">
            <a:noFill/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Put </a:t>
            </a:r>
            <a:r>
              <a:rPr lang="en-US" altLang="ja-JP" dirty="0"/>
              <a:t>the handout on your desk and look at the red circle from straight above without blinking for 30 seconds.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Then look at the white part of the hand out with blinking.</a:t>
            </a:r>
          </a:p>
        </p:txBody>
      </p:sp>
      <p:sp>
        <p:nvSpPr>
          <p:cNvPr id="4" name="円/楕円 3"/>
          <p:cNvSpPr/>
          <p:nvPr/>
        </p:nvSpPr>
        <p:spPr>
          <a:xfrm>
            <a:off x="2046339" y="3766370"/>
            <a:ext cx="1437968" cy="1371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>
              <a:ln>
                <a:solidFill>
                  <a:srgbClr val="008A3E"/>
                </a:solidFill>
              </a:ln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4790940" y="3113753"/>
            <a:ext cx="48120" cy="31325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1936400" y="5576552"/>
            <a:ext cx="1583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+mj-lt"/>
              </a:rPr>
              <a:t>purple</a:t>
            </a:r>
            <a:endParaRPr kumimoji="1" lang="ja-JP" altLang="en-US" sz="2800" dirty="0">
              <a:latin typeface="+mj-lt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15383" y="5576552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+mj-lt"/>
              </a:rPr>
              <a:t>color?</a:t>
            </a:r>
            <a:endParaRPr kumimoji="1" lang="ja-JP" altLang="en-US" sz="2800" dirty="0"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15383" y="2804568"/>
            <a:ext cx="2698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latin typeface="+mj-lt"/>
              </a:rPr>
              <a:t>afterimage</a:t>
            </a:r>
            <a:endParaRPr kumimoji="1" lang="ja-JP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16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247115" cy="1499616"/>
          </a:xfrm>
        </p:spPr>
        <p:txBody>
          <a:bodyPr/>
          <a:lstStyle/>
          <a:p>
            <a:r>
              <a:rPr kumimoji="1" lang="en-US" altLang="ja-JP" dirty="0" smtClean="0"/>
              <a:t>sheet</a:t>
            </a:r>
            <a:r>
              <a:rPr kumimoji="1" lang="ja-JP" altLang="en-US" dirty="0" smtClean="0"/>
              <a:t>２　　　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1639842"/>
              </p:ext>
            </p:extLst>
          </p:nvPr>
        </p:nvGraphicFramePr>
        <p:xfrm>
          <a:off x="768096" y="1779665"/>
          <a:ext cx="3275870" cy="4547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363"/>
                <a:gridCol w="1621507"/>
              </a:tblGrid>
              <a:tr h="65379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original color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color of afterimage</a:t>
                      </a:r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846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817599" y="6392350"/>
            <a:ext cx="3353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dirty="0" smtClean="0"/>
              <a:t>Your number in group:</a:t>
            </a:r>
            <a:r>
              <a:rPr kumimoji="1" lang="ja-JP" altLang="en-US" dirty="0" smtClean="0"/>
              <a:t>（　</a:t>
            </a:r>
            <a:r>
              <a:rPr kumimoji="1" lang="ja-JP" altLang="en-US" dirty="0"/>
              <a:t>　　</a:t>
            </a:r>
            <a:r>
              <a:rPr kumimoji="1" lang="ja-JP" altLang="en-US" dirty="0" smtClean="0"/>
              <a:t>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70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インテグラル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インテグラル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インテグラル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xmlns:a="http://schemas.openxmlformats.org/drawingml/2006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239</TotalTime>
  <Words>172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インテグラル</vt:lpstr>
      <vt:lpstr>Do You See a Ghost?  The Relationship between Afterimage and Color Sensors in Humans</vt:lpstr>
      <vt:lpstr>Handout１</vt:lpstr>
      <vt:lpstr>sheet１</vt:lpstr>
      <vt:lpstr>handout２</vt:lpstr>
      <vt:lpstr>handout３</vt:lpstr>
      <vt:lpstr>sheet２　　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残像現象とヒトの色センサー</dc:title>
  <dc:creator>User</dc:creator>
  <cp:lastModifiedBy>Janice Hall</cp:lastModifiedBy>
  <cp:revision>29</cp:revision>
  <cp:lastPrinted>2016-03-17T05:48:48Z</cp:lastPrinted>
  <dcterms:created xsi:type="dcterms:W3CDTF">2018-01-16T16:34:39Z</dcterms:created>
  <dcterms:modified xsi:type="dcterms:W3CDTF">2018-01-16T16:37:37Z</dcterms:modified>
</cp:coreProperties>
</file>