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>
        <p:scale>
          <a:sx n="78" d="100"/>
          <a:sy n="78" d="100"/>
        </p:scale>
        <p:origin x="5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1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9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0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0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7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0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2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8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1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7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7F852-A14A-40EE-90C2-278E8BD80EDF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64AF9-367F-4EB5-8CEF-FE8F91B0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2.70 In-class exam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05/15/2017</a:t>
            </a:r>
          </a:p>
        </p:txBody>
      </p:sp>
    </p:spTree>
    <p:extLst>
      <p:ext uri="{BB962C8B-B14F-4D97-AF65-F5344CB8AC3E}">
        <p14:creationId xmlns:p14="http://schemas.microsoft.com/office/powerpoint/2010/main" val="97886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1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4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24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9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5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8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5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1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58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1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9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6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9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91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44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</Words>
  <Application>Microsoft Office PowerPoint</Application>
  <PresentationFormat>Widescreen</PresentationFormat>
  <Paragraphs>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2.70 In-class exam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2.70 In-class exam review</dc:title>
  <dc:creator>Thomas Cervantes</dc:creator>
  <cp:lastModifiedBy>Thomas Cervantes</cp:lastModifiedBy>
  <cp:revision>5</cp:revision>
  <dcterms:created xsi:type="dcterms:W3CDTF">2017-05-15T17:26:54Z</dcterms:created>
  <dcterms:modified xsi:type="dcterms:W3CDTF">2017-05-15T18:40:41Z</dcterms:modified>
</cp:coreProperties>
</file>