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8BA8E-DF17-4CDC-8B93-C1A9895A8D1A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ADC8A-A0FB-4B6B-B195-DC299755B8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48763-F861-4A3F-B711-BF6BB0F93B28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5A65F1-5A7F-4710-BEEE-4182CC769E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6FBCF-8101-49AF-A679-9B24C7A26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al Kelly - commission-graphic-1-voterlooku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15648"/>
            <a:ext cx="9144000" cy="6226703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eal Kelley - commission-graphic-2-pplooku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15648"/>
            <a:ext cx="9144000" cy="6226703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eal Kelley - commission-graphic-3-vb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11727"/>
            <a:ext cx="9144000" cy="6234545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eal Kelley - commission-graphic-4-milita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15648"/>
            <a:ext cx="9144000" cy="6226703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eal Kelley - commission-graphic-5-myballo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15648"/>
            <a:ext cx="9144000" cy="6226703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</vt:lpstr>
      <vt:lpstr>Slide 1</vt:lpstr>
      <vt:lpstr>Slide 2</vt:lpstr>
      <vt:lpstr>Slide 3</vt:lpstr>
      <vt:lpstr>Slide 4</vt:lpstr>
      <vt:lpstr>Slide 5</vt:lpstr>
    </vt:vector>
  </TitlesOfParts>
  <Company>GSA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MarkDNejbauer</dc:creator>
  <cp:lastModifiedBy>MarkDNejbauer</cp:lastModifiedBy>
  <cp:revision>2</cp:revision>
  <dcterms:created xsi:type="dcterms:W3CDTF">2013-09-17T16:29:55Z</dcterms:created>
  <dcterms:modified xsi:type="dcterms:W3CDTF">2013-09-19T22:13:07Z</dcterms:modified>
</cp:coreProperties>
</file>