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49" r:id="rId2"/>
    <p:sldMasterId id="2147483650" r:id="rId3"/>
    <p:sldMasterId id="2147483652" r:id="rId4"/>
    <p:sldMasterId id="2147483653" r:id="rId5"/>
    <p:sldMasterId id="2147483654" r:id="rId6"/>
    <p:sldMasterId id="2147483655"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Lst>
  <p:notesMasterIdLst>
    <p:notesMasterId r:id="rId44"/>
  </p:notesMasterIdLst>
  <p:handoutMasterIdLst>
    <p:handoutMasterId r:id="rId45"/>
  </p:handoutMasterIdLst>
  <p:sldIdLst>
    <p:sldId id="256" r:id="rId21"/>
    <p:sldId id="330" r:id="rId22"/>
    <p:sldId id="336" r:id="rId23"/>
    <p:sldId id="309" r:id="rId24"/>
    <p:sldId id="310" r:id="rId25"/>
    <p:sldId id="305" r:id="rId26"/>
    <p:sldId id="308" r:id="rId27"/>
    <p:sldId id="329" r:id="rId28"/>
    <p:sldId id="331" r:id="rId29"/>
    <p:sldId id="324" r:id="rId30"/>
    <p:sldId id="318" r:id="rId31"/>
    <p:sldId id="315" r:id="rId32"/>
    <p:sldId id="280" r:id="rId33"/>
    <p:sldId id="338" r:id="rId34"/>
    <p:sldId id="337" r:id="rId35"/>
    <p:sldId id="327" r:id="rId36"/>
    <p:sldId id="328" r:id="rId37"/>
    <p:sldId id="317" r:id="rId38"/>
    <p:sldId id="322" r:id="rId39"/>
    <p:sldId id="339" r:id="rId40"/>
    <p:sldId id="340" r:id="rId41"/>
    <p:sldId id="341" r:id="rId42"/>
    <p:sldId id="342" r:id="rId43"/>
  </p:sldIdLst>
  <p:sldSz cx="13004800" cy="9753600"/>
  <p:notesSz cx="6934200" cy="9232900"/>
  <p:defaultTextStyle>
    <a:defPPr>
      <a:defRPr lang="en-US"/>
    </a:defPPr>
    <a:lvl1pPr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1pPr>
    <a:lvl2pPr marL="4572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2pPr>
    <a:lvl3pPr marL="9144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3pPr>
    <a:lvl4pPr marL="13716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4pPr>
    <a:lvl5pPr marL="1828800" algn="ctr" rtl="0" fontAlgn="base">
      <a:spcBef>
        <a:spcPct val="0"/>
      </a:spcBef>
      <a:spcAft>
        <a:spcPct val="0"/>
      </a:spcAft>
      <a:defRPr sz="4200" kern="1200">
        <a:solidFill>
          <a:srgbClr val="414141"/>
        </a:solidFill>
        <a:latin typeface="Gill Sans Light" charset="0"/>
        <a:ea typeface="ヒラギノ角ゴ ProN W3" charset="0"/>
        <a:cs typeface="ヒラギノ角ゴ ProN W3" charset="0"/>
        <a:sym typeface="Gill Sans Light" charset="0"/>
      </a:defRPr>
    </a:lvl5pPr>
    <a:lvl6pPr marL="22860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6pPr>
    <a:lvl7pPr marL="27432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7pPr>
    <a:lvl8pPr marL="32004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8pPr>
    <a:lvl9pPr marL="3657600" algn="l" defTabSz="914400" rtl="0" eaLnBrk="1" latinLnBrk="0" hangingPunct="1">
      <a:defRPr sz="4200" kern="1200">
        <a:solidFill>
          <a:srgbClr val="414141"/>
        </a:solidFill>
        <a:latin typeface="Gill Sans Light" charset="0"/>
        <a:ea typeface="ヒラギノ角ゴ ProN W3" charset="0"/>
        <a:cs typeface="ヒラギノ角ゴ ProN W3" charset="0"/>
        <a:sym typeface="Gill Sans Light" charset="0"/>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22" autoAdjust="0"/>
    <p:restoredTop sz="94660"/>
  </p:normalViewPr>
  <p:slideViewPr>
    <p:cSldViewPr>
      <p:cViewPr varScale="1">
        <p:scale>
          <a:sx n="70" d="100"/>
          <a:sy n="70" d="100"/>
        </p:scale>
        <p:origin x="-114" y="-13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05620" cy="461960"/>
          </a:xfrm>
          <a:prstGeom prst="rect">
            <a:avLst/>
          </a:prstGeom>
        </p:spPr>
        <p:txBody>
          <a:bodyPr vert="horz" lIns="91494" tIns="45748" rIns="91494" bIns="45748" rtlCol="0"/>
          <a:lstStyle>
            <a:lvl1pPr algn="l">
              <a:defRPr sz="1200"/>
            </a:lvl1pPr>
          </a:lstStyle>
          <a:p>
            <a:endParaRPr lang="en-US" dirty="0"/>
          </a:p>
        </p:txBody>
      </p:sp>
      <p:sp>
        <p:nvSpPr>
          <p:cNvPr id="3" name="Date Placeholder 2"/>
          <p:cNvSpPr>
            <a:spLocks noGrp="1"/>
          </p:cNvSpPr>
          <p:nvPr>
            <p:ph type="dt" sz="quarter" idx="1"/>
          </p:nvPr>
        </p:nvSpPr>
        <p:spPr>
          <a:xfrm>
            <a:off x="3926981" y="2"/>
            <a:ext cx="3005619" cy="461960"/>
          </a:xfrm>
          <a:prstGeom prst="rect">
            <a:avLst/>
          </a:prstGeom>
        </p:spPr>
        <p:txBody>
          <a:bodyPr vert="horz" lIns="91494" tIns="45748" rIns="91494" bIns="45748" rtlCol="0"/>
          <a:lstStyle>
            <a:lvl1pPr algn="r">
              <a:defRPr sz="1200"/>
            </a:lvl1pPr>
          </a:lstStyle>
          <a:p>
            <a:endParaRPr lang="en-US" dirty="0"/>
          </a:p>
        </p:txBody>
      </p:sp>
      <p:sp>
        <p:nvSpPr>
          <p:cNvPr id="4" name="Footer Placeholder 3"/>
          <p:cNvSpPr>
            <a:spLocks noGrp="1"/>
          </p:cNvSpPr>
          <p:nvPr>
            <p:ph type="ftr" sz="quarter" idx="2"/>
          </p:nvPr>
        </p:nvSpPr>
        <p:spPr>
          <a:xfrm>
            <a:off x="2" y="8769365"/>
            <a:ext cx="3005620" cy="461960"/>
          </a:xfrm>
          <a:prstGeom prst="rect">
            <a:avLst/>
          </a:prstGeom>
        </p:spPr>
        <p:txBody>
          <a:bodyPr vert="horz" lIns="91494" tIns="45748" rIns="91494" bIns="457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6981" y="8769365"/>
            <a:ext cx="3005619" cy="461960"/>
          </a:xfrm>
          <a:prstGeom prst="rect">
            <a:avLst/>
          </a:prstGeom>
        </p:spPr>
        <p:txBody>
          <a:bodyPr vert="horz" lIns="91494" tIns="45748" rIns="91494" bIns="45748" rtlCol="0" anchor="b"/>
          <a:lstStyle>
            <a:lvl1pPr algn="r">
              <a:defRPr sz="1200"/>
            </a:lvl1pPr>
          </a:lstStyle>
          <a:p>
            <a:fld id="{0DFBCF59-B8A1-47DE-AEF3-C402160E91AF}" type="slidenum">
              <a:rPr lang="en-US" smtClean="0"/>
              <a:pPr/>
              <a:t>‹#›</a:t>
            </a:fld>
            <a:endParaRPr lang="en-US" dirty="0"/>
          </a:p>
        </p:txBody>
      </p:sp>
    </p:spTree>
    <p:extLst>
      <p:ext uri="{BB962C8B-B14F-4D97-AF65-F5344CB8AC3E}">
        <p14:creationId xmlns:p14="http://schemas.microsoft.com/office/powerpoint/2010/main" val="294890568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298" cy="461331"/>
          </a:xfrm>
          <a:prstGeom prst="rect">
            <a:avLst/>
          </a:prstGeom>
        </p:spPr>
        <p:txBody>
          <a:bodyPr vert="horz" lIns="90534" tIns="45267" rIns="90534" bIns="45267" rtlCol="0"/>
          <a:lstStyle>
            <a:lvl1pPr algn="l">
              <a:defRPr sz="1200"/>
            </a:lvl1pPr>
          </a:lstStyle>
          <a:p>
            <a:endParaRPr lang="en-US"/>
          </a:p>
        </p:txBody>
      </p:sp>
      <p:sp>
        <p:nvSpPr>
          <p:cNvPr id="3" name="Date Placeholder 2"/>
          <p:cNvSpPr>
            <a:spLocks noGrp="1"/>
          </p:cNvSpPr>
          <p:nvPr>
            <p:ph type="dt" idx="1"/>
          </p:nvPr>
        </p:nvSpPr>
        <p:spPr>
          <a:xfrm>
            <a:off x="3928334" y="0"/>
            <a:ext cx="3004298" cy="461331"/>
          </a:xfrm>
          <a:prstGeom prst="rect">
            <a:avLst/>
          </a:prstGeom>
        </p:spPr>
        <p:txBody>
          <a:bodyPr vert="horz" lIns="90534" tIns="45267" rIns="90534" bIns="45267" rtlCol="0"/>
          <a:lstStyle>
            <a:lvl1pPr algn="r">
              <a:defRPr sz="1200"/>
            </a:lvl1pPr>
          </a:lstStyle>
          <a:p>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0534" tIns="45267" rIns="90534" bIns="45267" rtlCol="0" anchor="ctr"/>
          <a:lstStyle/>
          <a:p>
            <a:endParaRPr lang="en-US"/>
          </a:p>
        </p:txBody>
      </p:sp>
      <p:sp>
        <p:nvSpPr>
          <p:cNvPr id="5" name="Notes Placeholder 4"/>
          <p:cNvSpPr>
            <a:spLocks noGrp="1"/>
          </p:cNvSpPr>
          <p:nvPr>
            <p:ph type="body" sz="quarter" idx="3"/>
          </p:nvPr>
        </p:nvSpPr>
        <p:spPr>
          <a:xfrm>
            <a:off x="693420" y="4384998"/>
            <a:ext cx="5547360" cy="4155119"/>
          </a:xfrm>
          <a:prstGeom prst="rect">
            <a:avLst/>
          </a:prstGeom>
        </p:spPr>
        <p:txBody>
          <a:bodyPr vert="horz" lIns="90534" tIns="45267" rIns="90534" bIns="4526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996"/>
            <a:ext cx="3004298" cy="461331"/>
          </a:xfrm>
          <a:prstGeom prst="rect">
            <a:avLst/>
          </a:prstGeom>
        </p:spPr>
        <p:txBody>
          <a:bodyPr vert="horz" lIns="90534" tIns="45267" rIns="90534" bIns="45267" rtlCol="0" anchor="b"/>
          <a:lstStyle>
            <a:lvl1pPr algn="l">
              <a:defRPr sz="1200"/>
            </a:lvl1pPr>
          </a:lstStyle>
          <a:p>
            <a:endParaRPr lang="en-US"/>
          </a:p>
        </p:txBody>
      </p:sp>
      <p:sp>
        <p:nvSpPr>
          <p:cNvPr id="7" name="Slide Number Placeholder 6"/>
          <p:cNvSpPr>
            <a:spLocks noGrp="1"/>
          </p:cNvSpPr>
          <p:nvPr>
            <p:ph type="sldNum" sz="quarter" idx="5"/>
          </p:nvPr>
        </p:nvSpPr>
        <p:spPr>
          <a:xfrm>
            <a:off x="3928334" y="8769996"/>
            <a:ext cx="3004298" cy="461331"/>
          </a:xfrm>
          <a:prstGeom prst="rect">
            <a:avLst/>
          </a:prstGeom>
        </p:spPr>
        <p:txBody>
          <a:bodyPr vert="horz" lIns="90534" tIns="45267" rIns="90534" bIns="45267" rtlCol="0" anchor="b"/>
          <a:lstStyle>
            <a:lvl1pPr algn="r">
              <a:defRPr sz="1200"/>
            </a:lvl1pPr>
          </a:lstStyle>
          <a:p>
            <a:fld id="{A9FB99DA-0CB5-46E3-8914-859F2E8F9C51}" type="slidenum">
              <a:rPr lang="en-US" smtClean="0"/>
              <a:pPr/>
              <a:t>‹#›</a:t>
            </a:fld>
            <a:endParaRPr lang="en-US"/>
          </a:p>
        </p:txBody>
      </p:sp>
    </p:spTree>
    <p:extLst>
      <p:ext uri="{BB962C8B-B14F-4D97-AF65-F5344CB8AC3E}">
        <p14:creationId xmlns:p14="http://schemas.microsoft.com/office/powerpoint/2010/main" val="231116957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FB99DA-0CB5-46E3-8914-859F2E8F9C51}"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79168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FB99DA-0CB5-46E3-8914-859F2E8F9C51}" type="slidenum">
              <a:rPr lang="en-US" smtClean="0"/>
              <a:pPr/>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31686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187700"/>
            <a:ext cx="60706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03200"/>
            <a:ext cx="30734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03200"/>
            <a:ext cx="90678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782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54000"/>
            <a:ext cx="6070600" cy="9232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dissolv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9232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923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2451100"/>
            <a:ext cx="6070600" cy="688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451100"/>
            <a:ext cx="6070600" cy="688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5138" y="2276475"/>
            <a:ext cx="2998787"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884713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0226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0226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03200"/>
            <a:ext cx="30734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03200"/>
            <a:ext cx="90678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0226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0226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03200"/>
            <a:ext cx="30734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03200"/>
            <a:ext cx="90678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908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908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5138" y="2276475"/>
            <a:ext cx="2998787"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884713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30226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3022600"/>
            <a:ext cx="6070600" cy="129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276475"/>
            <a:ext cx="3073400"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276475"/>
            <a:ext cx="906780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55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8077200"/>
            <a:ext cx="6070600" cy="1206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6832600"/>
            <a:ext cx="3073400" cy="2451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6832600"/>
            <a:ext cx="9067800" cy="2451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dissolv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564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779000" y="3187700"/>
            <a:ext cx="2870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dissolv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dissolv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dissolv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5800" y="254000"/>
            <a:ext cx="3073400" cy="8775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55600" y="254000"/>
            <a:ext cx="9067800" cy="8775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3.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4.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4.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3.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2.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3.pn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4.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3.pn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5" name="Picture 1"/>
          <p:cNvPicPr>
            <a:picLocks noChangeArrowheads="1"/>
          </p:cNvPicPr>
          <p:nvPr/>
        </p:nvPicPr>
        <p:blipFill>
          <a:blip r:embed="rId14" cstate="print"/>
          <a:srcRect/>
          <a:stretch>
            <a:fillRect/>
          </a:stretch>
        </p:blipFill>
        <p:spPr bwMode="auto">
          <a:xfrm>
            <a:off x="4108450" y="-850900"/>
            <a:ext cx="11417300" cy="11415713"/>
          </a:xfrm>
          <a:prstGeom prst="rect">
            <a:avLst/>
          </a:prstGeom>
          <a:noFill/>
          <a:ln w="12700" cap="flat">
            <a:noFill/>
            <a:miter lim="800000"/>
            <a:headEnd/>
            <a:tailEnd/>
          </a:ln>
        </p:spPr>
      </p:pic>
      <p:sp>
        <p:nvSpPr>
          <p:cNvPr id="1026" name="Rectangle 2"/>
          <p:cNvSpPr>
            <a:spLocks noGrp="1" noChangeArrowheads="1"/>
          </p:cNvSpPr>
          <p:nvPr>
            <p:ph type="title"/>
          </p:nvPr>
        </p:nvSpPr>
        <p:spPr bwMode="auto">
          <a:xfrm>
            <a:off x="355600" y="-203200"/>
            <a:ext cx="12293600" cy="32385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1027" name="Rectangle 3"/>
          <p:cNvSpPr>
            <a:spLocks noGrp="1" noChangeArrowheads="1"/>
          </p:cNvSpPr>
          <p:nvPr>
            <p:ph type="body" idx="1"/>
          </p:nvPr>
        </p:nvSpPr>
        <p:spPr bwMode="auto">
          <a:xfrm>
            <a:off x="355600" y="3022600"/>
            <a:ext cx="12293600" cy="1295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pic>
        <p:nvPicPr>
          <p:cNvPr id="1028" name="Picture 4"/>
          <p:cNvPicPr>
            <a:picLocks noChangeArrowheads="1"/>
          </p:cNvPicPr>
          <p:nvPr/>
        </p:nvPicPr>
        <p:blipFill>
          <a:blip r:embed="rId15" cstate="print"/>
          <a:srcRect/>
          <a:stretch>
            <a:fillRect/>
          </a:stretch>
        </p:blipFill>
        <p:spPr bwMode="auto">
          <a:xfrm>
            <a:off x="101600" y="8031163"/>
            <a:ext cx="1384300" cy="1384300"/>
          </a:xfrm>
          <a:prstGeom prst="rect">
            <a:avLst/>
          </a:prstGeom>
          <a:noFill/>
          <a:ln w="12700" cap="flat">
            <a:noFill/>
            <a:miter lim="800000"/>
            <a:headEnd/>
            <a:tailEnd/>
          </a:ln>
        </p:spPr>
      </p:pic>
      <p:sp>
        <p:nvSpPr>
          <p:cNvPr id="1029" name="Rectangle 5"/>
          <p:cNvSpPr>
            <a:spLocks/>
          </p:cNvSpPr>
          <p:nvPr/>
        </p:nvSpPr>
        <p:spPr bwMode="auto">
          <a:xfrm>
            <a:off x="63500" y="9436100"/>
            <a:ext cx="1473200" cy="342900"/>
          </a:xfrm>
          <a:prstGeom prst="rect">
            <a:avLst/>
          </a:prstGeom>
          <a:noFill/>
          <a:ln w="12700" cap="flat">
            <a:noFill/>
            <a:miter lim="800000"/>
            <a:headEnd type="none" w="med" len="med"/>
            <a:tailEnd type="none" w="med" len="med"/>
          </a:ln>
        </p:spPr>
        <p:txBody>
          <a:bodyPr lIns="0" tIns="0" rIns="0" bIns="0"/>
          <a:lstStyle/>
          <a:p>
            <a:r>
              <a:rPr lang="en-US" sz="1400" dirty="0">
                <a:solidFill>
                  <a:srgbClr val="531D1E"/>
                </a:solidFill>
                <a:ea typeface="Gill Sans Light" charset="0"/>
                <a:cs typeface="Gill Sans Light" charset="0"/>
              </a:rPr>
              <a:t>Kris W. Kobach</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1266" name="Rectangle 2"/>
          <p:cNvSpPr>
            <a:spLocks noGrp="1" noChangeArrowheads="1"/>
          </p:cNvSpPr>
          <p:nvPr>
            <p:ph type="body" idx="1"/>
          </p:nvPr>
        </p:nvSpPr>
        <p:spPr bwMode="auto">
          <a:xfrm>
            <a:off x="355600" y="3187700"/>
            <a:ext cx="12293600" cy="58420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pic>
        <p:nvPicPr>
          <p:cNvPr id="11267" name="Picture 3"/>
          <p:cNvPicPr>
            <a:picLocks noChangeArrowheads="1"/>
          </p:cNvPicPr>
          <p:nvPr/>
        </p:nvPicPr>
        <p:blipFill>
          <a:blip r:embed="rId14" cstate="print"/>
          <a:srcRect/>
          <a:stretch>
            <a:fillRect/>
          </a:stretch>
        </p:blipFill>
        <p:spPr bwMode="auto">
          <a:xfrm>
            <a:off x="4108450" y="-850900"/>
            <a:ext cx="11417300" cy="11415713"/>
          </a:xfrm>
          <a:prstGeom prst="rect">
            <a:avLst/>
          </a:prstGeom>
          <a:noFill/>
          <a:ln w="12700" cap="flat">
            <a:noFill/>
            <a:miter lim="800000"/>
            <a:headEnd/>
            <a:tailEnd/>
          </a:ln>
        </p:spPr>
      </p:pic>
      <p:pic>
        <p:nvPicPr>
          <p:cNvPr id="11268" name="Picture 4"/>
          <p:cNvPicPr>
            <a:picLocks noChangeArrowheads="1"/>
          </p:cNvPicPr>
          <p:nvPr/>
        </p:nvPicPr>
        <p:blipFill>
          <a:blip r:embed="rId15" cstate="print"/>
          <a:srcRect/>
          <a:stretch>
            <a:fillRect/>
          </a:stretch>
        </p:blipFill>
        <p:spPr bwMode="auto">
          <a:xfrm>
            <a:off x="101600" y="8031163"/>
            <a:ext cx="1384300" cy="1384300"/>
          </a:xfrm>
          <a:prstGeom prst="rect">
            <a:avLst/>
          </a:prstGeom>
          <a:noFill/>
          <a:ln w="12700" cap="flat">
            <a:noFill/>
            <a:miter lim="800000"/>
            <a:headEnd/>
            <a:tailEnd/>
          </a:ln>
        </p:spPr>
      </p:pic>
      <p:sp>
        <p:nvSpPr>
          <p:cNvPr id="11269" name="Rectangle 5"/>
          <p:cNvSpPr>
            <a:spLocks/>
          </p:cNvSpPr>
          <p:nvPr/>
        </p:nvSpPr>
        <p:spPr bwMode="auto">
          <a:xfrm>
            <a:off x="63500" y="9436100"/>
            <a:ext cx="1473200" cy="342900"/>
          </a:xfrm>
          <a:prstGeom prst="rect">
            <a:avLst/>
          </a:prstGeom>
          <a:noFill/>
          <a:ln w="12700" cap="flat">
            <a:noFill/>
            <a:miter lim="800000"/>
            <a:headEnd type="none" w="med" len="med"/>
            <a:tailEnd type="none" w="med" len="med"/>
          </a:ln>
        </p:spPr>
        <p:txBody>
          <a:bodyPr lIns="0" tIns="0" rIns="0" bIns="0"/>
          <a:lstStyle/>
          <a:p>
            <a:r>
              <a:rPr lang="en-US" sz="1400" dirty="0">
                <a:solidFill>
                  <a:srgbClr val="531D1E"/>
                </a:solidFill>
                <a:ea typeface="Gill Sans Light" charset="0"/>
                <a:cs typeface="Gill Sans Light" charset="0"/>
              </a:rPr>
              <a:t>Kris W. Kobach</a:t>
            </a: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ransition>
    <p:dissolve/>
  </p:transition>
  <p:hf sldNum="0" hdr="0" ftr="0"/>
  <p:txStyles>
    <p:titleStyle>
      <a:lvl1pPr algn="l" rtl="0" fontAlgn="base">
        <a:spcBef>
          <a:spcPct val="0"/>
        </a:spcBef>
        <a:spcAft>
          <a:spcPct val="0"/>
        </a:spcAft>
        <a:defRPr sz="7200">
          <a:solidFill>
            <a:schemeClr val="tx1"/>
          </a:solidFill>
          <a:latin typeface="+mj-lt"/>
          <a:ea typeface="+mj-ea"/>
          <a:cs typeface="+mj-cs"/>
          <a:sym typeface="Gill Sans Light" charset="0"/>
        </a:defRPr>
      </a:lvl1pPr>
      <a:lvl2pPr algn="l"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l"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l"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l"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l"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l"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l"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l"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2290" name="Rectangle 2"/>
          <p:cNvSpPr>
            <a:spLocks noGrp="1" noChangeArrowheads="1"/>
          </p:cNvSpPr>
          <p:nvPr>
            <p:ph type="body" idx="1"/>
          </p:nvPr>
        </p:nvSpPr>
        <p:spPr bwMode="auto">
          <a:xfrm>
            <a:off x="355600" y="3187700"/>
            <a:ext cx="5892800" cy="584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3314" name="Rectangle 2"/>
          <p:cNvSpPr>
            <a:spLocks noGrp="1" noChangeArrowheads="1"/>
          </p:cNvSpPr>
          <p:nvPr>
            <p:ph type="body" idx="1"/>
          </p:nvPr>
        </p:nvSpPr>
        <p:spPr bwMode="auto">
          <a:xfrm>
            <a:off x="355600" y="3187700"/>
            <a:ext cx="5892800" cy="584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body" idx="1"/>
          </p:nvPr>
        </p:nvSpPr>
        <p:spPr bwMode="auto">
          <a:xfrm>
            <a:off x="355600" y="254000"/>
            <a:ext cx="12293600" cy="92329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pic>
        <p:nvPicPr>
          <p:cNvPr id="14338" name="Picture 2"/>
          <p:cNvPicPr>
            <a:picLocks noChangeArrowheads="1"/>
          </p:cNvPicPr>
          <p:nvPr/>
        </p:nvPicPr>
        <p:blipFill>
          <a:blip r:embed="rId14" cstate="print"/>
          <a:srcRect/>
          <a:stretch>
            <a:fillRect/>
          </a:stretch>
        </p:blipFill>
        <p:spPr bwMode="auto">
          <a:xfrm>
            <a:off x="101600" y="8031163"/>
            <a:ext cx="1384300" cy="1384300"/>
          </a:xfrm>
          <a:prstGeom prst="rect">
            <a:avLst/>
          </a:prstGeom>
          <a:noFill/>
          <a:ln w="12700" cap="flat">
            <a:noFill/>
            <a:miter lim="800000"/>
            <a:headEnd/>
            <a:tailEnd/>
          </a:ln>
        </p:spPr>
      </p:pic>
      <p:sp>
        <p:nvSpPr>
          <p:cNvPr id="14339" name="Rectangle 3"/>
          <p:cNvSpPr>
            <a:spLocks/>
          </p:cNvSpPr>
          <p:nvPr/>
        </p:nvSpPr>
        <p:spPr bwMode="auto">
          <a:xfrm>
            <a:off x="63500" y="9436100"/>
            <a:ext cx="1473200" cy="342900"/>
          </a:xfrm>
          <a:prstGeom prst="rect">
            <a:avLst/>
          </a:prstGeom>
          <a:noFill/>
          <a:ln w="12700" cap="flat">
            <a:noFill/>
            <a:miter lim="800000"/>
            <a:headEnd type="none" w="med" len="med"/>
            <a:tailEnd type="none" w="med" len="med"/>
          </a:ln>
        </p:spPr>
        <p:txBody>
          <a:bodyPr lIns="0" tIns="0" rIns="0" bIns="0"/>
          <a:lstStyle/>
          <a:p>
            <a:r>
              <a:rPr lang="en-US" sz="1400" dirty="0">
                <a:solidFill>
                  <a:srgbClr val="531D1E"/>
                </a:solidFill>
                <a:ea typeface="Gill Sans Light" charset="0"/>
                <a:cs typeface="Gill Sans Light" charset="0"/>
              </a:rPr>
              <a:t>Kris W. Kobach</a:t>
            </a: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p:dissolve/>
  </p:transition>
  <p:hf sldNum="0" hdr="0" ftr="0"/>
  <p:txStyles>
    <p:titleStyle>
      <a:lvl1pPr algn="ctr" rtl="0" fontAlgn="base">
        <a:spcBef>
          <a:spcPct val="0"/>
        </a:spcBef>
        <a:spcAft>
          <a:spcPct val="0"/>
        </a:spcAft>
        <a:defRPr sz="7200">
          <a:solidFill>
            <a:srgbClr val="404140"/>
          </a:solidFill>
          <a:latin typeface="+mj-lt"/>
          <a:ea typeface="+mj-ea"/>
          <a:cs typeface="+mj-cs"/>
          <a:sym typeface="Gill Sans Light" charset="0"/>
        </a:defRPr>
      </a:lvl1pPr>
      <a:lvl2pPr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rgbClr val="404140"/>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1pPr>
      <a:lvl2pPr marL="6350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2pPr>
      <a:lvl3pPr marL="10160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3pPr>
      <a:lvl4pPr marL="13970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4pPr>
      <a:lvl5pPr marL="17780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5pPr>
      <a:lvl6pPr marL="22352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6pPr>
      <a:lvl7pPr marL="26924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7pPr>
      <a:lvl8pPr marL="31496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8pPr>
      <a:lvl9pPr marL="3606800" indent="-304800" algn="l" rtl="0" fontAlgn="base">
        <a:lnSpc>
          <a:spcPct val="120000"/>
        </a:lnSpc>
        <a:spcBef>
          <a:spcPts val="3800"/>
        </a:spcBef>
        <a:spcAft>
          <a:spcPct val="0"/>
        </a:spcAft>
        <a:buClr>
          <a:srgbClr val="414141"/>
        </a:buClr>
        <a:buSzPct val="81000"/>
        <a:buFont typeface="Gill Sans Light" charset="0"/>
        <a:buChar char="•"/>
        <a:defRPr sz="4600">
          <a:solidFill>
            <a:srgbClr val="404140"/>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355600" y="3187700"/>
            <a:ext cx="5892800" cy="35052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Futura" charset="0"/>
              </a:rPr>
              <a:t>Click to edit Master title style</a:t>
            </a:r>
          </a:p>
        </p:txBody>
      </p:sp>
      <p:pic>
        <p:nvPicPr>
          <p:cNvPr id="15362" name="Picture 2"/>
          <p:cNvPicPr>
            <a:picLocks noChangeArrowheads="1"/>
          </p:cNvPicPr>
          <p:nvPr/>
        </p:nvPicPr>
        <p:blipFill>
          <a:blip r:embed="rId14" cstate="print"/>
          <a:srcRect/>
          <a:stretch>
            <a:fillRect/>
          </a:stretch>
        </p:blipFill>
        <p:spPr bwMode="auto">
          <a:xfrm>
            <a:off x="4108450" y="-850900"/>
            <a:ext cx="11417300" cy="11415713"/>
          </a:xfrm>
          <a:prstGeom prst="rect">
            <a:avLst/>
          </a:prstGeom>
          <a:noFill/>
          <a:ln w="12700" cap="flat">
            <a:noFill/>
            <a:miter lim="800000"/>
            <a:headEnd/>
            <a:tailEnd/>
          </a:ln>
        </p:spPr>
      </p:pic>
      <p:pic>
        <p:nvPicPr>
          <p:cNvPr id="15363" name="Picture 3"/>
          <p:cNvPicPr>
            <a:picLocks noChangeArrowheads="1"/>
          </p:cNvPicPr>
          <p:nvPr/>
        </p:nvPicPr>
        <p:blipFill>
          <a:blip r:embed="rId15" cstate="print"/>
          <a:srcRect/>
          <a:stretch>
            <a:fillRect/>
          </a:stretch>
        </p:blipFill>
        <p:spPr bwMode="auto">
          <a:xfrm>
            <a:off x="101600" y="8031163"/>
            <a:ext cx="1384300" cy="1384300"/>
          </a:xfrm>
          <a:prstGeom prst="rect">
            <a:avLst/>
          </a:prstGeom>
          <a:noFill/>
          <a:ln w="12700" cap="flat">
            <a:noFill/>
            <a:miter lim="800000"/>
            <a:headEnd/>
            <a:tailEnd/>
          </a:ln>
        </p:spPr>
      </p:pic>
      <p:sp>
        <p:nvSpPr>
          <p:cNvPr id="15364" name="Rectangle 4"/>
          <p:cNvSpPr>
            <a:spLocks/>
          </p:cNvSpPr>
          <p:nvPr/>
        </p:nvSpPr>
        <p:spPr bwMode="auto">
          <a:xfrm>
            <a:off x="63500" y="9436100"/>
            <a:ext cx="1473200" cy="342900"/>
          </a:xfrm>
          <a:prstGeom prst="rect">
            <a:avLst/>
          </a:prstGeom>
          <a:noFill/>
          <a:ln w="12700" cap="flat">
            <a:noFill/>
            <a:miter lim="800000"/>
            <a:headEnd type="none" w="med" len="med"/>
            <a:tailEnd type="none" w="med" len="med"/>
          </a:ln>
        </p:spPr>
        <p:txBody>
          <a:bodyPr lIns="0" tIns="0" rIns="0" bIns="0"/>
          <a:lstStyle/>
          <a:p>
            <a:r>
              <a:rPr lang="en-US" sz="1400" dirty="0">
                <a:solidFill>
                  <a:srgbClr val="531D1E"/>
                </a:solidFill>
                <a:ea typeface="Gill Sans Light" charset="0"/>
                <a:cs typeface="Gill Sans Light" charset="0"/>
              </a:rPr>
              <a:t>Kris W. Kobach</a:t>
            </a:r>
          </a:p>
        </p:txBody>
      </p:sp>
    </p:spTree>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dissolve/>
  </p:transition>
  <p:hf sldNum="0" hdr="0" ftr="0"/>
  <p:txStyles>
    <p:titleStyle>
      <a:lvl1pPr algn="ctr" rtl="0" fontAlgn="base">
        <a:spcBef>
          <a:spcPct val="0"/>
        </a:spcBef>
        <a:spcAft>
          <a:spcPct val="0"/>
        </a:spcAft>
        <a:defRPr sz="3600">
          <a:solidFill>
            <a:schemeClr val="tx1"/>
          </a:solidFill>
          <a:latin typeface="+mj-lt"/>
          <a:ea typeface="+mj-ea"/>
          <a:cs typeface="+mj-cs"/>
          <a:sym typeface="Futura" charset="0"/>
        </a:defRPr>
      </a:lvl1pPr>
      <a:lvl2pPr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2pPr>
      <a:lvl3pPr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3pPr>
      <a:lvl4pPr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4pPr>
      <a:lvl5pPr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9pPr>
    </p:titleStyle>
    <p:bodyStyle>
      <a:lvl1pPr algn="ctr" rtl="0" fontAlgn="base">
        <a:spcBef>
          <a:spcPct val="0"/>
        </a:spcBef>
        <a:spcAft>
          <a:spcPct val="0"/>
        </a:spcAft>
        <a:defRPr sz="3800">
          <a:solidFill>
            <a:srgbClr val="404140"/>
          </a:solidFill>
          <a:latin typeface="+mn-lt"/>
          <a:ea typeface="+mn-ea"/>
          <a:cs typeface="+mn-cs"/>
          <a:sym typeface="Gill Sans Light" charset="0"/>
        </a:defRPr>
      </a:lvl1pPr>
      <a:lvl2pPr algn="ctr" rtl="0" fontAlgn="base">
        <a:spcBef>
          <a:spcPct val="0"/>
        </a:spcBef>
        <a:spcAft>
          <a:spcPct val="0"/>
        </a:spcAft>
        <a:defRPr sz="3800">
          <a:solidFill>
            <a:srgbClr val="404140"/>
          </a:solidFill>
          <a:latin typeface="+mn-lt"/>
          <a:ea typeface="+mn-ea"/>
          <a:cs typeface="+mn-cs"/>
          <a:sym typeface="Gill Sans Light" charset="0"/>
        </a:defRPr>
      </a:lvl2pPr>
      <a:lvl3pPr algn="ctr" rtl="0" fontAlgn="base">
        <a:spcBef>
          <a:spcPct val="0"/>
        </a:spcBef>
        <a:spcAft>
          <a:spcPct val="0"/>
        </a:spcAft>
        <a:defRPr sz="3800">
          <a:solidFill>
            <a:srgbClr val="404140"/>
          </a:solidFill>
          <a:latin typeface="+mn-lt"/>
          <a:ea typeface="+mn-ea"/>
          <a:cs typeface="+mn-cs"/>
          <a:sym typeface="Gill Sans Light" charset="0"/>
        </a:defRPr>
      </a:lvl3pPr>
      <a:lvl4pPr algn="ctr" rtl="0" fontAlgn="base">
        <a:spcBef>
          <a:spcPct val="0"/>
        </a:spcBef>
        <a:spcAft>
          <a:spcPct val="0"/>
        </a:spcAft>
        <a:defRPr sz="3800">
          <a:solidFill>
            <a:srgbClr val="404140"/>
          </a:solidFill>
          <a:latin typeface="+mn-lt"/>
          <a:ea typeface="+mn-ea"/>
          <a:cs typeface="+mn-cs"/>
          <a:sym typeface="Gill Sans Light" charset="0"/>
        </a:defRPr>
      </a:lvl4pPr>
      <a:lvl5pPr algn="ctr" rtl="0" fontAlgn="base">
        <a:spcBef>
          <a:spcPct val="0"/>
        </a:spcBef>
        <a:spcAft>
          <a:spcPct val="0"/>
        </a:spcAft>
        <a:defRPr sz="3800">
          <a:solidFill>
            <a:srgbClr val="404140"/>
          </a:solidFill>
          <a:latin typeface="+mn-lt"/>
          <a:ea typeface="+mn-ea"/>
          <a:cs typeface="+mn-cs"/>
          <a:sym typeface="Gill Sans Light" charset="0"/>
        </a:defRPr>
      </a:lvl5pPr>
      <a:lvl6pPr marL="457200" algn="ctr" rtl="0" fontAlgn="base">
        <a:spcBef>
          <a:spcPct val="0"/>
        </a:spcBef>
        <a:spcAft>
          <a:spcPct val="0"/>
        </a:spcAft>
        <a:defRPr sz="3800">
          <a:solidFill>
            <a:srgbClr val="404140"/>
          </a:solidFill>
          <a:latin typeface="+mn-lt"/>
          <a:ea typeface="+mn-ea"/>
          <a:cs typeface="+mn-cs"/>
          <a:sym typeface="Gill Sans Light" charset="0"/>
        </a:defRPr>
      </a:lvl6pPr>
      <a:lvl7pPr marL="914400" algn="ctr" rtl="0" fontAlgn="base">
        <a:spcBef>
          <a:spcPct val="0"/>
        </a:spcBef>
        <a:spcAft>
          <a:spcPct val="0"/>
        </a:spcAft>
        <a:defRPr sz="3800">
          <a:solidFill>
            <a:srgbClr val="404140"/>
          </a:solidFill>
          <a:latin typeface="+mn-lt"/>
          <a:ea typeface="+mn-ea"/>
          <a:cs typeface="+mn-cs"/>
          <a:sym typeface="Gill Sans Light" charset="0"/>
        </a:defRPr>
      </a:lvl7pPr>
      <a:lvl8pPr marL="1371600" algn="ctr" rtl="0" fontAlgn="base">
        <a:spcBef>
          <a:spcPct val="0"/>
        </a:spcBef>
        <a:spcAft>
          <a:spcPct val="0"/>
        </a:spcAft>
        <a:defRPr sz="3800">
          <a:solidFill>
            <a:srgbClr val="404140"/>
          </a:solidFill>
          <a:latin typeface="+mn-lt"/>
          <a:ea typeface="+mn-ea"/>
          <a:cs typeface="+mn-cs"/>
          <a:sym typeface="Gill Sans Light" charset="0"/>
        </a:defRPr>
      </a:lvl8pPr>
      <a:lvl9pPr marL="1828800" algn="ctr" rtl="0" fontAlgn="base">
        <a:spcBef>
          <a:spcPct val="0"/>
        </a:spcBef>
        <a:spcAft>
          <a:spcPct val="0"/>
        </a:spcAft>
        <a:defRPr sz="3800">
          <a:solidFill>
            <a:srgbClr val="404140"/>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685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066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447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828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28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743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00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57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85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6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447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828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8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3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00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7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85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6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447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828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8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743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200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57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9457" name="Picture 1"/>
          <p:cNvPicPr>
            <a:picLocks noChangeArrowheads="1"/>
          </p:cNvPicPr>
          <p:nvPr/>
        </p:nvPicPr>
        <p:blipFill>
          <a:blip r:embed="rId14" cstate="print"/>
          <a:srcRect/>
          <a:stretch>
            <a:fillRect/>
          </a:stretch>
        </p:blipFill>
        <p:spPr bwMode="auto">
          <a:xfrm>
            <a:off x="4108450" y="-850900"/>
            <a:ext cx="11417300" cy="11415713"/>
          </a:xfrm>
          <a:prstGeom prst="rect">
            <a:avLst/>
          </a:prstGeom>
          <a:noFill/>
          <a:ln w="12700" cap="flat">
            <a:noFill/>
            <a:miter lim="800000"/>
            <a:headEnd/>
            <a:tailEnd/>
          </a:ln>
        </p:spPr>
      </p:pic>
      <p:sp>
        <p:nvSpPr>
          <p:cNvPr id="19458" name="Rectangle 2"/>
          <p:cNvSpPr>
            <a:spLocks noGrp="1" noChangeArrowheads="1"/>
          </p:cNvSpPr>
          <p:nvPr>
            <p:ph type="title"/>
          </p:nvPr>
        </p:nvSpPr>
        <p:spPr bwMode="auto">
          <a:xfrm>
            <a:off x="355600" y="-203200"/>
            <a:ext cx="12293600" cy="32385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19459" name="Rectangle 3"/>
          <p:cNvSpPr>
            <a:spLocks noGrp="1" noChangeArrowheads="1"/>
          </p:cNvSpPr>
          <p:nvPr>
            <p:ph type="body" idx="1"/>
          </p:nvPr>
        </p:nvSpPr>
        <p:spPr bwMode="auto">
          <a:xfrm>
            <a:off x="355600" y="3022600"/>
            <a:ext cx="12293600" cy="1295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pic>
        <p:nvPicPr>
          <p:cNvPr id="19460" name="Picture 4"/>
          <p:cNvPicPr>
            <a:picLocks noChangeArrowheads="1"/>
          </p:cNvPicPr>
          <p:nvPr/>
        </p:nvPicPr>
        <p:blipFill>
          <a:blip r:embed="rId15" cstate="print"/>
          <a:srcRect/>
          <a:stretch>
            <a:fillRect/>
          </a:stretch>
        </p:blipFill>
        <p:spPr bwMode="auto">
          <a:xfrm>
            <a:off x="101600" y="8031163"/>
            <a:ext cx="1384300" cy="1384300"/>
          </a:xfrm>
          <a:prstGeom prst="rect">
            <a:avLst/>
          </a:prstGeom>
          <a:noFill/>
          <a:ln w="12700" cap="flat">
            <a:noFill/>
            <a:miter lim="800000"/>
            <a:headEnd/>
            <a:tailEnd/>
          </a:ln>
        </p:spPr>
      </p:pic>
      <p:sp>
        <p:nvSpPr>
          <p:cNvPr id="19461" name="Rectangle 5"/>
          <p:cNvSpPr>
            <a:spLocks/>
          </p:cNvSpPr>
          <p:nvPr/>
        </p:nvSpPr>
        <p:spPr bwMode="auto">
          <a:xfrm>
            <a:off x="63500" y="9436100"/>
            <a:ext cx="1473200" cy="342900"/>
          </a:xfrm>
          <a:prstGeom prst="rect">
            <a:avLst/>
          </a:prstGeom>
          <a:noFill/>
          <a:ln w="12700" cap="flat">
            <a:noFill/>
            <a:miter lim="800000"/>
            <a:headEnd type="none" w="med" len="med"/>
            <a:tailEnd type="none" w="med" len="med"/>
          </a:ln>
        </p:spPr>
        <p:txBody>
          <a:bodyPr lIns="0" tIns="0" rIns="0" bIns="0"/>
          <a:lstStyle/>
          <a:p>
            <a:r>
              <a:rPr lang="en-US" sz="1400" dirty="0">
                <a:solidFill>
                  <a:srgbClr val="531D1E"/>
                </a:solidFill>
                <a:ea typeface="Gill Sans Light" charset="0"/>
                <a:cs typeface="Gill Sans Light" charset="0"/>
              </a:rPr>
              <a:t>Kris W. Kobach</a:t>
            </a: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20481" name="Picture 1"/>
          <p:cNvPicPr>
            <a:picLocks noChangeArrowheads="1"/>
          </p:cNvPicPr>
          <p:nvPr/>
        </p:nvPicPr>
        <p:blipFill>
          <a:blip r:embed="rId14" cstate="print"/>
          <a:srcRect/>
          <a:stretch>
            <a:fillRect/>
          </a:stretch>
        </p:blipFill>
        <p:spPr bwMode="auto">
          <a:xfrm>
            <a:off x="4108450" y="-850900"/>
            <a:ext cx="11417300" cy="11415713"/>
          </a:xfrm>
          <a:prstGeom prst="rect">
            <a:avLst/>
          </a:prstGeom>
          <a:noFill/>
          <a:ln w="12700" cap="flat">
            <a:noFill/>
            <a:miter lim="800000"/>
            <a:headEnd/>
            <a:tailEnd/>
          </a:ln>
        </p:spPr>
      </p:pic>
      <p:sp>
        <p:nvSpPr>
          <p:cNvPr id="20482" name="Rectangle 2"/>
          <p:cNvSpPr>
            <a:spLocks noGrp="1" noChangeArrowheads="1"/>
          </p:cNvSpPr>
          <p:nvPr>
            <p:ph type="title"/>
          </p:nvPr>
        </p:nvSpPr>
        <p:spPr bwMode="auto">
          <a:xfrm>
            <a:off x="355600" y="-203200"/>
            <a:ext cx="12293600" cy="32385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20483" name="Rectangle 3"/>
          <p:cNvSpPr>
            <a:spLocks noGrp="1" noChangeArrowheads="1"/>
          </p:cNvSpPr>
          <p:nvPr>
            <p:ph type="body" idx="1"/>
          </p:nvPr>
        </p:nvSpPr>
        <p:spPr bwMode="auto">
          <a:xfrm>
            <a:off x="355600" y="3022600"/>
            <a:ext cx="12293600" cy="1295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pic>
        <p:nvPicPr>
          <p:cNvPr id="20484" name="Picture 4"/>
          <p:cNvPicPr>
            <a:picLocks noChangeArrowheads="1"/>
          </p:cNvPicPr>
          <p:nvPr/>
        </p:nvPicPr>
        <p:blipFill>
          <a:blip r:embed="rId15" cstate="print"/>
          <a:srcRect/>
          <a:stretch>
            <a:fillRect/>
          </a:stretch>
        </p:blipFill>
        <p:spPr bwMode="auto">
          <a:xfrm>
            <a:off x="101600" y="8031163"/>
            <a:ext cx="1384300" cy="1384300"/>
          </a:xfrm>
          <a:prstGeom prst="rect">
            <a:avLst/>
          </a:prstGeom>
          <a:noFill/>
          <a:ln w="12700" cap="flat">
            <a:noFill/>
            <a:miter lim="800000"/>
            <a:headEnd/>
            <a:tailEnd/>
          </a:ln>
        </p:spPr>
      </p:pic>
      <p:sp>
        <p:nvSpPr>
          <p:cNvPr id="20485" name="Rectangle 5"/>
          <p:cNvSpPr>
            <a:spLocks/>
          </p:cNvSpPr>
          <p:nvPr/>
        </p:nvSpPr>
        <p:spPr bwMode="auto">
          <a:xfrm>
            <a:off x="63500" y="9436100"/>
            <a:ext cx="1473200" cy="342900"/>
          </a:xfrm>
          <a:prstGeom prst="rect">
            <a:avLst/>
          </a:prstGeom>
          <a:noFill/>
          <a:ln w="12700" cap="flat">
            <a:noFill/>
            <a:miter lim="800000"/>
            <a:headEnd type="none" w="med" len="med"/>
            <a:tailEnd type="none" w="med" len="med"/>
          </a:ln>
        </p:spPr>
        <p:txBody>
          <a:bodyPr lIns="0" tIns="0" rIns="0" bIns="0"/>
          <a:lstStyle/>
          <a:p>
            <a:r>
              <a:rPr lang="en-US" sz="1400" dirty="0">
                <a:solidFill>
                  <a:srgbClr val="531D1E"/>
                </a:solidFill>
                <a:ea typeface="Gill Sans Light" charset="0"/>
                <a:cs typeface="Gill Sans Light" charset="0"/>
              </a:rPr>
              <a:t>Kris W. Kobach</a:t>
            </a:r>
          </a:p>
        </p:txBody>
      </p:sp>
    </p:spTree>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55600" y="254000"/>
            <a:ext cx="12293600" cy="11049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2050" name="Rectangle 2"/>
          <p:cNvSpPr>
            <a:spLocks noGrp="1" noChangeArrowheads="1"/>
          </p:cNvSpPr>
          <p:nvPr>
            <p:ph type="body" idx="1"/>
          </p:nvPr>
        </p:nvSpPr>
        <p:spPr bwMode="auto">
          <a:xfrm>
            <a:off x="355600" y="2451100"/>
            <a:ext cx="12293600" cy="6883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pic>
        <p:nvPicPr>
          <p:cNvPr id="2051" name="Picture 3"/>
          <p:cNvPicPr>
            <a:picLocks noChangeArrowheads="1"/>
          </p:cNvPicPr>
          <p:nvPr/>
        </p:nvPicPr>
        <p:blipFill>
          <a:blip r:embed="rId14" cstate="print"/>
          <a:srcRect/>
          <a:stretch>
            <a:fillRect/>
          </a:stretch>
        </p:blipFill>
        <p:spPr bwMode="auto">
          <a:xfrm>
            <a:off x="4108450" y="-850900"/>
            <a:ext cx="11417300" cy="11415713"/>
          </a:xfrm>
          <a:prstGeom prst="rect">
            <a:avLst/>
          </a:prstGeom>
          <a:noFill/>
          <a:ln w="12700" cap="flat">
            <a:noFill/>
            <a:miter lim="800000"/>
            <a:headEnd/>
            <a:tailEnd/>
          </a:ln>
        </p:spPr>
      </p:pic>
      <p:pic>
        <p:nvPicPr>
          <p:cNvPr id="2052" name="Picture 4"/>
          <p:cNvPicPr>
            <a:picLocks noChangeArrowheads="1"/>
          </p:cNvPicPr>
          <p:nvPr/>
        </p:nvPicPr>
        <p:blipFill>
          <a:blip r:embed="rId15" cstate="print"/>
          <a:srcRect/>
          <a:stretch>
            <a:fillRect/>
          </a:stretch>
        </p:blipFill>
        <p:spPr bwMode="auto">
          <a:xfrm>
            <a:off x="101600" y="8031163"/>
            <a:ext cx="1384300" cy="1384300"/>
          </a:xfrm>
          <a:prstGeom prst="rect">
            <a:avLst/>
          </a:prstGeom>
          <a:noFill/>
          <a:ln w="12700" cap="flat">
            <a:noFill/>
            <a:miter lim="800000"/>
            <a:headEnd/>
            <a:tailEnd/>
          </a:ln>
        </p:spPr>
      </p:pic>
      <p:sp>
        <p:nvSpPr>
          <p:cNvPr id="2053" name="Rectangle 5"/>
          <p:cNvSpPr>
            <a:spLocks/>
          </p:cNvSpPr>
          <p:nvPr/>
        </p:nvSpPr>
        <p:spPr bwMode="auto">
          <a:xfrm>
            <a:off x="63500" y="9436100"/>
            <a:ext cx="1473200" cy="342900"/>
          </a:xfrm>
          <a:prstGeom prst="rect">
            <a:avLst/>
          </a:prstGeom>
          <a:noFill/>
          <a:ln w="12700" cap="flat">
            <a:noFill/>
            <a:miter lim="800000"/>
            <a:headEnd type="none" w="med" len="med"/>
            <a:tailEnd type="none" w="med" len="med"/>
          </a:ln>
        </p:spPr>
        <p:txBody>
          <a:bodyPr lIns="0" tIns="0" rIns="0" bIns="0"/>
          <a:lstStyle/>
          <a:p>
            <a:r>
              <a:rPr lang="en-US" sz="1400" dirty="0">
                <a:solidFill>
                  <a:srgbClr val="531D1E"/>
                </a:solidFill>
                <a:ea typeface="Gill Sans Light" charset="0"/>
                <a:cs typeface="Gill Sans Light" charset="0"/>
              </a:rPr>
              <a:t>Kris W. Kobach</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ransition>
    <p:dissolve/>
  </p:transition>
  <p:hf sldNum="0" hdr="0" ftr="0"/>
  <p:txStyles>
    <p:titleStyle>
      <a:lvl1pPr algn="l" rtl="0" fontAlgn="base">
        <a:spcBef>
          <a:spcPct val="0"/>
        </a:spcBef>
        <a:spcAft>
          <a:spcPct val="0"/>
        </a:spcAft>
        <a:defRPr sz="5800">
          <a:solidFill>
            <a:schemeClr val="tx1"/>
          </a:solidFill>
          <a:latin typeface="+mj-lt"/>
          <a:ea typeface="+mj-ea"/>
          <a:cs typeface="+mj-cs"/>
          <a:sym typeface="Gill Sans Light" charset="0"/>
        </a:defRPr>
      </a:lvl1pPr>
      <a:lvl2pPr algn="l" rtl="0" fontAlgn="base">
        <a:spcBef>
          <a:spcPct val="0"/>
        </a:spcBef>
        <a:spcAft>
          <a:spcPct val="0"/>
        </a:spcAft>
        <a:defRPr sz="5800">
          <a:solidFill>
            <a:schemeClr val="tx1"/>
          </a:solidFill>
          <a:latin typeface="Gill Sans Light" charset="0"/>
          <a:ea typeface="ヒラギノ角ゴ ProN W3" charset="0"/>
          <a:cs typeface="ヒラギノ角ゴ ProN W3" charset="0"/>
          <a:sym typeface="Gill Sans Light" charset="0"/>
        </a:defRPr>
      </a:lvl2pPr>
      <a:lvl3pPr algn="l" rtl="0" fontAlgn="base">
        <a:spcBef>
          <a:spcPct val="0"/>
        </a:spcBef>
        <a:spcAft>
          <a:spcPct val="0"/>
        </a:spcAft>
        <a:defRPr sz="5800">
          <a:solidFill>
            <a:schemeClr val="tx1"/>
          </a:solidFill>
          <a:latin typeface="Gill Sans Light" charset="0"/>
          <a:ea typeface="ヒラギノ角ゴ ProN W3" charset="0"/>
          <a:cs typeface="ヒラギノ角ゴ ProN W3" charset="0"/>
          <a:sym typeface="Gill Sans Light" charset="0"/>
        </a:defRPr>
      </a:lvl3pPr>
      <a:lvl4pPr algn="l" rtl="0" fontAlgn="base">
        <a:spcBef>
          <a:spcPct val="0"/>
        </a:spcBef>
        <a:spcAft>
          <a:spcPct val="0"/>
        </a:spcAft>
        <a:defRPr sz="5800">
          <a:solidFill>
            <a:schemeClr val="tx1"/>
          </a:solidFill>
          <a:latin typeface="Gill Sans Light" charset="0"/>
          <a:ea typeface="ヒラギノ角ゴ ProN W3" charset="0"/>
          <a:cs typeface="ヒラギノ角ゴ ProN W3" charset="0"/>
          <a:sym typeface="Gill Sans Light" charset="0"/>
        </a:defRPr>
      </a:lvl4pPr>
      <a:lvl5pPr algn="l" rtl="0" fontAlgn="base">
        <a:spcBef>
          <a:spcPct val="0"/>
        </a:spcBef>
        <a:spcAft>
          <a:spcPct val="0"/>
        </a:spcAft>
        <a:defRPr sz="5800">
          <a:solidFill>
            <a:schemeClr val="tx1"/>
          </a:solidFill>
          <a:latin typeface="Gill Sans Light" charset="0"/>
          <a:ea typeface="ヒラギノ角ゴ ProN W3" charset="0"/>
          <a:cs typeface="ヒラギノ角ゴ ProN W3" charset="0"/>
          <a:sym typeface="Gill Sans Light" charset="0"/>
        </a:defRPr>
      </a:lvl5pPr>
      <a:lvl6pPr marL="457200" algn="l" rtl="0" fontAlgn="base">
        <a:spcBef>
          <a:spcPct val="0"/>
        </a:spcBef>
        <a:spcAft>
          <a:spcPct val="0"/>
        </a:spcAft>
        <a:defRPr sz="5800">
          <a:solidFill>
            <a:schemeClr val="tx1"/>
          </a:solidFill>
          <a:latin typeface="Gill Sans Light" charset="0"/>
          <a:ea typeface="ヒラギノ角ゴ ProN W3" charset="0"/>
          <a:cs typeface="ヒラギノ角ゴ ProN W3" charset="0"/>
          <a:sym typeface="Gill Sans Light" charset="0"/>
        </a:defRPr>
      </a:lvl6pPr>
      <a:lvl7pPr marL="914400" algn="l" rtl="0" fontAlgn="base">
        <a:spcBef>
          <a:spcPct val="0"/>
        </a:spcBef>
        <a:spcAft>
          <a:spcPct val="0"/>
        </a:spcAft>
        <a:defRPr sz="5800">
          <a:solidFill>
            <a:schemeClr val="tx1"/>
          </a:solidFill>
          <a:latin typeface="Gill Sans Light" charset="0"/>
          <a:ea typeface="ヒラギノ角ゴ ProN W3" charset="0"/>
          <a:cs typeface="ヒラギノ角ゴ ProN W3" charset="0"/>
          <a:sym typeface="Gill Sans Light" charset="0"/>
        </a:defRPr>
      </a:lvl7pPr>
      <a:lvl8pPr marL="1371600" algn="l" rtl="0" fontAlgn="base">
        <a:spcBef>
          <a:spcPct val="0"/>
        </a:spcBef>
        <a:spcAft>
          <a:spcPct val="0"/>
        </a:spcAft>
        <a:defRPr sz="5800">
          <a:solidFill>
            <a:schemeClr val="tx1"/>
          </a:solidFill>
          <a:latin typeface="Gill Sans Light" charset="0"/>
          <a:ea typeface="ヒラギノ角ゴ ProN W3" charset="0"/>
          <a:cs typeface="ヒラギノ角ゴ ProN W3" charset="0"/>
          <a:sym typeface="Gill Sans Light" charset="0"/>
        </a:defRPr>
      </a:lvl8pPr>
      <a:lvl9pPr marL="1828800" algn="l" rtl="0" fontAlgn="base">
        <a:spcBef>
          <a:spcPct val="0"/>
        </a:spcBef>
        <a:spcAft>
          <a:spcPct val="0"/>
        </a:spcAft>
        <a:defRPr sz="58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355600" y="3187700"/>
            <a:ext cx="5892800" cy="35052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Futura" charset="0"/>
              </a:rPr>
              <a:t>Click to edit Master title style</a:t>
            </a:r>
          </a:p>
        </p:txBody>
      </p:sp>
      <p:pic>
        <p:nvPicPr>
          <p:cNvPr id="21506" name="Picture 2"/>
          <p:cNvPicPr>
            <a:picLocks noChangeArrowheads="1"/>
          </p:cNvPicPr>
          <p:nvPr/>
        </p:nvPicPr>
        <p:blipFill>
          <a:blip r:embed="rId14" cstate="print"/>
          <a:srcRect/>
          <a:stretch>
            <a:fillRect/>
          </a:stretch>
        </p:blipFill>
        <p:spPr bwMode="auto">
          <a:xfrm>
            <a:off x="4108450" y="-850900"/>
            <a:ext cx="11417300" cy="11415713"/>
          </a:xfrm>
          <a:prstGeom prst="rect">
            <a:avLst/>
          </a:prstGeom>
          <a:noFill/>
          <a:ln w="12700" cap="flat">
            <a:noFill/>
            <a:miter lim="800000"/>
            <a:headEnd/>
            <a:tailEnd/>
          </a:ln>
        </p:spPr>
      </p:pic>
      <p:pic>
        <p:nvPicPr>
          <p:cNvPr id="21507" name="Picture 3"/>
          <p:cNvPicPr>
            <a:picLocks noChangeArrowheads="1"/>
          </p:cNvPicPr>
          <p:nvPr/>
        </p:nvPicPr>
        <p:blipFill>
          <a:blip r:embed="rId15" cstate="print"/>
          <a:srcRect/>
          <a:stretch>
            <a:fillRect/>
          </a:stretch>
        </p:blipFill>
        <p:spPr bwMode="auto">
          <a:xfrm>
            <a:off x="101600" y="8031163"/>
            <a:ext cx="1384300" cy="1384300"/>
          </a:xfrm>
          <a:prstGeom prst="rect">
            <a:avLst/>
          </a:prstGeom>
          <a:noFill/>
          <a:ln w="12700" cap="flat">
            <a:noFill/>
            <a:miter lim="800000"/>
            <a:headEnd/>
            <a:tailEnd/>
          </a:ln>
        </p:spPr>
      </p:pic>
      <p:sp>
        <p:nvSpPr>
          <p:cNvPr id="21508" name="Rectangle 4"/>
          <p:cNvSpPr>
            <a:spLocks/>
          </p:cNvSpPr>
          <p:nvPr/>
        </p:nvSpPr>
        <p:spPr bwMode="auto">
          <a:xfrm>
            <a:off x="63500" y="9436100"/>
            <a:ext cx="1473200" cy="342900"/>
          </a:xfrm>
          <a:prstGeom prst="rect">
            <a:avLst/>
          </a:prstGeom>
          <a:noFill/>
          <a:ln w="12700" cap="flat">
            <a:noFill/>
            <a:miter lim="800000"/>
            <a:headEnd type="none" w="med" len="med"/>
            <a:tailEnd type="none" w="med" len="med"/>
          </a:ln>
        </p:spPr>
        <p:txBody>
          <a:bodyPr lIns="0" tIns="0" rIns="0" bIns="0"/>
          <a:lstStyle/>
          <a:p>
            <a:r>
              <a:rPr lang="en-US" sz="1400" dirty="0">
                <a:solidFill>
                  <a:srgbClr val="531D1E"/>
                </a:solidFill>
                <a:ea typeface="Gill Sans Light" charset="0"/>
                <a:cs typeface="Gill Sans Light" charset="0"/>
              </a:rPr>
              <a:t>Kris W. Kobach</a:t>
            </a: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dissolve/>
  </p:transition>
  <p:hf sldNum="0" hdr="0" ftr="0"/>
  <p:txStyles>
    <p:titleStyle>
      <a:lvl1pPr algn="ctr" rtl="0" fontAlgn="base">
        <a:spcBef>
          <a:spcPct val="0"/>
        </a:spcBef>
        <a:spcAft>
          <a:spcPct val="0"/>
        </a:spcAft>
        <a:defRPr sz="3600">
          <a:solidFill>
            <a:schemeClr val="tx1"/>
          </a:solidFill>
          <a:latin typeface="+mj-lt"/>
          <a:ea typeface="+mj-ea"/>
          <a:cs typeface="+mj-cs"/>
          <a:sym typeface="Futura" charset="0"/>
        </a:defRPr>
      </a:lvl1pPr>
      <a:lvl2pPr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2pPr>
      <a:lvl3pPr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3pPr>
      <a:lvl4pPr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4pPr>
      <a:lvl5pPr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5pPr>
      <a:lvl6pPr marL="457200"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6pPr>
      <a:lvl7pPr marL="914400"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7pPr>
      <a:lvl8pPr marL="1371600"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8pPr>
      <a:lvl9pPr marL="1828800" algn="ctr" rtl="0" fontAlgn="base">
        <a:spcBef>
          <a:spcPct val="0"/>
        </a:spcBef>
        <a:spcAft>
          <a:spcPct val="0"/>
        </a:spcAft>
        <a:defRPr sz="3600">
          <a:solidFill>
            <a:schemeClr val="tx1"/>
          </a:solidFill>
          <a:latin typeface="Futura" charset="0"/>
          <a:ea typeface="ヒラギノ角ゴ ProN W3" charset="0"/>
          <a:cs typeface="ヒラギノ角ゴ ProN W3" charset="0"/>
          <a:sym typeface="Futura" charset="0"/>
        </a:defRPr>
      </a:lvl9pPr>
    </p:titleStyle>
    <p:bodyStyle>
      <a:lvl1pPr algn="ctr" rtl="0" fontAlgn="base">
        <a:spcBef>
          <a:spcPct val="0"/>
        </a:spcBef>
        <a:spcAft>
          <a:spcPct val="0"/>
        </a:spcAft>
        <a:defRPr sz="3600" i="1">
          <a:solidFill>
            <a:schemeClr val="tx1"/>
          </a:solidFill>
          <a:latin typeface="+mn-lt"/>
          <a:ea typeface="+mn-ea"/>
          <a:cs typeface="+mn-cs"/>
          <a:sym typeface="Futura" charset="0"/>
        </a:defRPr>
      </a:lvl1pPr>
      <a:lvl2pPr algn="ctr" rtl="0" fontAlgn="base">
        <a:spcBef>
          <a:spcPct val="0"/>
        </a:spcBef>
        <a:spcAft>
          <a:spcPct val="0"/>
        </a:spcAft>
        <a:defRPr sz="3600" i="1">
          <a:solidFill>
            <a:schemeClr val="tx1"/>
          </a:solidFill>
          <a:latin typeface="+mn-lt"/>
          <a:ea typeface="+mn-ea"/>
          <a:cs typeface="+mn-cs"/>
          <a:sym typeface="Futura" charset="0"/>
        </a:defRPr>
      </a:lvl2pPr>
      <a:lvl3pPr algn="ctr" rtl="0" fontAlgn="base">
        <a:spcBef>
          <a:spcPct val="0"/>
        </a:spcBef>
        <a:spcAft>
          <a:spcPct val="0"/>
        </a:spcAft>
        <a:defRPr sz="3600" i="1">
          <a:solidFill>
            <a:schemeClr val="tx1"/>
          </a:solidFill>
          <a:latin typeface="+mn-lt"/>
          <a:ea typeface="+mn-ea"/>
          <a:cs typeface="+mn-cs"/>
          <a:sym typeface="Futura" charset="0"/>
        </a:defRPr>
      </a:lvl3pPr>
      <a:lvl4pPr algn="ctr" rtl="0" fontAlgn="base">
        <a:spcBef>
          <a:spcPct val="0"/>
        </a:spcBef>
        <a:spcAft>
          <a:spcPct val="0"/>
        </a:spcAft>
        <a:defRPr sz="3600" i="1">
          <a:solidFill>
            <a:schemeClr val="tx1"/>
          </a:solidFill>
          <a:latin typeface="+mn-lt"/>
          <a:ea typeface="+mn-ea"/>
          <a:cs typeface="+mn-cs"/>
          <a:sym typeface="Futura" charset="0"/>
        </a:defRPr>
      </a:lvl4pPr>
      <a:lvl5pPr algn="ctr" rtl="0" fontAlgn="base">
        <a:spcBef>
          <a:spcPct val="0"/>
        </a:spcBef>
        <a:spcAft>
          <a:spcPct val="0"/>
        </a:spcAft>
        <a:defRPr sz="3600" i="1">
          <a:solidFill>
            <a:schemeClr val="tx1"/>
          </a:solidFill>
          <a:latin typeface="+mn-lt"/>
          <a:ea typeface="+mn-ea"/>
          <a:cs typeface="+mn-cs"/>
          <a:sym typeface="Futura" charset="0"/>
        </a:defRPr>
      </a:lvl5pPr>
      <a:lvl6pPr marL="457200" algn="ctr" rtl="0" fontAlgn="base">
        <a:spcBef>
          <a:spcPct val="0"/>
        </a:spcBef>
        <a:spcAft>
          <a:spcPct val="0"/>
        </a:spcAft>
        <a:defRPr sz="3600" i="1">
          <a:solidFill>
            <a:schemeClr val="tx1"/>
          </a:solidFill>
          <a:latin typeface="+mn-lt"/>
          <a:ea typeface="+mn-ea"/>
          <a:cs typeface="+mn-cs"/>
          <a:sym typeface="Futura" charset="0"/>
        </a:defRPr>
      </a:lvl6pPr>
      <a:lvl7pPr marL="914400" algn="ctr" rtl="0" fontAlgn="base">
        <a:spcBef>
          <a:spcPct val="0"/>
        </a:spcBef>
        <a:spcAft>
          <a:spcPct val="0"/>
        </a:spcAft>
        <a:defRPr sz="3600" i="1">
          <a:solidFill>
            <a:schemeClr val="tx1"/>
          </a:solidFill>
          <a:latin typeface="+mn-lt"/>
          <a:ea typeface="+mn-ea"/>
          <a:cs typeface="+mn-cs"/>
          <a:sym typeface="Futura" charset="0"/>
        </a:defRPr>
      </a:lvl7pPr>
      <a:lvl8pPr marL="1371600" algn="ctr" rtl="0" fontAlgn="base">
        <a:spcBef>
          <a:spcPct val="0"/>
        </a:spcBef>
        <a:spcAft>
          <a:spcPct val="0"/>
        </a:spcAft>
        <a:defRPr sz="3600" i="1">
          <a:solidFill>
            <a:schemeClr val="tx1"/>
          </a:solidFill>
          <a:latin typeface="+mn-lt"/>
          <a:ea typeface="+mn-ea"/>
          <a:cs typeface="+mn-cs"/>
          <a:sym typeface="Futura" charset="0"/>
        </a:defRPr>
      </a:lvl8pPr>
      <a:lvl9pPr marL="1828800" algn="ctr" rtl="0" fontAlgn="base">
        <a:spcBef>
          <a:spcPct val="0"/>
        </a:spcBef>
        <a:spcAft>
          <a:spcPct val="0"/>
        </a:spcAft>
        <a:defRPr sz="3600" i="1">
          <a:solidFill>
            <a:schemeClr val="tx1"/>
          </a:solidFill>
          <a:latin typeface="+mn-lt"/>
          <a:ea typeface="+mn-ea"/>
          <a:cs typeface="+mn-cs"/>
          <a:sym typeface="Futur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3073" name="Picture 1"/>
          <p:cNvPicPr>
            <a:picLocks noChangeArrowheads="1"/>
          </p:cNvPicPr>
          <p:nvPr/>
        </p:nvPicPr>
        <p:blipFill>
          <a:blip r:embed="rId14" cstate="print"/>
          <a:srcRect/>
          <a:stretch>
            <a:fillRect/>
          </a:stretch>
        </p:blipFill>
        <p:spPr bwMode="auto">
          <a:xfrm>
            <a:off x="4108450" y="-850900"/>
            <a:ext cx="11417300" cy="11415713"/>
          </a:xfrm>
          <a:prstGeom prst="rect">
            <a:avLst/>
          </a:prstGeom>
          <a:noFill/>
          <a:ln w="12700" cap="flat">
            <a:noFill/>
            <a:miter lim="800000"/>
            <a:headEnd/>
            <a:tailEnd/>
          </a:ln>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1pPr>
      <a:lvl2pPr marL="685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2pPr>
      <a:lvl3pPr marL="1066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3pPr>
      <a:lvl4pPr marL="1447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4pPr>
      <a:lvl5pPr marL="18288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5pPr>
      <a:lvl6pPr marL="22860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6pPr>
      <a:lvl7pPr marL="27432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7pPr>
      <a:lvl8pPr marL="32004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8pPr>
      <a:lvl9pPr marL="3657600" indent="-304800" algn="l" rtl="0" fontAlgn="base">
        <a:lnSpc>
          <a:spcPct val="120000"/>
        </a:lnSpc>
        <a:spcBef>
          <a:spcPts val="3800"/>
        </a:spcBef>
        <a:spcAft>
          <a:spcPct val="0"/>
        </a:spcAft>
        <a:buClr>
          <a:srgbClr val="414141"/>
        </a:buClr>
        <a:buSzPct val="81000"/>
        <a:buFont typeface="Gill Sans Light" charset="0"/>
        <a:buChar char="•"/>
        <a:defRPr sz="46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355600" y="3225800"/>
            <a:ext cx="12293600" cy="330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marL="381000" algn="ctr" rtl="0" fontAlgn="base">
        <a:spcBef>
          <a:spcPct val="0"/>
        </a:spcBef>
        <a:spcAft>
          <a:spcPct val="0"/>
        </a:spcAft>
        <a:defRPr sz="3800">
          <a:solidFill>
            <a:schemeClr val="tx1"/>
          </a:solidFill>
          <a:latin typeface="+mn-lt"/>
          <a:ea typeface="+mn-ea"/>
          <a:cs typeface="+mn-cs"/>
          <a:sym typeface="Gill Sans Light" charset="0"/>
        </a:defRPr>
      </a:lvl2pPr>
      <a:lvl3pPr marL="762000" algn="ctr" rtl="0" fontAlgn="base">
        <a:spcBef>
          <a:spcPct val="0"/>
        </a:spcBef>
        <a:spcAft>
          <a:spcPct val="0"/>
        </a:spcAft>
        <a:defRPr sz="3800">
          <a:solidFill>
            <a:schemeClr val="tx1"/>
          </a:solidFill>
          <a:latin typeface="+mn-lt"/>
          <a:ea typeface="+mn-ea"/>
          <a:cs typeface="+mn-cs"/>
          <a:sym typeface="Gill Sans Light" charset="0"/>
        </a:defRPr>
      </a:lvl3pPr>
      <a:lvl4pPr marL="1143000" algn="ctr" rtl="0" fontAlgn="base">
        <a:spcBef>
          <a:spcPct val="0"/>
        </a:spcBef>
        <a:spcAft>
          <a:spcPct val="0"/>
        </a:spcAft>
        <a:defRPr sz="3800">
          <a:solidFill>
            <a:schemeClr val="tx1"/>
          </a:solidFill>
          <a:latin typeface="+mn-lt"/>
          <a:ea typeface="+mn-ea"/>
          <a:cs typeface="+mn-cs"/>
          <a:sym typeface="Gill Sans Light" charset="0"/>
        </a:defRPr>
      </a:lvl4pPr>
      <a:lvl5pPr marL="1524000" algn="ctr" rtl="0" fontAlgn="base">
        <a:spcBef>
          <a:spcPct val="0"/>
        </a:spcBef>
        <a:spcAft>
          <a:spcPct val="0"/>
        </a:spcAft>
        <a:defRPr sz="3800">
          <a:solidFill>
            <a:schemeClr val="tx1"/>
          </a:solidFill>
          <a:latin typeface="+mn-lt"/>
          <a:ea typeface="+mn-ea"/>
          <a:cs typeface="+mn-cs"/>
          <a:sym typeface="Gill Sans Light" charset="0"/>
        </a:defRPr>
      </a:lvl5pPr>
      <a:lvl6pPr marL="1981200" algn="ctr" rtl="0" fontAlgn="base">
        <a:spcBef>
          <a:spcPct val="0"/>
        </a:spcBef>
        <a:spcAft>
          <a:spcPct val="0"/>
        </a:spcAft>
        <a:defRPr sz="3800">
          <a:solidFill>
            <a:schemeClr val="tx1"/>
          </a:solidFill>
          <a:latin typeface="+mn-lt"/>
          <a:ea typeface="+mn-ea"/>
          <a:cs typeface="+mn-cs"/>
          <a:sym typeface="Gill Sans Light" charset="0"/>
        </a:defRPr>
      </a:lvl6pPr>
      <a:lvl7pPr marL="2438400" algn="ctr" rtl="0" fontAlgn="base">
        <a:spcBef>
          <a:spcPct val="0"/>
        </a:spcBef>
        <a:spcAft>
          <a:spcPct val="0"/>
        </a:spcAft>
        <a:defRPr sz="3800">
          <a:solidFill>
            <a:schemeClr val="tx1"/>
          </a:solidFill>
          <a:latin typeface="+mn-lt"/>
          <a:ea typeface="+mn-ea"/>
          <a:cs typeface="+mn-cs"/>
          <a:sym typeface="Gill Sans Light" charset="0"/>
        </a:defRPr>
      </a:lvl7pPr>
      <a:lvl8pPr marL="2895600" algn="ctr" rtl="0" fontAlgn="base">
        <a:spcBef>
          <a:spcPct val="0"/>
        </a:spcBef>
        <a:spcAft>
          <a:spcPct val="0"/>
        </a:spcAft>
        <a:defRPr sz="3800">
          <a:solidFill>
            <a:schemeClr val="tx1"/>
          </a:solidFill>
          <a:latin typeface="+mn-lt"/>
          <a:ea typeface="+mn-ea"/>
          <a:cs typeface="+mn-cs"/>
          <a:sym typeface="Gill Sans Light" charset="0"/>
        </a:defRPr>
      </a:lvl8pPr>
      <a:lvl9pPr marL="3352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355600" y="7416800"/>
            <a:ext cx="12293600" cy="1282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marL="381000" algn="ctr" rtl="0" fontAlgn="base">
        <a:spcBef>
          <a:spcPct val="0"/>
        </a:spcBef>
        <a:spcAft>
          <a:spcPct val="0"/>
        </a:spcAft>
        <a:defRPr sz="3800">
          <a:solidFill>
            <a:schemeClr val="tx1"/>
          </a:solidFill>
          <a:latin typeface="+mn-lt"/>
          <a:ea typeface="+mn-ea"/>
          <a:cs typeface="+mn-cs"/>
          <a:sym typeface="Gill Sans Light" charset="0"/>
        </a:defRPr>
      </a:lvl2pPr>
      <a:lvl3pPr marL="762000" algn="ctr" rtl="0" fontAlgn="base">
        <a:spcBef>
          <a:spcPct val="0"/>
        </a:spcBef>
        <a:spcAft>
          <a:spcPct val="0"/>
        </a:spcAft>
        <a:defRPr sz="3800">
          <a:solidFill>
            <a:schemeClr val="tx1"/>
          </a:solidFill>
          <a:latin typeface="+mn-lt"/>
          <a:ea typeface="+mn-ea"/>
          <a:cs typeface="+mn-cs"/>
          <a:sym typeface="Gill Sans Light" charset="0"/>
        </a:defRPr>
      </a:lvl3pPr>
      <a:lvl4pPr marL="1143000" algn="ctr" rtl="0" fontAlgn="base">
        <a:spcBef>
          <a:spcPct val="0"/>
        </a:spcBef>
        <a:spcAft>
          <a:spcPct val="0"/>
        </a:spcAft>
        <a:defRPr sz="3800">
          <a:solidFill>
            <a:schemeClr val="tx1"/>
          </a:solidFill>
          <a:latin typeface="+mn-lt"/>
          <a:ea typeface="+mn-ea"/>
          <a:cs typeface="+mn-cs"/>
          <a:sym typeface="Gill Sans Light" charset="0"/>
        </a:defRPr>
      </a:lvl4pPr>
      <a:lvl5pPr marL="1524000" algn="ctr" rtl="0" fontAlgn="base">
        <a:spcBef>
          <a:spcPct val="0"/>
        </a:spcBef>
        <a:spcAft>
          <a:spcPct val="0"/>
        </a:spcAft>
        <a:defRPr sz="3800">
          <a:solidFill>
            <a:schemeClr val="tx1"/>
          </a:solidFill>
          <a:latin typeface="+mn-lt"/>
          <a:ea typeface="+mn-ea"/>
          <a:cs typeface="+mn-cs"/>
          <a:sym typeface="Gill Sans Light" charset="0"/>
        </a:defRPr>
      </a:lvl5pPr>
      <a:lvl6pPr marL="1981200" algn="ctr" rtl="0" fontAlgn="base">
        <a:spcBef>
          <a:spcPct val="0"/>
        </a:spcBef>
        <a:spcAft>
          <a:spcPct val="0"/>
        </a:spcAft>
        <a:defRPr sz="3800">
          <a:solidFill>
            <a:schemeClr val="tx1"/>
          </a:solidFill>
          <a:latin typeface="+mn-lt"/>
          <a:ea typeface="+mn-ea"/>
          <a:cs typeface="+mn-cs"/>
          <a:sym typeface="Gill Sans Light" charset="0"/>
        </a:defRPr>
      </a:lvl6pPr>
      <a:lvl7pPr marL="2438400" algn="ctr" rtl="0" fontAlgn="base">
        <a:spcBef>
          <a:spcPct val="0"/>
        </a:spcBef>
        <a:spcAft>
          <a:spcPct val="0"/>
        </a:spcAft>
        <a:defRPr sz="3800">
          <a:solidFill>
            <a:schemeClr val="tx1"/>
          </a:solidFill>
          <a:latin typeface="+mn-lt"/>
          <a:ea typeface="+mn-ea"/>
          <a:cs typeface="+mn-cs"/>
          <a:sym typeface="Gill Sans Light" charset="0"/>
        </a:defRPr>
      </a:lvl7pPr>
      <a:lvl8pPr marL="2895600" algn="ctr" rtl="0" fontAlgn="base">
        <a:spcBef>
          <a:spcPct val="0"/>
        </a:spcBef>
        <a:spcAft>
          <a:spcPct val="0"/>
        </a:spcAft>
        <a:defRPr sz="3800">
          <a:solidFill>
            <a:schemeClr val="tx1"/>
          </a:solidFill>
          <a:latin typeface="+mn-lt"/>
          <a:ea typeface="+mn-ea"/>
          <a:cs typeface="+mn-cs"/>
          <a:sym typeface="Gill Sans Light" charset="0"/>
        </a:defRPr>
      </a:lvl8pPr>
      <a:lvl9pPr marL="3352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355600" y="7416800"/>
            <a:ext cx="12293600" cy="12827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marL="381000" algn="ctr" rtl="0" fontAlgn="base">
        <a:spcBef>
          <a:spcPct val="0"/>
        </a:spcBef>
        <a:spcAft>
          <a:spcPct val="0"/>
        </a:spcAft>
        <a:defRPr sz="3800">
          <a:solidFill>
            <a:schemeClr val="tx1"/>
          </a:solidFill>
          <a:latin typeface="+mn-lt"/>
          <a:ea typeface="+mn-ea"/>
          <a:cs typeface="+mn-cs"/>
          <a:sym typeface="Gill Sans Light" charset="0"/>
        </a:defRPr>
      </a:lvl2pPr>
      <a:lvl3pPr marL="762000" algn="ctr" rtl="0" fontAlgn="base">
        <a:spcBef>
          <a:spcPct val="0"/>
        </a:spcBef>
        <a:spcAft>
          <a:spcPct val="0"/>
        </a:spcAft>
        <a:defRPr sz="3800">
          <a:solidFill>
            <a:schemeClr val="tx1"/>
          </a:solidFill>
          <a:latin typeface="+mn-lt"/>
          <a:ea typeface="+mn-ea"/>
          <a:cs typeface="+mn-cs"/>
          <a:sym typeface="Gill Sans Light" charset="0"/>
        </a:defRPr>
      </a:lvl3pPr>
      <a:lvl4pPr marL="1143000" algn="ctr" rtl="0" fontAlgn="base">
        <a:spcBef>
          <a:spcPct val="0"/>
        </a:spcBef>
        <a:spcAft>
          <a:spcPct val="0"/>
        </a:spcAft>
        <a:defRPr sz="3800">
          <a:solidFill>
            <a:schemeClr val="tx1"/>
          </a:solidFill>
          <a:latin typeface="+mn-lt"/>
          <a:ea typeface="+mn-ea"/>
          <a:cs typeface="+mn-cs"/>
          <a:sym typeface="Gill Sans Light" charset="0"/>
        </a:defRPr>
      </a:lvl4pPr>
      <a:lvl5pPr marL="1524000" algn="ctr" rtl="0" fontAlgn="base">
        <a:spcBef>
          <a:spcPct val="0"/>
        </a:spcBef>
        <a:spcAft>
          <a:spcPct val="0"/>
        </a:spcAft>
        <a:defRPr sz="3800">
          <a:solidFill>
            <a:schemeClr val="tx1"/>
          </a:solidFill>
          <a:latin typeface="+mn-lt"/>
          <a:ea typeface="+mn-ea"/>
          <a:cs typeface="+mn-cs"/>
          <a:sym typeface="Gill Sans Light" charset="0"/>
        </a:defRPr>
      </a:lvl5pPr>
      <a:lvl6pPr marL="1981200" algn="ctr" rtl="0" fontAlgn="base">
        <a:spcBef>
          <a:spcPct val="0"/>
        </a:spcBef>
        <a:spcAft>
          <a:spcPct val="0"/>
        </a:spcAft>
        <a:defRPr sz="3800">
          <a:solidFill>
            <a:schemeClr val="tx1"/>
          </a:solidFill>
          <a:latin typeface="+mn-lt"/>
          <a:ea typeface="+mn-ea"/>
          <a:cs typeface="+mn-cs"/>
          <a:sym typeface="Gill Sans Light" charset="0"/>
        </a:defRPr>
      </a:lvl6pPr>
      <a:lvl7pPr marL="2438400" algn="ctr" rtl="0" fontAlgn="base">
        <a:spcBef>
          <a:spcPct val="0"/>
        </a:spcBef>
        <a:spcAft>
          <a:spcPct val="0"/>
        </a:spcAft>
        <a:defRPr sz="3800">
          <a:solidFill>
            <a:schemeClr val="tx1"/>
          </a:solidFill>
          <a:latin typeface="+mn-lt"/>
          <a:ea typeface="+mn-ea"/>
          <a:cs typeface="+mn-cs"/>
          <a:sym typeface="Gill Sans Light" charset="0"/>
        </a:defRPr>
      </a:lvl7pPr>
      <a:lvl8pPr marL="2895600" algn="ctr" rtl="0" fontAlgn="base">
        <a:spcBef>
          <a:spcPct val="0"/>
        </a:spcBef>
        <a:spcAft>
          <a:spcPct val="0"/>
        </a:spcAft>
        <a:defRPr sz="3800">
          <a:solidFill>
            <a:schemeClr val="tx1"/>
          </a:solidFill>
          <a:latin typeface="+mn-lt"/>
          <a:ea typeface="+mn-ea"/>
          <a:cs typeface="+mn-cs"/>
          <a:sym typeface="Gill Sans Light" charset="0"/>
        </a:defRPr>
      </a:lvl8pPr>
      <a:lvl9pPr marL="3352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8193" name="Picture 1"/>
          <p:cNvPicPr>
            <a:picLocks noChangeArrowheads="1"/>
          </p:cNvPicPr>
          <p:nvPr/>
        </p:nvPicPr>
        <p:blipFill>
          <a:blip r:embed="rId14" cstate="print"/>
          <a:srcRect/>
          <a:stretch>
            <a:fillRect/>
          </a:stretch>
        </p:blipFill>
        <p:spPr bwMode="auto">
          <a:xfrm>
            <a:off x="5187950" y="1014413"/>
            <a:ext cx="7759700" cy="7759700"/>
          </a:xfrm>
          <a:prstGeom prst="rect">
            <a:avLst/>
          </a:prstGeom>
          <a:noFill/>
          <a:ln w="12700" cap="flat">
            <a:noFill/>
            <a:miter lim="800000"/>
            <a:headEnd/>
            <a:tailEnd/>
          </a:ln>
        </p:spPr>
      </p:pic>
      <p:sp>
        <p:nvSpPr>
          <p:cNvPr id="8194" name="Rectangle 2"/>
          <p:cNvSpPr>
            <a:spLocks noGrp="1" noChangeArrowheads="1"/>
          </p:cNvSpPr>
          <p:nvPr>
            <p:ph type="title"/>
          </p:nvPr>
        </p:nvSpPr>
        <p:spPr bwMode="auto">
          <a:xfrm>
            <a:off x="355600" y="6832600"/>
            <a:ext cx="12293600" cy="12573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8195" name="Rectangle 3"/>
          <p:cNvSpPr>
            <a:spLocks noGrp="1" noChangeArrowheads="1"/>
          </p:cNvSpPr>
          <p:nvPr>
            <p:ph type="body" idx="1"/>
          </p:nvPr>
        </p:nvSpPr>
        <p:spPr bwMode="auto">
          <a:xfrm>
            <a:off x="355600" y="8077200"/>
            <a:ext cx="12293600" cy="12065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355600" y="6832600"/>
            <a:ext cx="12293600" cy="1257300"/>
          </a:xfrm>
          <a:prstGeom prst="rect">
            <a:avLst/>
          </a:prstGeom>
          <a:noFill/>
          <a:ln w="12700">
            <a:noFill/>
            <a:miter lim="800000"/>
            <a:headEnd/>
            <a:tailEnd/>
          </a:ln>
          <a:effectLst/>
        </p:spPr>
        <p:txBody>
          <a:bodyPr vert="horz" wrap="square" lIns="50800" tIns="50800" rIns="50800" bIns="50800" numCol="1" anchor="b" anchorCtr="0" compatLnSpc="1">
            <a:prstTxWarp prst="textNoShape">
              <a:avLst/>
            </a:prstTxWarp>
          </a:bodyPr>
          <a:lstStyle/>
          <a:p>
            <a:pPr lvl="0"/>
            <a:r>
              <a:rPr lang="en-US" smtClean="0">
                <a:sym typeface="Gill Sans Light" charset="0"/>
              </a:rPr>
              <a:t>Click to edit Master title style</a:t>
            </a:r>
          </a:p>
        </p:txBody>
      </p:sp>
      <p:sp>
        <p:nvSpPr>
          <p:cNvPr id="9218" name="Rectangle 2"/>
          <p:cNvSpPr>
            <a:spLocks noGrp="1" noChangeArrowheads="1"/>
          </p:cNvSpPr>
          <p:nvPr>
            <p:ph type="body" idx="1"/>
          </p:nvPr>
        </p:nvSpPr>
        <p:spPr bwMode="auto">
          <a:xfrm>
            <a:off x="355600" y="8077200"/>
            <a:ext cx="12293600" cy="12065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pic>
        <p:nvPicPr>
          <p:cNvPr id="9219" name="Picture 3"/>
          <p:cNvPicPr>
            <a:picLocks noChangeArrowheads="1"/>
          </p:cNvPicPr>
          <p:nvPr/>
        </p:nvPicPr>
        <p:blipFill>
          <a:blip r:embed="rId14" cstate="print"/>
          <a:srcRect/>
          <a:stretch>
            <a:fillRect/>
          </a:stretch>
        </p:blipFill>
        <p:spPr bwMode="auto">
          <a:xfrm>
            <a:off x="5187950" y="1014413"/>
            <a:ext cx="7759700" cy="7759700"/>
          </a:xfrm>
          <a:prstGeom prst="rect">
            <a:avLst/>
          </a:prstGeom>
          <a:noFill/>
          <a:ln w="12700" cap="flat">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algn="ctr" rtl="0" fontAlgn="base">
        <a:spcBef>
          <a:spcPct val="0"/>
        </a:spcBef>
        <a:spcAft>
          <a:spcPct val="0"/>
        </a:spcAft>
        <a:defRPr sz="3800">
          <a:solidFill>
            <a:schemeClr val="tx1"/>
          </a:solidFill>
          <a:latin typeface="+mn-lt"/>
          <a:ea typeface="+mn-ea"/>
          <a:cs typeface="+mn-cs"/>
          <a:sym typeface="Gill Sans Light" charset="0"/>
        </a:defRPr>
      </a:lvl1pPr>
      <a:lvl2pPr algn="ctr" rtl="0" fontAlgn="base">
        <a:spcBef>
          <a:spcPct val="0"/>
        </a:spcBef>
        <a:spcAft>
          <a:spcPct val="0"/>
        </a:spcAft>
        <a:defRPr sz="3800">
          <a:solidFill>
            <a:schemeClr val="tx1"/>
          </a:solidFill>
          <a:latin typeface="+mn-lt"/>
          <a:ea typeface="+mn-ea"/>
          <a:cs typeface="+mn-cs"/>
          <a:sym typeface="Gill Sans Light" charset="0"/>
        </a:defRPr>
      </a:lvl2pPr>
      <a:lvl3pPr algn="ctr" rtl="0" fontAlgn="base">
        <a:spcBef>
          <a:spcPct val="0"/>
        </a:spcBef>
        <a:spcAft>
          <a:spcPct val="0"/>
        </a:spcAft>
        <a:defRPr sz="3800">
          <a:solidFill>
            <a:schemeClr val="tx1"/>
          </a:solidFill>
          <a:latin typeface="+mn-lt"/>
          <a:ea typeface="+mn-ea"/>
          <a:cs typeface="+mn-cs"/>
          <a:sym typeface="Gill Sans Light" charset="0"/>
        </a:defRPr>
      </a:lvl3pPr>
      <a:lvl4pPr algn="ctr" rtl="0" fontAlgn="base">
        <a:spcBef>
          <a:spcPct val="0"/>
        </a:spcBef>
        <a:spcAft>
          <a:spcPct val="0"/>
        </a:spcAft>
        <a:defRPr sz="3800">
          <a:solidFill>
            <a:schemeClr val="tx1"/>
          </a:solidFill>
          <a:latin typeface="+mn-lt"/>
          <a:ea typeface="+mn-ea"/>
          <a:cs typeface="+mn-cs"/>
          <a:sym typeface="Gill Sans Light" charset="0"/>
        </a:defRPr>
      </a:lvl4pPr>
      <a:lvl5pPr algn="ctr" rtl="0" fontAlgn="base">
        <a:spcBef>
          <a:spcPct val="0"/>
        </a:spcBef>
        <a:spcAft>
          <a:spcPct val="0"/>
        </a:spcAft>
        <a:defRPr sz="3800">
          <a:solidFill>
            <a:schemeClr val="tx1"/>
          </a:solidFill>
          <a:latin typeface="+mn-lt"/>
          <a:ea typeface="+mn-ea"/>
          <a:cs typeface="+mn-cs"/>
          <a:sym typeface="Gill Sans Light" charset="0"/>
        </a:defRPr>
      </a:lvl5pPr>
      <a:lvl6pPr marL="457200" algn="ctr" rtl="0" fontAlgn="base">
        <a:spcBef>
          <a:spcPct val="0"/>
        </a:spcBef>
        <a:spcAft>
          <a:spcPct val="0"/>
        </a:spcAft>
        <a:defRPr sz="3800">
          <a:solidFill>
            <a:schemeClr val="tx1"/>
          </a:solidFill>
          <a:latin typeface="+mn-lt"/>
          <a:ea typeface="+mn-ea"/>
          <a:cs typeface="+mn-cs"/>
          <a:sym typeface="Gill Sans Light" charset="0"/>
        </a:defRPr>
      </a:lvl6pPr>
      <a:lvl7pPr marL="914400" algn="ctr" rtl="0" fontAlgn="base">
        <a:spcBef>
          <a:spcPct val="0"/>
        </a:spcBef>
        <a:spcAft>
          <a:spcPct val="0"/>
        </a:spcAft>
        <a:defRPr sz="3800">
          <a:solidFill>
            <a:schemeClr val="tx1"/>
          </a:solidFill>
          <a:latin typeface="+mn-lt"/>
          <a:ea typeface="+mn-ea"/>
          <a:cs typeface="+mn-cs"/>
          <a:sym typeface="Gill Sans Light" charset="0"/>
        </a:defRPr>
      </a:lvl7pPr>
      <a:lvl8pPr marL="1371600" algn="ctr" rtl="0" fontAlgn="base">
        <a:spcBef>
          <a:spcPct val="0"/>
        </a:spcBef>
        <a:spcAft>
          <a:spcPct val="0"/>
        </a:spcAft>
        <a:defRPr sz="3800">
          <a:solidFill>
            <a:schemeClr val="tx1"/>
          </a:solidFill>
          <a:latin typeface="+mn-lt"/>
          <a:ea typeface="+mn-ea"/>
          <a:cs typeface="+mn-cs"/>
          <a:sym typeface="Gill Sans Light" charset="0"/>
        </a:defRPr>
      </a:lvl8pPr>
      <a:lvl9pPr marL="1828800" algn="ctr" rtl="0" fontAlgn="base">
        <a:spcBef>
          <a:spcPct val="0"/>
        </a:spcBef>
        <a:spcAft>
          <a:spcPct val="0"/>
        </a:spcAft>
        <a:defRPr sz="3800">
          <a:solidFill>
            <a:schemeClr val="tx1"/>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355600" y="254000"/>
            <a:ext cx="12293600" cy="24384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title style</a:t>
            </a:r>
          </a:p>
        </p:txBody>
      </p:sp>
      <p:sp>
        <p:nvSpPr>
          <p:cNvPr id="10242" name="Rectangle 2"/>
          <p:cNvSpPr>
            <a:spLocks noGrp="1" noChangeArrowheads="1"/>
          </p:cNvSpPr>
          <p:nvPr>
            <p:ph type="body" idx="1"/>
          </p:nvPr>
        </p:nvSpPr>
        <p:spPr bwMode="auto">
          <a:xfrm>
            <a:off x="6756400" y="3187700"/>
            <a:ext cx="5892800" cy="5842000"/>
          </a:xfrm>
          <a:prstGeom prst="rect">
            <a:avLst/>
          </a:prstGeom>
          <a:noFill/>
          <a:ln w="12700">
            <a:noFill/>
            <a:miter lim="800000"/>
            <a:headEnd/>
            <a:tailEnd/>
          </a:ln>
          <a:effectLst/>
        </p:spPr>
        <p:txBody>
          <a:bodyPr vert="horz" wrap="square" lIns="50800" tIns="50800" rIns="50800" bIns="50800" numCol="1" anchor="ctr" anchorCtr="0" compatLnSpc="1">
            <a:prstTxWarp prst="textNoShape">
              <a:avLst/>
            </a:prstTxWarp>
          </a:bodyPr>
          <a:lstStyle/>
          <a:p>
            <a:pPr lvl="0"/>
            <a:r>
              <a:rPr lang="en-US" smtClean="0">
                <a:sym typeface="Gill Sans Light" charset="0"/>
              </a:rPr>
              <a:t>Click to edit Master text styles</a:t>
            </a:r>
          </a:p>
          <a:p>
            <a:pPr lvl="1"/>
            <a:r>
              <a:rPr lang="en-US" smtClean="0">
                <a:sym typeface="Gill Sans Light" charset="0"/>
              </a:rPr>
              <a:t>Second level</a:t>
            </a:r>
          </a:p>
          <a:p>
            <a:pPr lvl="2"/>
            <a:r>
              <a:rPr lang="en-US" smtClean="0">
                <a:sym typeface="Gill Sans Light" charset="0"/>
              </a:rPr>
              <a:t>Third level</a:t>
            </a:r>
          </a:p>
          <a:p>
            <a:pPr lvl="3"/>
            <a:r>
              <a:rPr lang="en-US" smtClean="0">
                <a:sym typeface="Gill Sans Light" charset="0"/>
              </a:rPr>
              <a:t>Fourth level</a:t>
            </a:r>
          </a:p>
          <a:p>
            <a:pPr lvl="4"/>
            <a:r>
              <a:rPr lang="en-US" smtClean="0">
                <a:sym typeface="Gill Sans Light" charset="0"/>
              </a:rPr>
              <a:t>Fifth level</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ransition>
    <p:dissolve/>
  </p:transition>
  <p:hf sldNum="0" hdr="0" ftr="0"/>
  <p:txStyles>
    <p:title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p:titleStyle>
    <p:bodyStyle>
      <a:lvl1pPr marL="3048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1pPr>
      <a:lvl2pPr marL="6350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2pPr>
      <a:lvl3pPr marL="10160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3pPr>
      <a:lvl4pPr marL="13970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4pPr>
      <a:lvl5pPr marL="17780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5pPr>
      <a:lvl6pPr marL="22352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6pPr>
      <a:lvl7pPr marL="26924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7pPr>
      <a:lvl8pPr marL="31496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8pPr>
      <a:lvl9pPr marL="3606800" indent="-304800" algn="l" rtl="0" fontAlgn="base">
        <a:spcBef>
          <a:spcPts val="3800"/>
        </a:spcBef>
        <a:spcAft>
          <a:spcPct val="0"/>
        </a:spcAft>
        <a:buClr>
          <a:srgbClr val="414141"/>
        </a:buClr>
        <a:buSzPct val="81000"/>
        <a:buFont typeface="Gill Sans Light" charset="0"/>
        <a:buChar char="•"/>
        <a:defRPr sz="3800">
          <a:solidFill>
            <a:srgbClr val="404140"/>
          </a:solidFill>
          <a:latin typeface="+mn-lt"/>
          <a:ea typeface="+mn-ea"/>
          <a:cs typeface="+mn-cs"/>
          <a:sym typeface="Gill Sans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a:xfrm>
            <a:off x="355600" y="5816600"/>
            <a:ext cx="12293600" cy="2641600"/>
          </a:xfrm>
          <a:ln/>
        </p:spPr>
        <p:txBody>
          <a:bodyPr/>
          <a:lstStyle/>
          <a:p>
            <a:r>
              <a:rPr lang="en-US" sz="4800" dirty="0" smtClean="0">
                <a:latin typeface="Calibri" charset="0"/>
                <a:sym typeface="Calibri" charset="0"/>
              </a:rPr>
              <a:t>Presidential Commission</a:t>
            </a:r>
            <a:r>
              <a:rPr lang="en-US" sz="4800" dirty="0">
                <a:latin typeface="Calibri" charset="0"/>
                <a:sym typeface="Calibri" charset="0"/>
              </a:rPr>
              <a:t/>
            </a:r>
            <a:br>
              <a:rPr lang="en-US" sz="4800" dirty="0">
                <a:latin typeface="Calibri" charset="0"/>
                <a:sym typeface="Calibri" charset="0"/>
              </a:rPr>
            </a:br>
            <a:r>
              <a:rPr lang="en-US" sz="4800" dirty="0" smtClean="0">
                <a:latin typeface="Calibri" charset="0"/>
                <a:sym typeface="Calibri" charset="0"/>
              </a:rPr>
              <a:t>on Election Administration</a:t>
            </a:r>
            <a:r>
              <a:rPr lang="en-US" dirty="0">
                <a:latin typeface="Calibri" charset="0"/>
                <a:sym typeface="Calibri" charset="0"/>
              </a:rPr>
              <a:t/>
            </a:r>
            <a:br>
              <a:rPr lang="en-US" dirty="0">
                <a:latin typeface="Calibri" charset="0"/>
                <a:sym typeface="Calibri" charset="0"/>
              </a:rPr>
            </a:br>
            <a:endParaRPr lang="en-US" dirty="0" smtClean="0">
              <a:latin typeface="Calibri" charset="0"/>
              <a:sym typeface="Calibri" charset="0"/>
            </a:endParaRPr>
          </a:p>
          <a:p>
            <a:r>
              <a:rPr lang="en-US" sz="2800" dirty="0" smtClean="0">
                <a:latin typeface="Calibri" charset="0"/>
                <a:sym typeface="Calibri" charset="0"/>
              </a:rPr>
              <a:t>September</a:t>
            </a:r>
            <a:r>
              <a:rPr lang="en-US" sz="2800" dirty="0" smtClean="0">
                <a:latin typeface="Calibri" charset="0"/>
                <a:ea typeface="Calibri" charset="0"/>
                <a:cs typeface="Calibri" charset="0"/>
                <a:sym typeface="Calibri" charset="0"/>
              </a:rPr>
              <a:t> 20, 2013</a:t>
            </a:r>
            <a:endParaRPr lang="en-US" sz="2800" dirty="0">
              <a:latin typeface="Calibri" charset="0"/>
              <a:sym typeface="Calibri" charset="0"/>
            </a:endParaRPr>
          </a:p>
          <a:p>
            <a:endParaRPr lang="en-US" dirty="0">
              <a:latin typeface="Calibri" charset="0"/>
              <a:sym typeface="Calibri" charset="0"/>
            </a:endParaRPr>
          </a:p>
        </p:txBody>
      </p:sp>
      <p:sp>
        <p:nvSpPr>
          <p:cNvPr id="22530" name="Rectangle 2"/>
          <p:cNvSpPr>
            <a:spLocks noGrp="1" noChangeArrowheads="1"/>
          </p:cNvSpPr>
          <p:nvPr>
            <p:ph type="title"/>
          </p:nvPr>
        </p:nvSpPr>
        <p:spPr>
          <a:xfrm>
            <a:off x="355600" y="304800"/>
            <a:ext cx="12293600" cy="3429000"/>
          </a:xfrm>
          <a:ln/>
        </p:spPr>
        <p:txBody>
          <a:bodyPr/>
          <a:lstStyle/>
          <a:p>
            <a:r>
              <a:rPr lang="en-US" sz="6000" dirty="0" smtClean="0">
                <a:latin typeface="Calibri" charset="0"/>
                <a:sym typeface="Calibri" charset="0"/>
              </a:rPr>
              <a:t>Presentation by</a:t>
            </a:r>
            <a:br>
              <a:rPr lang="en-US" sz="6000" dirty="0" smtClean="0">
                <a:latin typeface="Calibri" charset="0"/>
                <a:sym typeface="Calibri" charset="0"/>
              </a:rPr>
            </a:br>
            <a:r>
              <a:rPr lang="en-US" sz="6000" dirty="0" smtClean="0">
                <a:latin typeface="Calibri" charset="0"/>
                <a:sym typeface="Calibri" charset="0"/>
              </a:rPr>
              <a:t>Kansas Secretary of State</a:t>
            </a:r>
            <a:br>
              <a:rPr lang="en-US" sz="6000" dirty="0" smtClean="0">
                <a:latin typeface="Calibri" charset="0"/>
                <a:sym typeface="Calibri" charset="0"/>
              </a:rPr>
            </a:br>
            <a:r>
              <a:rPr lang="en-US" sz="6000" dirty="0" smtClean="0">
                <a:latin typeface="Calibri" charset="0"/>
                <a:sym typeface="Calibri" charset="0"/>
              </a:rPr>
              <a:t>Kris W. Kobach</a:t>
            </a:r>
            <a:endParaRPr lang="en-US" sz="6000" dirty="0">
              <a:latin typeface="Calibri" charset="0"/>
              <a:sym typeface="Calibri"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libri" pitchFamily="34" charset="0"/>
              </a:rPr>
              <a:t>2013 Crosscheck Program—Number of Records Compared</a:t>
            </a:r>
            <a:endParaRPr lang="en-US" sz="3200" b="1" dirty="0">
              <a:latin typeface="Calibri" pitchFamily="34" charset="0"/>
            </a:endParaRPr>
          </a:p>
        </p:txBody>
      </p:sp>
      <p:sp>
        <p:nvSpPr>
          <p:cNvPr id="7" name="TextBox 6"/>
          <p:cNvSpPr txBox="1"/>
          <p:nvPr/>
        </p:nvSpPr>
        <p:spPr>
          <a:xfrm>
            <a:off x="2921002" y="8458200"/>
            <a:ext cx="6696064" cy="830997"/>
          </a:xfrm>
          <a:prstGeom prst="rect">
            <a:avLst/>
          </a:prstGeom>
          <a:noFill/>
        </p:spPr>
        <p:txBody>
          <a:bodyPr wrap="none" rtlCol="0">
            <a:spAutoFit/>
          </a:bodyPr>
          <a:lstStyle/>
          <a:p>
            <a:r>
              <a:rPr lang="en-US" sz="4800" b="1" dirty="0" smtClean="0">
                <a:latin typeface="Calibri" pitchFamily="34" charset="0"/>
              </a:rPr>
              <a:t>Total Records:	84,877,703</a:t>
            </a:r>
            <a:r>
              <a:rPr lang="en-US" sz="4800" dirty="0" smtClean="0">
                <a:latin typeface="Calibri" pitchFamily="34" charset="0"/>
              </a:rPr>
              <a:t>	</a:t>
            </a:r>
            <a:endParaRPr lang="en-US" sz="4800" dirty="0">
              <a:latin typeface="Calibri" pitchFamily="34" charset="0"/>
            </a:endParaRPr>
          </a:p>
        </p:txBody>
      </p:sp>
      <p:graphicFrame>
        <p:nvGraphicFramePr>
          <p:cNvPr id="5" name="Table 4"/>
          <p:cNvGraphicFramePr>
            <a:graphicFrameLocks noGrp="1"/>
          </p:cNvGraphicFramePr>
          <p:nvPr/>
        </p:nvGraphicFramePr>
        <p:xfrm>
          <a:off x="1930400" y="1905000"/>
          <a:ext cx="9372600" cy="5860580"/>
        </p:xfrm>
        <a:graphic>
          <a:graphicData uri="http://schemas.openxmlformats.org/drawingml/2006/table">
            <a:tbl>
              <a:tblPr firstRow="1" bandRow="1">
                <a:tableStyleId>{7DF18680-E054-41AD-8BC1-D1AEF772440D}</a:tableStyleId>
              </a:tblPr>
              <a:tblGrid>
                <a:gridCol w="1514526"/>
                <a:gridCol w="2619358"/>
                <a:gridCol w="2619358"/>
                <a:gridCol w="2619358"/>
              </a:tblGrid>
              <a:tr h="532780">
                <a:tc>
                  <a:txBody>
                    <a:bodyPr/>
                    <a:lstStyle/>
                    <a:p>
                      <a:r>
                        <a:rPr lang="en-US" sz="2400" b="0" dirty="0" smtClean="0">
                          <a:solidFill>
                            <a:schemeClr val="tx1"/>
                          </a:solidFill>
                        </a:rPr>
                        <a:t>Alaska</a:t>
                      </a:r>
                      <a:endParaRPr lang="en-US" sz="2400" b="0" dirty="0"/>
                    </a:p>
                  </a:txBody>
                  <a:tcPr>
                    <a:solidFill>
                      <a:schemeClr val="bg1">
                        <a:lumMod val="95000"/>
                      </a:schemeClr>
                    </a:solidFill>
                  </a:tcPr>
                </a:tc>
                <a:tc>
                  <a:txBody>
                    <a:bodyPr/>
                    <a:lstStyle/>
                    <a:p>
                      <a:r>
                        <a:rPr lang="en-US" sz="2400" dirty="0" smtClean="0"/>
                        <a:t>     </a:t>
                      </a:r>
                      <a:r>
                        <a:rPr lang="en-US" sz="2400" b="0" dirty="0" smtClean="0">
                          <a:solidFill>
                            <a:schemeClr val="tx1"/>
                          </a:solidFill>
                        </a:rPr>
                        <a:t>513,126</a:t>
                      </a:r>
                      <a:endParaRPr lang="en-US" sz="2400" dirty="0"/>
                    </a:p>
                  </a:txBody>
                  <a:tcPr>
                    <a:solidFill>
                      <a:schemeClr val="bg1">
                        <a:lumMod val="95000"/>
                      </a:schemeClr>
                    </a:solidFill>
                  </a:tcPr>
                </a:tc>
                <a:tc>
                  <a:txBody>
                    <a:bodyPr/>
                    <a:lstStyle/>
                    <a:p>
                      <a:r>
                        <a:rPr lang="en-US" sz="2400" b="0" dirty="0" smtClean="0">
                          <a:solidFill>
                            <a:schemeClr val="tx1"/>
                          </a:solidFill>
                        </a:rPr>
                        <a:t>Michigan</a:t>
                      </a:r>
                      <a:endParaRPr lang="en-US" sz="2400" b="0" dirty="0"/>
                    </a:p>
                  </a:txBody>
                  <a:tcPr>
                    <a:solidFill>
                      <a:schemeClr val="bg1">
                        <a:lumMod val="95000"/>
                      </a:schemeClr>
                    </a:solidFill>
                  </a:tcPr>
                </a:tc>
                <a:tc>
                  <a:txBody>
                    <a:bodyPr/>
                    <a:lstStyle/>
                    <a:p>
                      <a:r>
                        <a:rPr lang="en-US" sz="2400" b="0" dirty="0" smtClean="0">
                          <a:solidFill>
                            <a:schemeClr val="tx1"/>
                          </a:solidFill>
                        </a:rPr>
                        <a:t>7,450,820</a:t>
                      </a:r>
                      <a:endParaRPr lang="en-US" sz="2400" b="0" dirty="0">
                        <a:solidFill>
                          <a:schemeClr val="tx1"/>
                        </a:solidFill>
                      </a:endParaRPr>
                    </a:p>
                  </a:txBody>
                  <a:tcPr>
                    <a:solidFill>
                      <a:schemeClr val="bg1">
                        <a:lumMod val="95000"/>
                      </a:schemeClr>
                    </a:solidFill>
                  </a:tcPr>
                </a:tc>
              </a:tr>
              <a:tr h="532780">
                <a:tc>
                  <a:txBody>
                    <a:bodyPr/>
                    <a:lstStyle/>
                    <a:p>
                      <a:r>
                        <a:rPr lang="en-US" sz="2400" dirty="0" smtClean="0"/>
                        <a:t>Arizona</a:t>
                      </a:r>
                      <a:endParaRPr lang="en-US" sz="2400" dirty="0"/>
                    </a:p>
                  </a:txBody>
                  <a:tcPr/>
                </a:tc>
                <a:tc>
                  <a:txBody>
                    <a:bodyPr/>
                    <a:lstStyle/>
                    <a:p>
                      <a:r>
                        <a:rPr lang="en-US" sz="2400" dirty="0" smtClean="0"/>
                        <a:t>  3,713,607</a:t>
                      </a:r>
                      <a:endParaRPr lang="en-US" sz="2400" dirty="0"/>
                    </a:p>
                  </a:txBody>
                  <a:tcPr/>
                </a:tc>
                <a:tc>
                  <a:txBody>
                    <a:bodyPr/>
                    <a:lstStyle/>
                    <a:p>
                      <a:r>
                        <a:rPr lang="en-US" sz="2400" dirty="0" smtClean="0"/>
                        <a:t>Mississippi</a:t>
                      </a:r>
                      <a:endParaRPr lang="en-US" sz="2400" dirty="0"/>
                    </a:p>
                  </a:txBody>
                  <a:tcPr/>
                </a:tc>
                <a:tc>
                  <a:txBody>
                    <a:bodyPr/>
                    <a:lstStyle/>
                    <a:p>
                      <a:r>
                        <a:rPr lang="en-US" sz="2400" dirty="0" smtClean="0"/>
                        <a:t> 2,077,096</a:t>
                      </a:r>
                      <a:endParaRPr lang="en-US" sz="2400" dirty="0"/>
                    </a:p>
                  </a:txBody>
                  <a:tcPr/>
                </a:tc>
              </a:tr>
              <a:tr h="532780">
                <a:tc>
                  <a:txBody>
                    <a:bodyPr/>
                    <a:lstStyle/>
                    <a:p>
                      <a:r>
                        <a:rPr lang="en-US" sz="2400" dirty="0" smtClean="0"/>
                        <a:t>Arkansas</a:t>
                      </a:r>
                      <a:endParaRPr lang="en-US" sz="2400" dirty="0"/>
                    </a:p>
                  </a:txBody>
                  <a:tcPr/>
                </a:tc>
                <a:tc>
                  <a:txBody>
                    <a:bodyPr/>
                    <a:lstStyle/>
                    <a:p>
                      <a:r>
                        <a:rPr lang="en-US" sz="2400" dirty="0" smtClean="0"/>
                        <a:t>  1,638,069</a:t>
                      </a:r>
                      <a:endParaRPr lang="en-US" sz="2400" dirty="0"/>
                    </a:p>
                  </a:txBody>
                  <a:tcPr/>
                </a:tc>
                <a:tc>
                  <a:txBody>
                    <a:bodyPr/>
                    <a:lstStyle/>
                    <a:p>
                      <a:r>
                        <a:rPr lang="en-US" sz="2400" dirty="0" smtClean="0"/>
                        <a:t>Missouri</a:t>
                      </a:r>
                      <a:endParaRPr lang="en-US" sz="2400" dirty="0"/>
                    </a:p>
                  </a:txBody>
                  <a:tcPr/>
                </a:tc>
                <a:tc>
                  <a:txBody>
                    <a:bodyPr/>
                    <a:lstStyle/>
                    <a:p>
                      <a:r>
                        <a:rPr lang="en-US" sz="2400" dirty="0" smtClean="0"/>
                        <a:t> 4,119,984</a:t>
                      </a:r>
                      <a:endParaRPr lang="en-US" sz="2400" dirty="0"/>
                    </a:p>
                  </a:txBody>
                  <a:tcPr/>
                </a:tc>
              </a:tr>
              <a:tr h="532780">
                <a:tc>
                  <a:txBody>
                    <a:bodyPr/>
                    <a:lstStyle/>
                    <a:p>
                      <a:r>
                        <a:rPr lang="en-US" sz="2400" dirty="0" smtClean="0"/>
                        <a:t>Colorado</a:t>
                      </a:r>
                      <a:endParaRPr lang="en-US" sz="2400" dirty="0"/>
                    </a:p>
                  </a:txBody>
                  <a:tcPr/>
                </a:tc>
                <a:tc>
                  <a:txBody>
                    <a:bodyPr/>
                    <a:lstStyle/>
                    <a:p>
                      <a:r>
                        <a:rPr lang="en-US" sz="2400" dirty="0" smtClean="0"/>
                        <a:t>  3,629,559</a:t>
                      </a:r>
                      <a:endParaRPr lang="en-US" sz="2400" dirty="0"/>
                    </a:p>
                  </a:txBody>
                  <a:tcPr/>
                </a:tc>
                <a:tc>
                  <a:txBody>
                    <a:bodyPr/>
                    <a:lstStyle/>
                    <a:p>
                      <a:r>
                        <a:rPr lang="en-US" sz="2400" dirty="0" smtClean="0"/>
                        <a:t>Nebraska</a:t>
                      </a:r>
                      <a:endParaRPr lang="en-US" sz="2400" dirty="0"/>
                    </a:p>
                  </a:txBody>
                  <a:tcPr/>
                </a:tc>
                <a:tc>
                  <a:txBody>
                    <a:bodyPr/>
                    <a:lstStyle/>
                    <a:p>
                      <a:r>
                        <a:rPr lang="en-US" sz="2400" dirty="0" smtClean="0"/>
                        <a:t> 1,167,533</a:t>
                      </a:r>
                      <a:endParaRPr lang="en-US" sz="2400" dirty="0"/>
                    </a:p>
                  </a:txBody>
                  <a:tcPr/>
                </a:tc>
              </a:tr>
              <a:tr h="532780">
                <a:tc>
                  <a:txBody>
                    <a:bodyPr/>
                    <a:lstStyle/>
                    <a:p>
                      <a:r>
                        <a:rPr lang="en-US" sz="2400" dirty="0" smtClean="0"/>
                        <a:t>Florida</a:t>
                      </a:r>
                      <a:endParaRPr lang="en-US" sz="2400" dirty="0"/>
                    </a:p>
                  </a:txBody>
                  <a:tcPr/>
                </a:tc>
                <a:tc>
                  <a:txBody>
                    <a:bodyPr/>
                    <a:lstStyle/>
                    <a:p>
                      <a:r>
                        <a:rPr lang="en-US" sz="2400" dirty="0" smtClean="0"/>
                        <a:t>10,466,039</a:t>
                      </a:r>
                      <a:endParaRPr lang="en-US" sz="2400" dirty="0"/>
                    </a:p>
                  </a:txBody>
                  <a:tcPr/>
                </a:tc>
                <a:tc>
                  <a:txBody>
                    <a:bodyPr/>
                    <a:lstStyle/>
                    <a:p>
                      <a:r>
                        <a:rPr lang="en-US" sz="2400" dirty="0" smtClean="0"/>
                        <a:t>Ohio</a:t>
                      </a:r>
                      <a:endParaRPr lang="en-US" sz="2400" dirty="0"/>
                    </a:p>
                  </a:txBody>
                  <a:tcPr/>
                </a:tc>
                <a:tc>
                  <a:txBody>
                    <a:bodyPr/>
                    <a:lstStyle/>
                    <a:p>
                      <a:r>
                        <a:rPr lang="en-US" sz="2400" dirty="0" smtClean="0"/>
                        <a:t> 8,011,975</a:t>
                      </a:r>
                      <a:endParaRPr lang="en-US" sz="2400" dirty="0"/>
                    </a:p>
                  </a:txBody>
                  <a:tcPr/>
                </a:tc>
              </a:tr>
              <a:tr h="532780">
                <a:tc>
                  <a:txBody>
                    <a:bodyPr/>
                    <a:lstStyle/>
                    <a:p>
                      <a:r>
                        <a:rPr lang="en-US" sz="2400" dirty="0" smtClean="0"/>
                        <a:t>Georgia</a:t>
                      </a:r>
                      <a:endParaRPr lang="en-US" sz="2400" dirty="0"/>
                    </a:p>
                  </a:txBody>
                  <a:tcPr/>
                </a:tc>
                <a:tc>
                  <a:txBody>
                    <a:bodyPr/>
                    <a:lstStyle/>
                    <a:p>
                      <a:r>
                        <a:rPr lang="en-US" sz="2400" dirty="0" smtClean="0"/>
                        <a:t>  6,117,582</a:t>
                      </a:r>
                      <a:endParaRPr lang="en-US" sz="2400" dirty="0"/>
                    </a:p>
                  </a:txBody>
                  <a:tcPr/>
                </a:tc>
                <a:tc>
                  <a:txBody>
                    <a:bodyPr/>
                    <a:lstStyle/>
                    <a:p>
                      <a:r>
                        <a:rPr lang="en-US" sz="2400" dirty="0" smtClean="0"/>
                        <a:t>Oklahoma</a:t>
                      </a:r>
                      <a:endParaRPr lang="en-US" sz="2400" dirty="0"/>
                    </a:p>
                  </a:txBody>
                  <a:tcPr/>
                </a:tc>
                <a:tc>
                  <a:txBody>
                    <a:bodyPr/>
                    <a:lstStyle/>
                    <a:p>
                      <a:r>
                        <a:rPr lang="en-US" sz="2400" dirty="0" smtClean="0"/>
                        <a:t> 2,116,364</a:t>
                      </a:r>
                      <a:endParaRPr lang="en-US" sz="2400" dirty="0"/>
                    </a:p>
                  </a:txBody>
                  <a:tcPr/>
                </a:tc>
              </a:tr>
              <a:tr h="532780">
                <a:tc>
                  <a:txBody>
                    <a:bodyPr/>
                    <a:lstStyle/>
                    <a:p>
                      <a:r>
                        <a:rPr lang="en-US" sz="2400" dirty="0" smtClean="0"/>
                        <a:t>Illinois</a:t>
                      </a:r>
                      <a:endParaRPr lang="en-US" sz="2400" dirty="0"/>
                    </a:p>
                  </a:txBody>
                  <a:tcPr/>
                </a:tc>
                <a:tc>
                  <a:txBody>
                    <a:bodyPr/>
                    <a:lstStyle/>
                    <a:p>
                      <a:r>
                        <a:rPr lang="en-US" sz="2400" dirty="0" smtClean="0"/>
                        <a:t>  8,574,144</a:t>
                      </a:r>
                      <a:endParaRPr lang="en-US" sz="2400" dirty="0"/>
                    </a:p>
                  </a:txBody>
                  <a:tcPr/>
                </a:tc>
                <a:tc>
                  <a:txBody>
                    <a:bodyPr/>
                    <a:lstStyle/>
                    <a:p>
                      <a:r>
                        <a:rPr lang="en-US" sz="2400" dirty="0" smtClean="0"/>
                        <a:t>Oregon</a:t>
                      </a:r>
                      <a:endParaRPr lang="en-US" sz="2400" dirty="0"/>
                    </a:p>
                  </a:txBody>
                  <a:tcPr/>
                </a:tc>
                <a:tc>
                  <a:txBody>
                    <a:bodyPr/>
                    <a:lstStyle/>
                    <a:p>
                      <a:r>
                        <a:rPr lang="en-US" sz="2400" dirty="0" smtClean="0"/>
                        <a:t> 2,636,511</a:t>
                      </a:r>
                      <a:endParaRPr lang="en-US" sz="2400" dirty="0"/>
                    </a:p>
                  </a:txBody>
                  <a:tcPr/>
                </a:tc>
              </a:tr>
              <a:tr h="532780">
                <a:tc>
                  <a:txBody>
                    <a:bodyPr/>
                    <a:lstStyle/>
                    <a:p>
                      <a:r>
                        <a:rPr lang="en-US" sz="2400" dirty="0" smtClean="0"/>
                        <a:t>Iowa</a:t>
                      </a:r>
                      <a:endParaRPr lang="en-US" sz="2400" dirty="0"/>
                    </a:p>
                  </a:txBody>
                  <a:tcPr/>
                </a:tc>
                <a:tc>
                  <a:txBody>
                    <a:bodyPr/>
                    <a:lstStyle/>
                    <a:p>
                      <a:r>
                        <a:rPr lang="en-US" sz="2400" dirty="0" smtClean="0"/>
                        <a:t>  2,122,030</a:t>
                      </a:r>
                      <a:endParaRPr lang="en-US" sz="2400" dirty="0"/>
                    </a:p>
                  </a:txBody>
                  <a:tcPr/>
                </a:tc>
                <a:tc>
                  <a:txBody>
                    <a:bodyPr/>
                    <a:lstStyle/>
                    <a:p>
                      <a:r>
                        <a:rPr lang="en-US" sz="2400" dirty="0" smtClean="0"/>
                        <a:t>South Carolina</a:t>
                      </a:r>
                      <a:endParaRPr lang="en-US" sz="2400" dirty="0"/>
                    </a:p>
                  </a:txBody>
                  <a:tcPr/>
                </a:tc>
                <a:tc>
                  <a:txBody>
                    <a:bodyPr/>
                    <a:lstStyle/>
                    <a:p>
                      <a:r>
                        <a:rPr lang="en-US" sz="2400" dirty="0" smtClean="0"/>
                        <a:t> 3,106,420</a:t>
                      </a:r>
                      <a:endParaRPr lang="en-US" sz="2400" dirty="0"/>
                    </a:p>
                  </a:txBody>
                  <a:tcPr/>
                </a:tc>
              </a:tr>
              <a:tr h="532780">
                <a:tc>
                  <a:txBody>
                    <a:bodyPr/>
                    <a:lstStyle/>
                    <a:p>
                      <a:r>
                        <a:rPr lang="en-US" sz="2400" dirty="0" smtClean="0"/>
                        <a:t>Kansas</a:t>
                      </a:r>
                      <a:endParaRPr lang="en-US" sz="2400" dirty="0"/>
                    </a:p>
                  </a:txBody>
                  <a:tcPr/>
                </a:tc>
                <a:tc>
                  <a:txBody>
                    <a:bodyPr/>
                    <a:lstStyle/>
                    <a:p>
                      <a:r>
                        <a:rPr lang="en-US" sz="2400" dirty="0" smtClean="0"/>
                        <a:t>  1,753,183</a:t>
                      </a:r>
                      <a:endParaRPr lang="en-US" sz="2400" dirty="0"/>
                    </a:p>
                  </a:txBody>
                  <a:tcPr/>
                </a:tc>
                <a:tc>
                  <a:txBody>
                    <a:bodyPr/>
                    <a:lstStyle/>
                    <a:p>
                      <a:r>
                        <a:rPr lang="en-US" sz="2400" dirty="0" smtClean="0"/>
                        <a:t>South</a:t>
                      </a:r>
                      <a:r>
                        <a:rPr lang="en-US" sz="2400" baseline="0" dirty="0" smtClean="0"/>
                        <a:t> Dakota</a:t>
                      </a:r>
                      <a:endParaRPr lang="en-US" sz="2400" dirty="0"/>
                    </a:p>
                  </a:txBody>
                  <a:tcPr/>
                </a:tc>
                <a:tc>
                  <a:txBody>
                    <a:bodyPr/>
                    <a:lstStyle/>
                    <a:p>
                      <a:r>
                        <a:rPr lang="en-US" sz="2400" dirty="0" smtClean="0"/>
                        <a:t>    583,495</a:t>
                      </a:r>
                      <a:endParaRPr lang="en-US" sz="2400" dirty="0"/>
                    </a:p>
                  </a:txBody>
                  <a:tcPr/>
                </a:tc>
              </a:tr>
              <a:tr h="532780">
                <a:tc>
                  <a:txBody>
                    <a:bodyPr/>
                    <a:lstStyle/>
                    <a:p>
                      <a:r>
                        <a:rPr lang="en-US" sz="2400" dirty="0" smtClean="0"/>
                        <a:t>Kentucky</a:t>
                      </a:r>
                      <a:endParaRPr lang="en-US" sz="2400" dirty="0"/>
                    </a:p>
                  </a:txBody>
                  <a:tcPr/>
                </a:tc>
                <a:tc>
                  <a:txBody>
                    <a:bodyPr/>
                    <a:lstStyle/>
                    <a:p>
                      <a:r>
                        <a:rPr lang="en-US" sz="2400" dirty="0" smtClean="0"/>
                        <a:t>  3,136,712</a:t>
                      </a:r>
                      <a:endParaRPr lang="en-US" sz="2400" dirty="0"/>
                    </a:p>
                  </a:txBody>
                  <a:tcPr/>
                </a:tc>
                <a:tc>
                  <a:txBody>
                    <a:bodyPr/>
                    <a:lstStyle/>
                    <a:p>
                      <a:r>
                        <a:rPr lang="en-US" sz="2400" dirty="0" smtClean="0"/>
                        <a:t>Tennessee</a:t>
                      </a:r>
                      <a:endParaRPr lang="en-US" sz="2400" dirty="0"/>
                    </a:p>
                  </a:txBody>
                  <a:tcPr/>
                </a:tc>
                <a:tc>
                  <a:txBody>
                    <a:bodyPr/>
                    <a:lstStyle/>
                    <a:p>
                      <a:r>
                        <a:rPr lang="en-US" sz="2400" dirty="0" smtClean="0"/>
                        <a:t> 3,590,439</a:t>
                      </a:r>
                      <a:endParaRPr lang="en-US" sz="2400" dirty="0"/>
                    </a:p>
                  </a:txBody>
                  <a:tcPr/>
                </a:tc>
              </a:tr>
              <a:tr h="532780">
                <a:tc>
                  <a:txBody>
                    <a:bodyPr/>
                    <a:lstStyle/>
                    <a:p>
                      <a:r>
                        <a:rPr lang="en-US" sz="2400" dirty="0" smtClean="0"/>
                        <a:t>Louisiana</a:t>
                      </a:r>
                      <a:endParaRPr lang="en-US" sz="2400" dirty="0"/>
                    </a:p>
                  </a:txBody>
                  <a:tcPr/>
                </a:tc>
                <a:tc>
                  <a:txBody>
                    <a:bodyPr/>
                    <a:lstStyle/>
                    <a:p>
                      <a:r>
                        <a:rPr lang="en-US" sz="2400" dirty="0" smtClean="0"/>
                        <a:t>  2,918,581</a:t>
                      </a:r>
                      <a:endParaRPr lang="en-US" sz="2400" dirty="0"/>
                    </a:p>
                  </a:txBody>
                  <a:tcPr/>
                </a:tc>
                <a:tc>
                  <a:txBody>
                    <a:bodyPr/>
                    <a:lstStyle/>
                    <a:p>
                      <a:r>
                        <a:rPr lang="en-US" sz="2400" dirty="0" smtClean="0"/>
                        <a:t>Virginia</a:t>
                      </a:r>
                      <a:endParaRPr lang="en-US" sz="2400" dirty="0"/>
                    </a:p>
                  </a:txBody>
                  <a:tcPr/>
                </a:tc>
                <a:tc>
                  <a:txBody>
                    <a:bodyPr/>
                    <a:lstStyle/>
                    <a:p>
                      <a:r>
                        <a:rPr lang="en-US" sz="2400" dirty="0" smtClean="0"/>
                        <a:t> 5,434,434</a:t>
                      </a:r>
                      <a:endParaRPr lang="en-US" sz="2400" dirty="0"/>
                    </a:p>
                  </a:txBody>
                  <a:tcPr/>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152400" y="10856913"/>
            <a:ext cx="12153900" cy="8267700"/>
          </a:xfrm>
          <a:prstGeom prst="rect">
            <a:avLst/>
          </a:prstGeom>
          <a:noFill/>
          <a:ln w="9525" cap="flat">
            <a:noFill/>
            <a:miter lim="800000"/>
            <a:headEnd type="none" w="med" len="med"/>
            <a:tailEnd type="none" w="med" len="med"/>
          </a:ln>
        </p:spPr>
        <p:txBody>
          <a:bodyPr lIns="38100" tIns="38100" rIns="38100" bIns="38100" anchor="ctr"/>
          <a:lstStyle/>
          <a:p>
            <a:r>
              <a:rPr lang="en-US" sz="4400" dirty="0">
                <a:solidFill>
                  <a:srgbClr val="000000"/>
                </a:solidFill>
                <a:latin typeface="Arial Bold" charset="0"/>
                <a:cs typeface="Arial Bold" charset="0"/>
                <a:sym typeface="Arial Bold" charset="0"/>
              </a:rPr>
              <a:t>Interstate Crosscheck Data Format</a:t>
            </a:r>
            <a:endParaRPr lang="en-US" dirty="0">
              <a:solidFill>
                <a:schemeClr val="tx1"/>
              </a:solidFill>
              <a:ea typeface="Gill Sans Light" charset="0"/>
              <a:cs typeface="Gill Sans Light" charset="0"/>
            </a:endParaRPr>
          </a:p>
          <a:p>
            <a:pPr algn="l"/>
            <a:endParaRPr lang="en-US" sz="1600" dirty="0">
              <a:solidFill>
                <a:schemeClr val="tx1"/>
              </a:solidFill>
              <a:latin typeface="Arial" charset="0"/>
              <a:ea typeface="Lucida Grande" charset="0"/>
              <a:cs typeface="Lucida Grande" charset="0"/>
              <a:sym typeface="Arial" charset="0"/>
            </a:endParaRPr>
          </a:p>
          <a:p>
            <a:pPr algn="l"/>
            <a:r>
              <a:rPr lang="en-US" sz="1600" dirty="0">
                <a:solidFill>
                  <a:srgbClr val="000000"/>
                </a:solidFill>
                <a:latin typeface="Arial" charset="0"/>
                <a:ea typeface="Lucida Grande" charset="0"/>
                <a:cs typeface="Lucida Grande" charset="0"/>
                <a:sym typeface="Arial" charset="0"/>
              </a:rPr>
              <a:t>	</a:t>
            </a:r>
            <a:r>
              <a:rPr lang="en-US" sz="2800" u="sng" dirty="0">
                <a:solidFill>
                  <a:srgbClr val="000000"/>
                </a:solidFill>
                <a:latin typeface="Arial Bold" charset="0"/>
                <a:cs typeface="Arial Bold" charset="0"/>
                <a:sym typeface="Arial Bold" charset="0"/>
              </a:rPr>
              <a:t>Fields</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Status	    (“A” – Active, “I” – Inactive)</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Date_Generated</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First_Name</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Middle_Name</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Last_Name</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Suffix_Name</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Date_of_Birth	(YYYY/MM/DD     Example:  “2010/01/01”)</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Voter_ID_Number</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Last four social security number</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Mailing Address 	(if no mailing address, provide residential address)</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ea typeface="Lucida Grande" charset="0"/>
                <a:cs typeface="Lucida Grande" charset="0"/>
                <a:sym typeface="Arial" charset="0"/>
              </a:rPr>
              <a:t>	Address line 1</a:t>
            </a:r>
            <a:r>
              <a:rPr lang="en-US" sz="2200" dirty="0">
                <a:solidFill>
                  <a:schemeClr val="tx1"/>
                </a:solidFill>
                <a:latin typeface="Arial" charset="0"/>
                <a:cs typeface="Arial" charset="0"/>
                <a:sym typeface="Arial" charset="0"/>
              </a:rPr>
              <a:t>         </a:t>
            </a:r>
            <a:r>
              <a:rPr lang="en-US" sz="2200" dirty="0">
                <a:solidFill>
                  <a:srgbClr val="000000"/>
                </a:solidFill>
                <a:latin typeface="Arial" charset="0"/>
                <a:cs typeface="Arial" charset="0"/>
                <a:sym typeface="Arial" charset="0"/>
              </a:rPr>
              <a:t>Address line 2 </a:t>
            </a:r>
            <a:r>
              <a:rPr lang="en-US" sz="2200" dirty="0">
                <a:solidFill>
                  <a:schemeClr val="tx1"/>
                </a:solidFill>
                <a:latin typeface="Arial" charset="0"/>
                <a:cs typeface="Arial" charset="0"/>
                <a:sym typeface="Arial" charset="0"/>
              </a:rPr>
              <a:t>        </a:t>
            </a:r>
            <a:r>
              <a:rPr lang="en-US" sz="2200" dirty="0">
                <a:solidFill>
                  <a:srgbClr val="000000"/>
                </a:solidFill>
                <a:latin typeface="Arial" charset="0"/>
                <a:cs typeface="Arial" charset="0"/>
                <a:sym typeface="Arial" charset="0"/>
              </a:rPr>
              <a:t>City</a:t>
            </a:r>
            <a:r>
              <a:rPr lang="en-US" sz="2200" dirty="0">
                <a:solidFill>
                  <a:schemeClr val="tx1"/>
                </a:solidFill>
                <a:latin typeface="Arial" charset="0"/>
                <a:cs typeface="Arial" charset="0"/>
                <a:sym typeface="Arial" charset="0"/>
              </a:rPr>
              <a:t>        </a:t>
            </a:r>
            <a:r>
              <a:rPr lang="en-US" sz="2200" dirty="0">
                <a:solidFill>
                  <a:srgbClr val="000000"/>
                </a:solidFill>
                <a:latin typeface="Arial" charset="0"/>
                <a:cs typeface="Arial" charset="0"/>
                <a:sym typeface="Arial" charset="0"/>
              </a:rPr>
              <a:t>State</a:t>
            </a:r>
            <a:r>
              <a:rPr lang="en-US" sz="2200" dirty="0">
                <a:solidFill>
                  <a:schemeClr val="tx1"/>
                </a:solidFill>
                <a:latin typeface="Arial" charset="0"/>
                <a:cs typeface="Arial" charset="0"/>
                <a:sym typeface="Arial" charset="0"/>
              </a:rPr>
              <a:t>        </a:t>
            </a:r>
            <a:r>
              <a:rPr lang="en-US" sz="2200" dirty="0">
                <a:solidFill>
                  <a:srgbClr val="000000"/>
                </a:solidFill>
                <a:latin typeface="Arial" charset="0"/>
                <a:cs typeface="Arial" charset="0"/>
                <a:sym typeface="Arial" charset="0"/>
              </a:rPr>
              <a:t>Zip</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County</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Date_of_Registration	(YYYY/MM/DD	Example:  “1970/01/01”)</a:t>
            </a:r>
            <a:endParaRPr lang="en-US" dirty="0">
              <a:solidFill>
                <a:schemeClr val="tx1"/>
              </a:solidFill>
              <a:ea typeface="Gill Sans Light" charset="0"/>
              <a:cs typeface="Gill Sans Light" charset="0"/>
            </a:endParaRPr>
          </a:p>
          <a:p>
            <a:pPr algn="l"/>
            <a:r>
              <a:rPr lang="en-US" sz="2200" dirty="0">
                <a:solidFill>
                  <a:srgbClr val="000000"/>
                </a:solidFill>
                <a:latin typeface="Arial" charset="0"/>
                <a:cs typeface="Arial" charset="0"/>
                <a:sym typeface="Arial" charset="0"/>
              </a:rPr>
              <a:t>Voted_in_2010	(“Y” – they did vote, or “N” – they did not vote, or “” – data not available)</a:t>
            </a:r>
            <a:endParaRPr lang="en-US" dirty="0">
              <a:solidFill>
                <a:schemeClr val="tx1"/>
              </a:solidFill>
              <a:ea typeface="Gill Sans Light" charset="0"/>
              <a:cs typeface="Gill Sans Light" charset="0"/>
            </a:endParaRPr>
          </a:p>
          <a:p>
            <a:pPr algn="l"/>
            <a:endParaRPr lang="en-US" sz="2200" dirty="0">
              <a:solidFill>
                <a:schemeClr val="tx1"/>
              </a:solidFill>
              <a:latin typeface="Arial" charset="0"/>
              <a:ea typeface="Lucida Grande" charset="0"/>
              <a:cs typeface="Lucida Grande" charset="0"/>
              <a:sym typeface="Arial" charset="0"/>
            </a:endParaRPr>
          </a:p>
          <a:p>
            <a:pPr algn="l"/>
            <a:r>
              <a:rPr lang="en-US" sz="2200" dirty="0">
                <a:solidFill>
                  <a:schemeClr val="tx1"/>
                </a:solidFill>
                <a:latin typeface="Arial" charset="0"/>
                <a:cs typeface="Arial" charset="0"/>
                <a:sym typeface="Arial" charset="0"/>
              </a:rPr>
              <a:t>C</a:t>
            </a:r>
            <a:r>
              <a:rPr lang="en-US" sz="2200" dirty="0">
                <a:solidFill>
                  <a:srgbClr val="000000"/>
                </a:solidFill>
                <a:latin typeface="Arial" charset="0"/>
                <a:cs typeface="Arial" charset="0"/>
                <a:sym typeface="Arial" charset="0"/>
              </a:rPr>
              <a:t>omma delimited ASCII file with double quote text qualifiers and {CR} {LF} row delimiters.</a:t>
            </a:r>
            <a:endParaRPr lang="en-US" dirty="0">
              <a:solidFill>
                <a:schemeClr val="tx1"/>
              </a:solidFill>
              <a:ea typeface="Gill Sans Light" charset="0"/>
              <a:cs typeface="Gill Sans Light" charset="0"/>
            </a:endParaRPr>
          </a:p>
          <a:p>
            <a:pPr algn="l"/>
            <a:r>
              <a:rPr lang="en-US" sz="2200" dirty="0">
                <a:solidFill>
                  <a:schemeClr val="tx1"/>
                </a:solidFill>
                <a:latin typeface="Arial" charset="0"/>
                <a:cs typeface="Arial" charset="0"/>
                <a:sym typeface="Arial" charset="0"/>
              </a:rPr>
              <a:t>        </a:t>
            </a:r>
            <a:r>
              <a:rPr lang="en-US" sz="2200" dirty="0">
                <a:solidFill>
                  <a:srgbClr val="000000"/>
                </a:solidFill>
                <a:latin typeface="Arial" charset="0"/>
                <a:cs typeface="Arial" charset="0"/>
                <a:sym typeface="Arial" charset="0"/>
              </a:rPr>
              <a:t>Example:     “A”, “2010/01/01  12:00:00 AM” , “Bob” , “Alan”, “Jones” , “” , “1940/06/16” , “123456” , “7890” , “123 Anywhere St” , “Apt 201” , “Anytown” ,  “KS”, “12345” , “County”,  “1958/06/17” , “Y”</a:t>
            </a:r>
            <a:endParaRPr lang="en-US" dirty="0">
              <a:solidFill>
                <a:schemeClr val="tx1"/>
              </a:solidFill>
              <a:ea typeface="Gill Sans Light" charset="0"/>
              <a:cs typeface="Gill Sans Light" charset="0"/>
            </a:endParaRPr>
          </a:p>
          <a:p>
            <a:pPr algn="l"/>
            <a:endParaRPr lang="en-US" sz="2200" dirty="0">
              <a:solidFill>
                <a:srgbClr val="000000"/>
              </a:solidFill>
              <a:latin typeface="Arial" charset="0"/>
              <a:ea typeface="Lucida Grande" charset="0"/>
              <a:cs typeface="Lucida Grande" charset="0"/>
              <a:sym typeface="Arial" charset="0"/>
            </a:endParaRPr>
          </a:p>
          <a:p>
            <a:pPr algn="l"/>
            <a:r>
              <a:rPr lang="en-US" sz="2200" dirty="0">
                <a:solidFill>
                  <a:srgbClr val="000000"/>
                </a:solidFill>
                <a:latin typeface="Arial" charset="0"/>
                <a:cs typeface="Arial" charset="0"/>
                <a:sym typeface="Arial" charset="0"/>
              </a:rPr>
              <a:t>The file is encrypted and password protected and uploaded to the secure FTP site. </a:t>
            </a:r>
          </a:p>
        </p:txBody>
      </p:sp>
      <p:sp>
        <p:nvSpPr>
          <p:cNvPr id="33794" name="Rectangle 2"/>
          <p:cNvSpPr>
            <a:spLocks noGrp="1" noChangeArrowheads="1"/>
          </p:cNvSpPr>
          <p:nvPr>
            <p:ph type="title"/>
          </p:nvPr>
        </p:nvSpPr>
        <p:spPr>
          <a:ln/>
        </p:spPr>
        <p:txBody>
          <a:bodyPr/>
          <a:lstStyle/>
          <a:p>
            <a:r>
              <a:rPr lang="en-US" dirty="0">
                <a:latin typeface="Calibri" charset="0"/>
                <a:ea typeface="Calibri" charset="0"/>
                <a:cs typeface="Calibri" charset="0"/>
                <a:sym typeface="Calibri" charset="0"/>
              </a:rPr>
              <a:t>Interstate </a:t>
            </a:r>
            <a:r>
              <a:rPr lang="en-US" dirty="0" smtClean="0">
                <a:latin typeface="Calibri" charset="0"/>
                <a:ea typeface="Calibri" charset="0"/>
                <a:cs typeface="Calibri" charset="0"/>
                <a:sym typeface="Calibri" charset="0"/>
              </a:rPr>
              <a:t>Crosscheck </a:t>
            </a:r>
            <a:r>
              <a:rPr lang="en-US" dirty="0">
                <a:latin typeface="Calibri" charset="0"/>
                <a:ea typeface="Calibri" charset="0"/>
                <a:cs typeface="Calibri" charset="0"/>
                <a:sym typeface="Calibri" charset="0"/>
              </a:rPr>
              <a:t>Data Format</a:t>
            </a:r>
            <a:endParaRPr lang="en-US" dirty="0">
              <a:latin typeface="Calibri" charset="0"/>
              <a:sym typeface="Calibri" charset="0"/>
            </a:endParaRPr>
          </a:p>
        </p:txBody>
      </p:sp>
      <p:graphicFrame>
        <p:nvGraphicFramePr>
          <p:cNvPr id="33795" name="Group 3"/>
          <p:cNvGraphicFramePr>
            <a:graphicFrameLocks noGrp="1"/>
          </p:cNvGraphicFramePr>
          <p:nvPr/>
        </p:nvGraphicFramePr>
        <p:xfrm>
          <a:off x="441325" y="1320800"/>
          <a:ext cx="12141200" cy="6583680"/>
        </p:xfrm>
        <a:graphic>
          <a:graphicData uri="http://schemas.openxmlformats.org/drawingml/2006/table">
            <a:tbl>
              <a:tblPr/>
              <a:tblGrid>
                <a:gridCol w="3195638"/>
                <a:gridCol w="5362575"/>
                <a:gridCol w="3582987"/>
              </a:tblGrid>
              <a:tr h="50800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FFFFFF"/>
                          </a:solidFill>
                          <a:effectLst/>
                          <a:latin typeface="Calibri" charset="0"/>
                          <a:ea typeface="Calibri" charset="0"/>
                          <a:cs typeface="Calibri" charset="0"/>
                          <a:sym typeface="Calibri" charset="0"/>
                        </a:rPr>
                        <a:t>Field</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FFFFFF"/>
                          </a:solidFill>
                          <a:effectLst/>
                          <a:latin typeface="Calibri" charset="0"/>
                          <a:ea typeface="Calibri" charset="0"/>
                          <a:cs typeface="Calibri" charset="0"/>
                          <a:sym typeface="Calibri" charset="0"/>
                        </a:rPr>
                        <a:t>Format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FFFFFF"/>
                          </a:solidFill>
                          <a:effectLst/>
                          <a:latin typeface="Calibri" charset="0"/>
                          <a:ea typeface="Calibri" charset="0"/>
                          <a:cs typeface="Calibri" charset="0"/>
                          <a:sym typeface="Calibri" charset="0"/>
                        </a:rPr>
                        <a:t>Example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450850">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Status</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A=Active; I=Inactive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A</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Date_Generated</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YYYY/MM/DD</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2010/01/01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First_Name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endParaRPr kumimoji="0" lang="en-US" sz="24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Bob</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Middle_Name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endParaRPr kumimoji="0" lang="en-US" sz="24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Alan</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Last_Name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endParaRPr kumimoji="0" lang="en-US" sz="24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Jones</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Suffix Name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endParaRPr kumimoji="0" lang="en-US" sz="24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rPr>
                        <a:t>Jr</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Date_of_Birth</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YYYY/MM/DD</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1940/06/16</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Voter_ID_Number</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endParaRPr kumimoji="0" lang="en-US" sz="24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123456</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Last_4_SSN</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endParaRPr kumimoji="0" lang="en-US" sz="24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7890</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Mailing Address</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Line 1   Line 2   City   State   Zip</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123 Anywhere St...</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County</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endParaRPr kumimoji="0" lang="en-US" sz="2400" b="0" i="0" u="none" strike="noStrike" cap="none" normalizeH="0" baseline="0" dirty="0" smtClean="0">
                        <a:ln>
                          <a:noFill/>
                        </a:ln>
                        <a:solidFill>
                          <a:srgbClr val="000000"/>
                        </a:solidFill>
                        <a:effectLst/>
                        <a:latin typeface="Calibri" charset="0"/>
                        <a:ea typeface="ヒラギノ角ゴ ProN W3" charset="0"/>
                        <a:cs typeface="ヒラギノ角ゴ ProN W3" charset="0"/>
                        <a:sym typeface="Calibri" charset="0"/>
                      </a:endParaRP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Allen</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Date_of_Registration</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YYYY/MM/DD</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1970/01/01</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r h="446088">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Voted_in_2010</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Y=did vote; N=did not vote</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c>
                  <a:txBody>
                    <a:bodyPr/>
                    <a:lstStyle/>
                    <a:p>
                      <a:pPr marL="0" marR="0" lvl="0" indent="0" algn="l" defTabSz="914400" rtl="0" eaLnBrk="1" fontAlgn="base" latinLnBrk="0" hangingPunct="1">
                        <a:lnSpc>
                          <a:spcPct val="100000"/>
                        </a:lnSpc>
                        <a:spcBef>
                          <a:spcPct val="0"/>
                        </a:spcBef>
                        <a:spcAft>
                          <a:spcPct val="0"/>
                        </a:spcAft>
                        <a:buClr>
                          <a:srgbClr val="414141"/>
                        </a:buClr>
                        <a:buSzPct val="81000"/>
                        <a:buFont typeface="Gill Sans Light" charset="0"/>
                        <a:buNone/>
                        <a:tabLst/>
                      </a:pPr>
                      <a:r>
                        <a:rPr kumimoji="0" lang="en-US" sz="2400" b="0" i="0" u="none" strike="noStrike" cap="none" normalizeH="0" baseline="0" dirty="0" smtClean="0">
                          <a:ln>
                            <a:noFill/>
                          </a:ln>
                          <a:solidFill>
                            <a:srgbClr val="000000"/>
                          </a:solidFill>
                          <a:effectLst/>
                          <a:latin typeface="Calibri" charset="0"/>
                          <a:ea typeface="Calibri" charset="0"/>
                          <a:cs typeface="Calibri" charset="0"/>
                          <a:sym typeface="Calibri" charset="0"/>
                        </a:rPr>
                        <a:t>Y</a:t>
                      </a:r>
                    </a:p>
                  </a:txBody>
                  <a:tcPr marL="50800" marR="50800" marT="50800" marB="508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AE4F1"/>
                    </a:solidFill>
                  </a:tcP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3795"/>
                                        </p:tgtEl>
                                        <p:attrNameLst>
                                          <p:attrName>style.opacity</p:attrName>
                                        </p:attrNameLst>
                                      </p:cBhvr>
                                      <p:to>
                                        <p:strVal val="0.83"/>
                                      </p:to>
                                    </p:set>
                                    <p:animEffect filter="image" prLst="opacity: 0.83">
                                      <p:cBhvr rctx="IE">
                                        <p:cTn id="7" dur="indefinite"/>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a:lstStyle/>
          <a:p>
            <a:r>
              <a:rPr lang="en-US" dirty="0">
                <a:latin typeface="Calibri" charset="0"/>
                <a:ea typeface="Calibri" charset="0"/>
                <a:cs typeface="Calibri" charset="0"/>
                <a:sym typeface="Calibri" charset="0"/>
              </a:rPr>
              <a:t>How does it work?</a:t>
            </a:r>
            <a:endParaRPr lang="en-US" dirty="0">
              <a:latin typeface="Calibri" charset="0"/>
              <a:sym typeface="Calibri" charset="0"/>
            </a:endParaRPr>
          </a:p>
        </p:txBody>
      </p:sp>
      <p:sp>
        <p:nvSpPr>
          <p:cNvPr id="29698" name="Rectangle 2"/>
          <p:cNvSpPr>
            <a:spLocks noGrp="1" noChangeArrowheads="1"/>
          </p:cNvSpPr>
          <p:nvPr>
            <p:ph type="body" idx="1"/>
          </p:nvPr>
        </p:nvSpPr>
        <p:spPr>
          <a:xfrm>
            <a:off x="355600" y="1308100"/>
            <a:ext cx="12293600" cy="6883400"/>
          </a:xfrm>
          <a:ln/>
        </p:spPr>
        <p:txBody>
          <a:bodyPr/>
          <a:lstStyle/>
          <a:p>
            <a:pPr>
              <a:buFont typeface="Calibri" charset="0"/>
              <a:buChar char="•"/>
            </a:pPr>
            <a:r>
              <a:rPr lang="en-US" dirty="0">
                <a:latin typeface="Calibri" charset="0"/>
                <a:ea typeface="Calibri" charset="0"/>
                <a:cs typeface="Calibri" charset="0"/>
                <a:sym typeface="Calibri" charset="0"/>
              </a:rPr>
              <a:t>Each state pulls data on January 15 each year using prescribed data format</a:t>
            </a:r>
            <a:endParaRPr lang="en-US" dirty="0">
              <a:latin typeface="Calibri" charset="0"/>
              <a:sym typeface="Calibri" charset="0"/>
            </a:endParaRPr>
          </a:p>
          <a:p>
            <a:pPr>
              <a:buFont typeface="Calibri" charset="0"/>
              <a:buChar char="•"/>
            </a:pPr>
            <a:r>
              <a:rPr lang="en-US" dirty="0">
                <a:latin typeface="Calibri" charset="0"/>
                <a:ea typeface="Calibri" charset="0"/>
                <a:cs typeface="Calibri" charset="0"/>
                <a:sym typeface="Calibri" charset="0"/>
              </a:rPr>
              <a:t>Upload data to secure FTP site (hosted by Arkansas)</a:t>
            </a:r>
            <a:endParaRPr lang="en-US" dirty="0">
              <a:latin typeface="Calibri" charset="0"/>
              <a:sym typeface="Calibri" charset="0"/>
            </a:endParaRPr>
          </a:p>
          <a:p>
            <a:pPr>
              <a:buFont typeface="Calibri" charset="0"/>
              <a:buChar char="•"/>
            </a:pPr>
            <a:r>
              <a:rPr lang="en-US" dirty="0">
                <a:latin typeface="Calibri" charset="0"/>
                <a:ea typeface="Calibri" charset="0"/>
                <a:cs typeface="Calibri" charset="0"/>
                <a:sym typeface="Calibri" charset="0"/>
              </a:rPr>
              <a:t>Kansas IT department pulls data, runs comparison, uploads results to FTP site</a:t>
            </a:r>
            <a:endParaRPr lang="en-US" dirty="0">
              <a:latin typeface="Calibri" charset="0"/>
              <a:sym typeface="Calibri" charset="0"/>
            </a:endParaRPr>
          </a:p>
          <a:p>
            <a:pPr>
              <a:buFont typeface="Calibri" charset="0"/>
              <a:buChar char="•"/>
            </a:pPr>
            <a:r>
              <a:rPr lang="en-US" dirty="0">
                <a:latin typeface="Calibri" charset="0"/>
                <a:ea typeface="Calibri" charset="0"/>
                <a:cs typeface="Calibri" charset="0"/>
                <a:sym typeface="Calibri" charset="0"/>
              </a:rPr>
              <a:t>Each state downloads results from FTP site, processes them according to state laws &amp; regulations</a:t>
            </a:r>
            <a:endParaRPr lang="en-US" dirty="0">
              <a:latin typeface="Calibri" charset="0"/>
              <a:sym typeface="Calibri" charset="0"/>
            </a:endParaRPr>
          </a:p>
          <a:p>
            <a:pPr>
              <a:buFont typeface="Calibri" charset="0"/>
              <a:buChar char="•"/>
            </a:pPr>
            <a:r>
              <a:rPr lang="en-US" dirty="0">
                <a:latin typeface="Calibri" charset="0"/>
                <a:ea typeface="Calibri" charset="0"/>
                <a:cs typeface="Calibri" charset="0"/>
                <a:sym typeface="Calibri" charset="0"/>
              </a:rPr>
              <a:t>Kansas deletes all other states’ data</a:t>
            </a:r>
            <a:endParaRPr lang="en-US" dirty="0">
              <a:latin typeface="Calibri" charset="0"/>
              <a:sym typeface="Calibri" charset="0"/>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73" name="Group 53"/>
          <p:cNvGrpSpPr>
            <a:grpSpLocks/>
          </p:cNvGrpSpPr>
          <p:nvPr/>
        </p:nvGrpSpPr>
        <p:grpSpPr bwMode="auto">
          <a:xfrm>
            <a:off x="152400" y="88900"/>
            <a:ext cx="26395363" cy="673100"/>
            <a:chOff x="0" y="0"/>
            <a:chExt cx="16627" cy="424"/>
          </a:xfrm>
        </p:grpSpPr>
        <p:grpSp>
          <p:nvGrpSpPr>
            <p:cNvPr id="30746" name="Group 26"/>
            <p:cNvGrpSpPr>
              <a:grpSpLocks/>
            </p:cNvGrpSpPr>
            <p:nvPr/>
          </p:nvGrpSpPr>
          <p:grpSpPr bwMode="auto">
            <a:xfrm>
              <a:off x="0" y="0"/>
              <a:ext cx="8251" cy="423"/>
              <a:chOff x="0" y="0"/>
              <a:chExt cx="8251" cy="423"/>
            </a:xfrm>
          </p:grpSpPr>
          <p:pic>
            <p:nvPicPr>
              <p:cNvPr id="30721" name="Picture 1"/>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0722" name="Picture 2"/>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0723" name="Picture 3"/>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0724" name="Picture 4"/>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0725" name="Picture 5"/>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0726" name="Picture 6"/>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0727" name="Picture 7"/>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0728" name="Picture 8"/>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0729" name="Picture 9"/>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0730" name="Picture 10"/>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0731" name="Picture 11"/>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0732" name="Picture 12"/>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0733" name="Picture 13"/>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0734" name="Picture 14"/>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0735" name="Picture 15"/>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0736" name="Picture 16"/>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0737" name="Picture 17"/>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0738" name="Picture 18"/>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0739" name="Picture 19"/>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0740" name="Picture 20"/>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0741" name="Picture 21"/>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0742" name="Picture 22"/>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0743" name="Picture 23"/>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0744" name="Picture 24"/>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0745" name="Picture 25"/>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nvGrpSpPr>
            <p:cNvPr id="30772" name="Group 52"/>
            <p:cNvGrpSpPr>
              <a:grpSpLocks/>
            </p:cNvGrpSpPr>
            <p:nvPr/>
          </p:nvGrpSpPr>
          <p:grpSpPr bwMode="auto">
            <a:xfrm>
              <a:off x="8376" y="0"/>
              <a:ext cx="8251" cy="423"/>
              <a:chOff x="0" y="0"/>
              <a:chExt cx="8251" cy="423"/>
            </a:xfrm>
          </p:grpSpPr>
          <p:pic>
            <p:nvPicPr>
              <p:cNvPr id="30747" name="Picture 27"/>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0748" name="Picture 28"/>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0749" name="Picture 29"/>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0750" name="Picture 30"/>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0751" name="Picture 31"/>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0752" name="Picture 32"/>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0753" name="Picture 33"/>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0754" name="Picture 34"/>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0755" name="Picture 35"/>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0756" name="Picture 36"/>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0757" name="Picture 37"/>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0758" name="Picture 38"/>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0759" name="Picture 39"/>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0760" name="Picture 40"/>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0761" name="Picture 41"/>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0762" name="Picture 42"/>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0763" name="Picture 43"/>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0764" name="Picture 44"/>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0765" name="Picture 45"/>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0766" name="Picture 46"/>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0767" name="Picture 47"/>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0768" name="Picture 48"/>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0769" name="Picture 49"/>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0770" name="Picture 50"/>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0771" name="Picture 51"/>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pic>
        <p:nvPicPr>
          <p:cNvPr id="30774" name="Picture 54"/>
          <p:cNvPicPr>
            <a:picLocks noChangeAspect="1" noChangeArrowheads="1"/>
          </p:cNvPicPr>
          <p:nvPr/>
        </p:nvPicPr>
        <p:blipFill>
          <a:blip r:embed="rId3" cstate="print"/>
          <a:srcRect/>
          <a:stretch>
            <a:fillRect/>
          </a:stretch>
        </p:blipFill>
        <p:spPr bwMode="auto">
          <a:xfrm>
            <a:off x="-13538200" y="1644650"/>
            <a:ext cx="298450" cy="673100"/>
          </a:xfrm>
          <a:prstGeom prst="rect">
            <a:avLst/>
          </a:prstGeom>
          <a:noFill/>
          <a:ln w="12700" cap="flat">
            <a:noFill/>
            <a:miter lim="800000"/>
            <a:headEnd/>
            <a:tailEnd/>
          </a:ln>
        </p:spPr>
      </p:pic>
      <p:pic>
        <p:nvPicPr>
          <p:cNvPr id="30775" name="Picture 55"/>
          <p:cNvPicPr>
            <a:picLocks noChangeAspect="1" noChangeArrowheads="1"/>
          </p:cNvPicPr>
          <p:nvPr/>
        </p:nvPicPr>
        <p:blipFill>
          <a:blip r:embed="rId3" cstate="print"/>
          <a:srcRect/>
          <a:stretch>
            <a:fillRect/>
          </a:stretch>
        </p:blipFill>
        <p:spPr bwMode="auto">
          <a:xfrm>
            <a:off x="-13004800" y="1644650"/>
            <a:ext cx="298450" cy="673100"/>
          </a:xfrm>
          <a:prstGeom prst="rect">
            <a:avLst/>
          </a:prstGeom>
          <a:noFill/>
          <a:ln w="12700" cap="flat">
            <a:noFill/>
            <a:miter lim="800000"/>
            <a:headEnd/>
            <a:tailEnd/>
          </a:ln>
        </p:spPr>
      </p:pic>
      <p:pic>
        <p:nvPicPr>
          <p:cNvPr id="30776" name="Picture 56"/>
          <p:cNvPicPr>
            <a:picLocks noChangeAspect="1" noChangeArrowheads="1"/>
          </p:cNvPicPr>
          <p:nvPr/>
        </p:nvPicPr>
        <p:blipFill>
          <a:blip r:embed="rId3" cstate="print"/>
          <a:srcRect/>
          <a:stretch>
            <a:fillRect/>
          </a:stretch>
        </p:blipFill>
        <p:spPr bwMode="auto">
          <a:xfrm>
            <a:off x="-12471400" y="1644650"/>
            <a:ext cx="298450" cy="673100"/>
          </a:xfrm>
          <a:prstGeom prst="rect">
            <a:avLst/>
          </a:prstGeom>
          <a:noFill/>
          <a:ln w="12700" cap="flat">
            <a:noFill/>
            <a:miter lim="800000"/>
            <a:headEnd/>
            <a:tailEnd/>
          </a:ln>
        </p:spPr>
      </p:pic>
      <p:pic>
        <p:nvPicPr>
          <p:cNvPr id="30777" name="Picture 57"/>
          <p:cNvPicPr>
            <a:picLocks noChangeAspect="1" noChangeArrowheads="1"/>
          </p:cNvPicPr>
          <p:nvPr/>
        </p:nvPicPr>
        <p:blipFill>
          <a:blip r:embed="rId3" cstate="print"/>
          <a:srcRect/>
          <a:stretch>
            <a:fillRect/>
          </a:stretch>
        </p:blipFill>
        <p:spPr bwMode="auto">
          <a:xfrm>
            <a:off x="-11938000" y="1644650"/>
            <a:ext cx="298450" cy="673100"/>
          </a:xfrm>
          <a:prstGeom prst="rect">
            <a:avLst/>
          </a:prstGeom>
          <a:noFill/>
          <a:ln w="12700" cap="flat">
            <a:noFill/>
            <a:miter lim="800000"/>
            <a:headEnd/>
            <a:tailEnd/>
          </a:ln>
        </p:spPr>
      </p:pic>
      <p:pic>
        <p:nvPicPr>
          <p:cNvPr id="30778" name="Picture 58"/>
          <p:cNvPicPr>
            <a:picLocks noChangeAspect="1" noChangeArrowheads="1"/>
          </p:cNvPicPr>
          <p:nvPr/>
        </p:nvPicPr>
        <p:blipFill>
          <a:blip r:embed="rId3" cstate="print"/>
          <a:srcRect/>
          <a:stretch>
            <a:fillRect/>
          </a:stretch>
        </p:blipFill>
        <p:spPr bwMode="auto">
          <a:xfrm>
            <a:off x="-11404600" y="1644650"/>
            <a:ext cx="298450" cy="673100"/>
          </a:xfrm>
          <a:prstGeom prst="rect">
            <a:avLst/>
          </a:prstGeom>
          <a:noFill/>
          <a:ln w="12700" cap="flat">
            <a:noFill/>
            <a:miter lim="800000"/>
            <a:headEnd/>
            <a:tailEnd/>
          </a:ln>
        </p:spPr>
      </p:pic>
      <p:pic>
        <p:nvPicPr>
          <p:cNvPr id="30779" name="Picture 59"/>
          <p:cNvPicPr>
            <a:picLocks noChangeAspect="1" noChangeArrowheads="1"/>
          </p:cNvPicPr>
          <p:nvPr/>
        </p:nvPicPr>
        <p:blipFill>
          <a:blip r:embed="rId3" cstate="print"/>
          <a:srcRect/>
          <a:stretch>
            <a:fillRect/>
          </a:stretch>
        </p:blipFill>
        <p:spPr bwMode="auto">
          <a:xfrm>
            <a:off x="-10871200" y="1644650"/>
            <a:ext cx="298450" cy="673100"/>
          </a:xfrm>
          <a:prstGeom prst="rect">
            <a:avLst/>
          </a:prstGeom>
          <a:noFill/>
          <a:ln w="12700" cap="flat">
            <a:noFill/>
            <a:miter lim="800000"/>
            <a:headEnd/>
            <a:tailEnd/>
          </a:ln>
        </p:spPr>
      </p:pic>
      <p:pic>
        <p:nvPicPr>
          <p:cNvPr id="30780" name="Picture 60"/>
          <p:cNvPicPr>
            <a:picLocks noChangeAspect="1" noChangeArrowheads="1"/>
          </p:cNvPicPr>
          <p:nvPr/>
        </p:nvPicPr>
        <p:blipFill>
          <a:blip r:embed="rId3" cstate="print"/>
          <a:srcRect/>
          <a:stretch>
            <a:fillRect/>
          </a:stretch>
        </p:blipFill>
        <p:spPr bwMode="auto">
          <a:xfrm>
            <a:off x="-10337800" y="1644650"/>
            <a:ext cx="298450" cy="673100"/>
          </a:xfrm>
          <a:prstGeom prst="rect">
            <a:avLst/>
          </a:prstGeom>
          <a:noFill/>
          <a:ln w="12700" cap="flat">
            <a:noFill/>
            <a:miter lim="800000"/>
            <a:headEnd/>
            <a:tailEnd/>
          </a:ln>
        </p:spPr>
      </p:pic>
      <p:pic>
        <p:nvPicPr>
          <p:cNvPr id="30781" name="Picture 61"/>
          <p:cNvPicPr>
            <a:picLocks noChangeAspect="1" noChangeArrowheads="1"/>
          </p:cNvPicPr>
          <p:nvPr/>
        </p:nvPicPr>
        <p:blipFill>
          <a:blip r:embed="rId3" cstate="print"/>
          <a:srcRect/>
          <a:stretch>
            <a:fillRect/>
          </a:stretch>
        </p:blipFill>
        <p:spPr bwMode="auto">
          <a:xfrm>
            <a:off x="-9804400" y="1644650"/>
            <a:ext cx="298450" cy="673100"/>
          </a:xfrm>
          <a:prstGeom prst="rect">
            <a:avLst/>
          </a:prstGeom>
          <a:noFill/>
          <a:ln w="12700" cap="flat">
            <a:noFill/>
            <a:miter lim="800000"/>
            <a:headEnd/>
            <a:tailEnd/>
          </a:ln>
        </p:spPr>
      </p:pic>
      <p:pic>
        <p:nvPicPr>
          <p:cNvPr id="30782" name="Picture 62"/>
          <p:cNvPicPr>
            <a:picLocks noChangeAspect="1" noChangeArrowheads="1"/>
          </p:cNvPicPr>
          <p:nvPr/>
        </p:nvPicPr>
        <p:blipFill>
          <a:blip r:embed="rId3" cstate="print"/>
          <a:srcRect/>
          <a:stretch>
            <a:fillRect/>
          </a:stretch>
        </p:blipFill>
        <p:spPr bwMode="auto">
          <a:xfrm>
            <a:off x="-9271000" y="1644650"/>
            <a:ext cx="298450" cy="673100"/>
          </a:xfrm>
          <a:prstGeom prst="rect">
            <a:avLst/>
          </a:prstGeom>
          <a:noFill/>
          <a:ln w="12700" cap="flat">
            <a:noFill/>
            <a:miter lim="800000"/>
            <a:headEnd/>
            <a:tailEnd/>
          </a:ln>
        </p:spPr>
      </p:pic>
      <p:pic>
        <p:nvPicPr>
          <p:cNvPr id="30783" name="Picture 63"/>
          <p:cNvPicPr>
            <a:picLocks noChangeAspect="1" noChangeArrowheads="1"/>
          </p:cNvPicPr>
          <p:nvPr/>
        </p:nvPicPr>
        <p:blipFill>
          <a:blip r:embed="rId3" cstate="print"/>
          <a:srcRect/>
          <a:stretch>
            <a:fillRect/>
          </a:stretch>
        </p:blipFill>
        <p:spPr bwMode="auto">
          <a:xfrm>
            <a:off x="-8737600" y="1644650"/>
            <a:ext cx="298450" cy="673100"/>
          </a:xfrm>
          <a:prstGeom prst="rect">
            <a:avLst/>
          </a:prstGeom>
          <a:noFill/>
          <a:ln w="12700" cap="flat">
            <a:noFill/>
            <a:miter lim="800000"/>
            <a:headEnd/>
            <a:tailEnd/>
          </a:ln>
        </p:spPr>
      </p:pic>
      <p:pic>
        <p:nvPicPr>
          <p:cNvPr id="30784" name="Picture 64"/>
          <p:cNvPicPr>
            <a:picLocks noChangeAspect="1" noChangeArrowheads="1"/>
          </p:cNvPicPr>
          <p:nvPr/>
        </p:nvPicPr>
        <p:blipFill>
          <a:blip r:embed="rId3" cstate="print"/>
          <a:srcRect/>
          <a:stretch>
            <a:fillRect/>
          </a:stretch>
        </p:blipFill>
        <p:spPr bwMode="auto">
          <a:xfrm>
            <a:off x="-8204200" y="1644650"/>
            <a:ext cx="298450" cy="673100"/>
          </a:xfrm>
          <a:prstGeom prst="rect">
            <a:avLst/>
          </a:prstGeom>
          <a:noFill/>
          <a:ln w="12700" cap="flat">
            <a:noFill/>
            <a:miter lim="800000"/>
            <a:headEnd/>
            <a:tailEnd/>
          </a:ln>
        </p:spPr>
      </p:pic>
      <p:pic>
        <p:nvPicPr>
          <p:cNvPr id="30785" name="Picture 65"/>
          <p:cNvPicPr>
            <a:picLocks noChangeAspect="1" noChangeArrowheads="1"/>
          </p:cNvPicPr>
          <p:nvPr/>
        </p:nvPicPr>
        <p:blipFill>
          <a:blip r:embed="rId3" cstate="print"/>
          <a:srcRect/>
          <a:stretch>
            <a:fillRect/>
          </a:stretch>
        </p:blipFill>
        <p:spPr bwMode="auto">
          <a:xfrm>
            <a:off x="-7670800" y="1644650"/>
            <a:ext cx="298450" cy="673100"/>
          </a:xfrm>
          <a:prstGeom prst="rect">
            <a:avLst/>
          </a:prstGeom>
          <a:noFill/>
          <a:ln w="12700" cap="flat">
            <a:noFill/>
            <a:miter lim="800000"/>
            <a:headEnd/>
            <a:tailEnd/>
          </a:ln>
        </p:spPr>
      </p:pic>
      <p:pic>
        <p:nvPicPr>
          <p:cNvPr id="30786" name="Picture 66"/>
          <p:cNvPicPr>
            <a:picLocks noChangeAspect="1" noChangeArrowheads="1"/>
          </p:cNvPicPr>
          <p:nvPr/>
        </p:nvPicPr>
        <p:blipFill>
          <a:blip r:embed="rId3" cstate="print"/>
          <a:srcRect/>
          <a:stretch>
            <a:fillRect/>
          </a:stretch>
        </p:blipFill>
        <p:spPr bwMode="auto">
          <a:xfrm>
            <a:off x="-7137400" y="1644650"/>
            <a:ext cx="298450" cy="673100"/>
          </a:xfrm>
          <a:prstGeom prst="rect">
            <a:avLst/>
          </a:prstGeom>
          <a:noFill/>
          <a:ln w="12700" cap="flat">
            <a:noFill/>
            <a:miter lim="800000"/>
            <a:headEnd/>
            <a:tailEnd/>
          </a:ln>
        </p:spPr>
      </p:pic>
      <p:pic>
        <p:nvPicPr>
          <p:cNvPr id="30787" name="Picture 67"/>
          <p:cNvPicPr>
            <a:picLocks noChangeAspect="1" noChangeArrowheads="1"/>
          </p:cNvPicPr>
          <p:nvPr/>
        </p:nvPicPr>
        <p:blipFill>
          <a:blip r:embed="rId3" cstate="print"/>
          <a:srcRect/>
          <a:stretch>
            <a:fillRect/>
          </a:stretch>
        </p:blipFill>
        <p:spPr bwMode="auto">
          <a:xfrm>
            <a:off x="-6604000" y="1644650"/>
            <a:ext cx="298450" cy="673100"/>
          </a:xfrm>
          <a:prstGeom prst="rect">
            <a:avLst/>
          </a:prstGeom>
          <a:noFill/>
          <a:ln w="12700" cap="flat">
            <a:noFill/>
            <a:miter lim="800000"/>
            <a:headEnd/>
            <a:tailEnd/>
          </a:ln>
        </p:spPr>
      </p:pic>
      <p:pic>
        <p:nvPicPr>
          <p:cNvPr id="30788" name="Picture 68"/>
          <p:cNvPicPr>
            <a:picLocks noChangeAspect="1" noChangeArrowheads="1"/>
          </p:cNvPicPr>
          <p:nvPr/>
        </p:nvPicPr>
        <p:blipFill>
          <a:blip r:embed="rId3" cstate="print"/>
          <a:srcRect/>
          <a:stretch>
            <a:fillRect/>
          </a:stretch>
        </p:blipFill>
        <p:spPr bwMode="auto">
          <a:xfrm>
            <a:off x="-6070600" y="1644650"/>
            <a:ext cx="298450" cy="673100"/>
          </a:xfrm>
          <a:prstGeom prst="rect">
            <a:avLst/>
          </a:prstGeom>
          <a:noFill/>
          <a:ln w="12700" cap="flat">
            <a:noFill/>
            <a:miter lim="800000"/>
            <a:headEnd/>
            <a:tailEnd/>
          </a:ln>
        </p:spPr>
      </p:pic>
      <p:pic>
        <p:nvPicPr>
          <p:cNvPr id="30789" name="Picture 69"/>
          <p:cNvPicPr>
            <a:picLocks noChangeAspect="1" noChangeArrowheads="1"/>
          </p:cNvPicPr>
          <p:nvPr/>
        </p:nvPicPr>
        <p:blipFill>
          <a:blip r:embed="rId3" cstate="print"/>
          <a:srcRect/>
          <a:stretch>
            <a:fillRect/>
          </a:stretch>
        </p:blipFill>
        <p:spPr bwMode="auto">
          <a:xfrm>
            <a:off x="-5537200" y="1644650"/>
            <a:ext cx="298450" cy="673100"/>
          </a:xfrm>
          <a:prstGeom prst="rect">
            <a:avLst/>
          </a:prstGeom>
          <a:noFill/>
          <a:ln w="12700" cap="flat">
            <a:noFill/>
            <a:miter lim="800000"/>
            <a:headEnd/>
            <a:tailEnd/>
          </a:ln>
        </p:spPr>
      </p:pic>
      <p:pic>
        <p:nvPicPr>
          <p:cNvPr id="30790" name="Picture 70"/>
          <p:cNvPicPr>
            <a:picLocks noChangeAspect="1" noChangeArrowheads="1"/>
          </p:cNvPicPr>
          <p:nvPr/>
        </p:nvPicPr>
        <p:blipFill>
          <a:blip r:embed="rId3" cstate="print"/>
          <a:srcRect/>
          <a:stretch>
            <a:fillRect/>
          </a:stretch>
        </p:blipFill>
        <p:spPr bwMode="auto">
          <a:xfrm>
            <a:off x="-5003800" y="1644650"/>
            <a:ext cx="298450" cy="673100"/>
          </a:xfrm>
          <a:prstGeom prst="rect">
            <a:avLst/>
          </a:prstGeom>
          <a:noFill/>
          <a:ln w="12700" cap="flat">
            <a:noFill/>
            <a:miter lim="800000"/>
            <a:headEnd/>
            <a:tailEnd/>
          </a:ln>
        </p:spPr>
      </p:pic>
      <p:pic>
        <p:nvPicPr>
          <p:cNvPr id="30791" name="Picture 71"/>
          <p:cNvPicPr>
            <a:picLocks noChangeAspect="1" noChangeArrowheads="1"/>
          </p:cNvPicPr>
          <p:nvPr/>
        </p:nvPicPr>
        <p:blipFill>
          <a:blip r:embed="rId3" cstate="print"/>
          <a:srcRect/>
          <a:stretch>
            <a:fillRect/>
          </a:stretch>
        </p:blipFill>
        <p:spPr bwMode="auto">
          <a:xfrm>
            <a:off x="-4470400" y="1644650"/>
            <a:ext cx="298450" cy="673100"/>
          </a:xfrm>
          <a:prstGeom prst="rect">
            <a:avLst/>
          </a:prstGeom>
          <a:noFill/>
          <a:ln w="12700" cap="flat">
            <a:noFill/>
            <a:miter lim="800000"/>
            <a:headEnd/>
            <a:tailEnd/>
          </a:ln>
        </p:spPr>
      </p:pic>
      <p:pic>
        <p:nvPicPr>
          <p:cNvPr id="30792" name="Picture 72"/>
          <p:cNvPicPr>
            <a:picLocks noChangeAspect="1" noChangeArrowheads="1"/>
          </p:cNvPicPr>
          <p:nvPr/>
        </p:nvPicPr>
        <p:blipFill>
          <a:blip r:embed="rId3" cstate="print"/>
          <a:srcRect/>
          <a:stretch>
            <a:fillRect/>
          </a:stretch>
        </p:blipFill>
        <p:spPr bwMode="auto">
          <a:xfrm>
            <a:off x="-3937000" y="1644650"/>
            <a:ext cx="298450" cy="673100"/>
          </a:xfrm>
          <a:prstGeom prst="rect">
            <a:avLst/>
          </a:prstGeom>
          <a:noFill/>
          <a:ln w="12700" cap="flat">
            <a:noFill/>
            <a:miter lim="800000"/>
            <a:headEnd/>
            <a:tailEnd/>
          </a:ln>
        </p:spPr>
      </p:pic>
      <p:pic>
        <p:nvPicPr>
          <p:cNvPr id="30793" name="Picture 73"/>
          <p:cNvPicPr>
            <a:picLocks noChangeAspect="1" noChangeArrowheads="1"/>
          </p:cNvPicPr>
          <p:nvPr/>
        </p:nvPicPr>
        <p:blipFill>
          <a:blip r:embed="rId3" cstate="print"/>
          <a:srcRect/>
          <a:stretch>
            <a:fillRect/>
          </a:stretch>
        </p:blipFill>
        <p:spPr bwMode="auto">
          <a:xfrm>
            <a:off x="-3403600" y="1644650"/>
            <a:ext cx="298450" cy="673100"/>
          </a:xfrm>
          <a:prstGeom prst="rect">
            <a:avLst/>
          </a:prstGeom>
          <a:noFill/>
          <a:ln w="12700" cap="flat">
            <a:noFill/>
            <a:miter lim="800000"/>
            <a:headEnd/>
            <a:tailEnd/>
          </a:ln>
        </p:spPr>
      </p:pic>
      <p:pic>
        <p:nvPicPr>
          <p:cNvPr id="30794" name="Picture 74"/>
          <p:cNvPicPr>
            <a:picLocks noChangeAspect="1" noChangeArrowheads="1"/>
          </p:cNvPicPr>
          <p:nvPr/>
        </p:nvPicPr>
        <p:blipFill>
          <a:blip r:embed="rId3" cstate="print"/>
          <a:srcRect/>
          <a:stretch>
            <a:fillRect/>
          </a:stretch>
        </p:blipFill>
        <p:spPr bwMode="auto">
          <a:xfrm>
            <a:off x="-2870200" y="1644650"/>
            <a:ext cx="298450" cy="673100"/>
          </a:xfrm>
          <a:prstGeom prst="rect">
            <a:avLst/>
          </a:prstGeom>
          <a:noFill/>
          <a:ln w="12700" cap="flat">
            <a:noFill/>
            <a:miter lim="800000"/>
            <a:headEnd/>
            <a:tailEnd/>
          </a:ln>
        </p:spPr>
      </p:pic>
      <p:pic>
        <p:nvPicPr>
          <p:cNvPr id="30795" name="Picture 75"/>
          <p:cNvPicPr>
            <a:picLocks noChangeAspect="1" noChangeArrowheads="1"/>
          </p:cNvPicPr>
          <p:nvPr/>
        </p:nvPicPr>
        <p:blipFill>
          <a:blip r:embed="rId3" cstate="print"/>
          <a:srcRect/>
          <a:stretch>
            <a:fillRect/>
          </a:stretch>
        </p:blipFill>
        <p:spPr bwMode="auto">
          <a:xfrm>
            <a:off x="-2336800" y="1644650"/>
            <a:ext cx="298450" cy="673100"/>
          </a:xfrm>
          <a:prstGeom prst="rect">
            <a:avLst/>
          </a:prstGeom>
          <a:noFill/>
          <a:ln w="12700" cap="flat">
            <a:noFill/>
            <a:miter lim="800000"/>
            <a:headEnd/>
            <a:tailEnd/>
          </a:ln>
        </p:spPr>
      </p:pic>
      <p:pic>
        <p:nvPicPr>
          <p:cNvPr id="30796" name="Picture 76"/>
          <p:cNvPicPr>
            <a:picLocks noChangeAspect="1" noChangeArrowheads="1"/>
          </p:cNvPicPr>
          <p:nvPr/>
        </p:nvPicPr>
        <p:blipFill>
          <a:blip r:embed="rId3" cstate="print"/>
          <a:srcRect/>
          <a:stretch>
            <a:fillRect/>
          </a:stretch>
        </p:blipFill>
        <p:spPr bwMode="auto">
          <a:xfrm>
            <a:off x="-1803400" y="1644650"/>
            <a:ext cx="298450" cy="673100"/>
          </a:xfrm>
          <a:prstGeom prst="rect">
            <a:avLst/>
          </a:prstGeom>
          <a:noFill/>
          <a:ln w="12700" cap="flat">
            <a:noFill/>
            <a:miter lim="800000"/>
            <a:headEnd/>
            <a:tailEnd/>
          </a:ln>
        </p:spPr>
      </p:pic>
      <p:pic>
        <p:nvPicPr>
          <p:cNvPr id="30797" name="Picture 77"/>
          <p:cNvPicPr>
            <a:picLocks noChangeAspect="1" noChangeArrowheads="1"/>
          </p:cNvPicPr>
          <p:nvPr/>
        </p:nvPicPr>
        <p:blipFill>
          <a:blip r:embed="rId3" cstate="print"/>
          <a:srcRect/>
          <a:stretch>
            <a:fillRect/>
          </a:stretch>
        </p:blipFill>
        <p:spPr bwMode="auto">
          <a:xfrm>
            <a:off x="-1270000" y="1644650"/>
            <a:ext cx="298450" cy="673100"/>
          </a:xfrm>
          <a:prstGeom prst="rect">
            <a:avLst/>
          </a:prstGeom>
          <a:noFill/>
          <a:ln w="12700" cap="flat">
            <a:noFill/>
            <a:miter lim="800000"/>
            <a:headEnd/>
            <a:tailEnd/>
          </a:ln>
        </p:spPr>
      </p:pic>
      <p:pic>
        <p:nvPicPr>
          <p:cNvPr id="30798" name="Picture 78"/>
          <p:cNvPicPr>
            <a:picLocks noChangeAspect="1" noChangeArrowheads="1"/>
          </p:cNvPicPr>
          <p:nvPr/>
        </p:nvPicPr>
        <p:blipFill>
          <a:blip r:embed="rId3" cstate="print"/>
          <a:srcRect/>
          <a:stretch>
            <a:fillRect/>
          </a:stretch>
        </p:blipFill>
        <p:spPr bwMode="auto">
          <a:xfrm>
            <a:off x="-736600" y="1644650"/>
            <a:ext cx="298450" cy="673100"/>
          </a:xfrm>
          <a:prstGeom prst="rect">
            <a:avLst/>
          </a:prstGeom>
          <a:noFill/>
          <a:ln w="12700" cap="flat">
            <a:noFill/>
            <a:miter lim="800000"/>
            <a:headEnd/>
            <a:tailEnd/>
          </a:ln>
        </p:spPr>
      </p:pic>
      <p:grpSp>
        <p:nvGrpSpPr>
          <p:cNvPr id="30851" name="Group 131"/>
          <p:cNvGrpSpPr>
            <a:grpSpLocks/>
          </p:cNvGrpSpPr>
          <p:nvPr/>
        </p:nvGrpSpPr>
        <p:grpSpPr bwMode="auto">
          <a:xfrm>
            <a:off x="152400" y="1866900"/>
            <a:ext cx="26395363" cy="673100"/>
            <a:chOff x="0" y="0"/>
            <a:chExt cx="16627" cy="423"/>
          </a:xfrm>
        </p:grpSpPr>
        <p:grpSp>
          <p:nvGrpSpPr>
            <p:cNvPr id="30824" name="Group 104"/>
            <p:cNvGrpSpPr>
              <a:grpSpLocks/>
            </p:cNvGrpSpPr>
            <p:nvPr/>
          </p:nvGrpSpPr>
          <p:grpSpPr bwMode="auto">
            <a:xfrm>
              <a:off x="0" y="0"/>
              <a:ext cx="8251" cy="423"/>
              <a:chOff x="0" y="0"/>
              <a:chExt cx="8251" cy="423"/>
            </a:xfrm>
          </p:grpSpPr>
          <p:pic>
            <p:nvPicPr>
              <p:cNvPr id="30799" name="Picture 79"/>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0800" name="Picture 80"/>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0801" name="Picture 81"/>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0802" name="Picture 82"/>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0803" name="Picture 83"/>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0804" name="Picture 84"/>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0805" name="Picture 85"/>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0806" name="Picture 86"/>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0807" name="Picture 87"/>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0808" name="Picture 88"/>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0809" name="Picture 89"/>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0810" name="Picture 90"/>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0811" name="Picture 91"/>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0812" name="Picture 92"/>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0813" name="Picture 93"/>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0814" name="Picture 94"/>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0815" name="Picture 95"/>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0816" name="Picture 96"/>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0817" name="Picture 97"/>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0818" name="Picture 98"/>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0819" name="Picture 99"/>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0820" name="Picture 100"/>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0821" name="Picture 101"/>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0822" name="Picture 102"/>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0823" name="Picture 103"/>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nvGrpSpPr>
            <p:cNvPr id="30850" name="Group 130"/>
            <p:cNvGrpSpPr>
              <a:grpSpLocks/>
            </p:cNvGrpSpPr>
            <p:nvPr/>
          </p:nvGrpSpPr>
          <p:grpSpPr bwMode="auto">
            <a:xfrm>
              <a:off x="8376" y="0"/>
              <a:ext cx="8251" cy="423"/>
              <a:chOff x="0" y="0"/>
              <a:chExt cx="8251" cy="423"/>
            </a:xfrm>
          </p:grpSpPr>
          <p:pic>
            <p:nvPicPr>
              <p:cNvPr id="30825" name="Picture 105"/>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0826" name="Picture 106"/>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0827" name="Picture 107"/>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0828" name="Picture 108"/>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0829" name="Picture 109"/>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0830" name="Picture 110"/>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0831" name="Picture 111"/>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0832" name="Picture 112"/>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0833" name="Picture 113"/>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0834" name="Picture 114"/>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0835" name="Picture 115"/>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0836" name="Picture 116"/>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0837" name="Picture 117"/>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0838" name="Picture 118"/>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0839" name="Picture 119"/>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0840" name="Picture 120"/>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0841" name="Picture 121"/>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0842" name="Picture 122"/>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0843" name="Picture 123"/>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0844" name="Picture 124"/>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0845" name="Picture 125"/>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0846" name="Picture 126"/>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0847" name="Picture 127"/>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0848" name="Picture 128"/>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0849" name="Picture 129"/>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grpSp>
        <p:nvGrpSpPr>
          <p:cNvPr id="30904" name="Group 184"/>
          <p:cNvGrpSpPr>
            <a:grpSpLocks/>
          </p:cNvGrpSpPr>
          <p:nvPr/>
        </p:nvGrpSpPr>
        <p:grpSpPr bwMode="auto">
          <a:xfrm>
            <a:off x="-13538200" y="2755900"/>
            <a:ext cx="26395363" cy="673100"/>
            <a:chOff x="0" y="0"/>
            <a:chExt cx="16627" cy="423"/>
          </a:xfrm>
        </p:grpSpPr>
        <p:grpSp>
          <p:nvGrpSpPr>
            <p:cNvPr id="30877" name="Group 157"/>
            <p:cNvGrpSpPr>
              <a:grpSpLocks/>
            </p:cNvGrpSpPr>
            <p:nvPr/>
          </p:nvGrpSpPr>
          <p:grpSpPr bwMode="auto">
            <a:xfrm>
              <a:off x="0" y="0"/>
              <a:ext cx="8251" cy="423"/>
              <a:chOff x="0" y="0"/>
              <a:chExt cx="8251" cy="423"/>
            </a:xfrm>
          </p:grpSpPr>
          <p:pic>
            <p:nvPicPr>
              <p:cNvPr id="30852" name="Picture 132"/>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0853" name="Picture 133"/>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0854" name="Picture 134"/>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0855" name="Picture 135"/>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0856" name="Picture 136"/>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0857" name="Picture 137"/>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0858" name="Picture 138"/>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0859" name="Picture 139"/>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0860" name="Picture 140"/>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0861" name="Picture 141"/>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0862" name="Picture 142"/>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0863" name="Picture 143"/>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0864" name="Picture 144"/>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0865" name="Picture 145"/>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0866" name="Picture 146"/>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0867" name="Picture 147"/>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0868" name="Picture 148"/>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0869" name="Picture 149"/>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0870" name="Picture 150"/>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0871" name="Picture 151"/>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0872" name="Picture 152"/>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0873" name="Picture 153"/>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0874" name="Picture 154"/>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0875" name="Picture 155"/>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0876" name="Picture 156"/>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nvGrpSpPr>
            <p:cNvPr id="30903" name="Group 183"/>
            <p:cNvGrpSpPr>
              <a:grpSpLocks/>
            </p:cNvGrpSpPr>
            <p:nvPr/>
          </p:nvGrpSpPr>
          <p:grpSpPr bwMode="auto">
            <a:xfrm>
              <a:off x="8376" y="0"/>
              <a:ext cx="8251" cy="423"/>
              <a:chOff x="0" y="0"/>
              <a:chExt cx="8251" cy="423"/>
            </a:xfrm>
          </p:grpSpPr>
          <p:pic>
            <p:nvPicPr>
              <p:cNvPr id="30878" name="Picture 158"/>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0879" name="Picture 159"/>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0880" name="Picture 160"/>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0881" name="Picture 161"/>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0882" name="Picture 162"/>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0883" name="Picture 163"/>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0884" name="Picture 164"/>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0885" name="Picture 165"/>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0886" name="Picture 166"/>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0887" name="Picture 167"/>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0888" name="Picture 168"/>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0889" name="Picture 169"/>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0890" name="Picture 170"/>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0891" name="Picture 171"/>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0892" name="Picture 172"/>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0893" name="Picture 173"/>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0894" name="Picture 174"/>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0895" name="Picture 175"/>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0896" name="Picture 176"/>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0897" name="Picture 177"/>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0898" name="Picture 178"/>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0899" name="Picture 179"/>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0900" name="Picture 180"/>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0901" name="Picture 181"/>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0902" name="Picture 182"/>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grpSp>
        <p:nvGrpSpPr>
          <p:cNvPr id="30957" name="Group 237"/>
          <p:cNvGrpSpPr>
            <a:grpSpLocks/>
          </p:cNvGrpSpPr>
          <p:nvPr/>
        </p:nvGrpSpPr>
        <p:grpSpPr bwMode="auto">
          <a:xfrm>
            <a:off x="152400" y="3644900"/>
            <a:ext cx="26395363" cy="673100"/>
            <a:chOff x="0" y="0"/>
            <a:chExt cx="16627" cy="423"/>
          </a:xfrm>
        </p:grpSpPr>
        <p:grpSp>
          <p:nvGrpSpPr>
            <p:cNvPr id="30930" name="Group 210"/>
            <p:cNvGrpSpPr>
              <a:grpSpLocks/>
            </p:cNvGrpSpPr>
            <p:nvPr/>
          </p:nvGrpSpPr>
          <p:grpSpPr bwMode="auto">
            <a:xfrm>
              <a:off x="0" y="0"/>
              <a:ext cx="8251" cy="423"/>
              <a:chOff x="0" y="0"/>
              <a:chExt cx="8251" cy="423"/>
            </a:xfrm>
          </p:grpSpPr>
          <p:pic>
            <p:nvPicPr>
              <p:cNvPr id="30905" name="Picture 185"/>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0906" name="Picture 186"/>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0907" name="Picture 187"/>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0908" name="Picture 188"/>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0909" name="Picture 189"/>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0910" name="Picture 190"/>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0911" name="Picture 191"/>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0912" name="Picture 192"/>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0913" name="Picture 193"/>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0914" name="Picture 194"/>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0915" name="Picture 195"/>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0916" name="Picture 196"/>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0917" name="Picture 197"/>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0918" name="Picture 198"/>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0919" name="Picture 199"/>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0920" name="Picture 200"/>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0921" name="Picture 201"/>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0922" name="Picture 202"/>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0923" name="Picture 203"/>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0924" name="Picture 204"/>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0925" name="Picture 205"/>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0926" name="Picture 206"/>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0927" name="Picture 207"/>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0928" name="Picture 208"/>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0929" name="Picture 209"/>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nvGrpSpPr>
            <p:cNvPr id="30956" name="Group 236"/>
            <p:cNvGrpSpPr>
              <a:grpSpLocks/>
            </p:cNvGrpSpPr>
            <p:nvPr/>
          </p:nvGrpSpPr>
          <p:grpSpPr bwMode="auto">
            <a:xfrm>
              <a:off x="8376" y="0"/>
              <a:ext cx="8251" cy="423"/>
              <a:chOff x="0" y="0"/>
              <a:chExt cx="8251" cy="423"/>
            </a:xfrm>
          </p:grpSpPr>
          <p:pic>
            <p:nvPicPr>
              <p:cNvPr id="30931" name="Picture 211"/>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0932" name="Picture 212"/>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0933" name="Picture 213"/>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0934" name="Picture 214"/>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0935" name="Picture 215"/>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0936" name="Picture 216"/>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0937" name="Picture 217"/>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0938" name="Picture 218"/>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0939" name="Picture 219"/>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0940" name="Picture 220"/>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0941" name="Picture 221"/>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0942" name="Picture 222"/>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0943" name="Picture 223"/>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0944" name="Picture 224"/>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0945" name="Picture 225"/>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0946" name="Picture 226"/>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0947" name="Picture 227"/>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0948" name="Picture 228"/>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0949" name="Picture 229"/>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0950" name="Picture 230"/>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0951" name="Picture 231"/>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0952" name="Picture 232"/>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0953" name="Picture 233"/>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0954" name="Picture 234"/>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0955" name="Picture 235"/>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grpSp>
        <p:nvGrpSpPr>
          <p:cNvPr id="31010" name="Group 290"/>
          <p:cNvGrpSpPr>
            <a:grpSpLocks/>
          </p:cNvGrpSpPr>
          <p:nvPr/>
        </p:nvGrpSpPr>
        <p:grpSpPr bwMode="auto">
          <a:xfrm>
            <a:off x="-13538200" y="4533900"/>
            <a:ext cx="26395363" cy="673100"/>
            <a:chOff x="0" y="0"/>
            <a:chExt cx="16627" cy="423"/>
          </a:xfrm>
        </p:grpSpPr>
        <p:grpSp>
          <p:nvGrpSpPr>
            <p:cNvPr id="30983" name="Group 263"/>
            <p:cNvGrpSpPr>
              <a:grpSpLocks/>
            </p:cNvGrpSpPr>
            <p:nvPr/>
          </p:nvGrpSpPr>
          <p:grpSpPr bwMode="auto">
            <a:xfrm>
              <a:off x="0" y="0"/>
              <a:ext cx="8251" cy="423"/>
              <a:chOff x="0" y="0"/>
              <a:chExt cx="8251" cy="423"/>
            </a:xfrm>
          </p:grpSpPr>
          <p:pic>
            <p:nvPicPr>
              <p:cNvPr id="30958" name="Picture 238"/>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0959" name="Picture 239"/>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0960" name="Picture 240"/>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0961" name="Picture 241"/>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0962" name="Picture 242"/>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0963" name="Picture 243"/>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0964" name="Picture 244"/>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0965" name="Picture 245"/>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0966" name="Picture 246"/>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0967" name="Picture 247"/>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0968" name="Picture 248"/>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0969" name="Picture 249"/>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0970" name="Picture 250"/>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0971" name="Picture 251"/>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0972" name="Picture 252"/>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0973" name="Picture 253"/>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0974" name="Picture 254"/>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0975" name="Picture 255"/>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0976" name="Picture 256"/>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0977" name="Picture 257"/>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0978" name="Picture 258"/>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0979" name="Picture 259"/>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0980" name="Picture 260"/>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0981" name="Picture 261"/>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0982" name="Picture 262"/>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nvGrpSpPr>
            <p:cNvPr id="31009" name="Group 289"/>
            <p:cNvGrpSpPr>
              <a:grpSpLocks/>
            </p:cNvGrpSpPr>
            <p:nvPr/>
          </p:nvGrpSpPr>
          <p:grpSpPr bwMode="auto">
            <a:xfrm>
              <a:off x="8376" y="0"/>
              <a:ext cx="8251" cy="423"/>
              <a:chOff x="0" y="0"/>
              <a:chExt cx="8251" cy="423"/>
            </a:xfrm>
          </p:grpSpPr>
          <p:pic>
            <p:nvPicPr>
              <p:cNvPr id="30984" name="Picture 264"/>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0985" name="Picture 265"/>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0986" name="Picture 266"/>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0987" name="Picture 267"/>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0988" name="Picture 268"/>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0989" name="Picture 269"/>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0990" name="Picture 270"/>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0991" name="Picture 271"/>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0992" name="Picture 272"/>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0993" name="Picture 273"/>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0994" name="Picture 274"/>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0995" name="Picture 275"/>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0996" name="Picture 276"/>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0997" name="Picture 277"/>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0998" name="Picture 278"/>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0999" name="Picture 279"/>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1000" name="Picture 280"/>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1001" name="Picture 281"/>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1002" name="Picture 282"/>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1003" name="Picture 283"/>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1004" name="Picture 284"/>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1005" name="Picture 285"/>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1006" name="Picture 286"/>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1007" name="Picture 287"/>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1008" name="Picture 288"/>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grpSp>
        <p:nvGrpSpPr>
          <p:cNvPr id="31063" name="Group 343"/>
          <p:cNvGrpSpPr>
            <a:grpSpLocks/>
          </p:cNvGrpSpPr>
          <p:nvPr/>
        </p:nvGrpSpPr>
        <p:grpSpPr bwMode="auto">
          <a:xfrm>
            <a:off x="152400" y="5422900"/>
            <a:ext cx="26395363" cy="673100"/>
            <a:chOff x="0" y="0"/>
            <a:chExt cx="16627" cy="423"/>
          </a:xfrm>
        </p:grpSpPr>
        <p:grpSp>
          <p:nvGrpSpPr>
            <p:cNvPr id="31036" name="Group 316"/>
            <p:cNvGrpSpPr>
              <a:grpSpLocks/>
            </p:cNvGrpSpPr>
            <p:nvPr/>
          </p:nvGrpSpPr>
          <p:grpSpPr bwMode="auto">
            <a:xfrm>
              <a:off x="0" y="0"/>
              <a:ext cx="8251" cy="423"/>
              <a:chOff x="0" y="0"/>
              <a:chExt cx="8251" cy="423"/>
            </a:xfrm>
          </p:grpSpPr>
          <p:pic>
            <p:nvPicPr>
              <p:cNvPr id="31011" name="Picture 291"/>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1012" name="Picture 292"/>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1013" name="Picture 293"/>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1014" name="Picture 294"/>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1015" name="Picture 295"/>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1016" name="Picture 296"/>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1017" name="Picture 297"/>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1018" name="Picture 298"/>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1019" name="Picture 299"/>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1020" name="Picture 300"/>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1021" name="Picture 301"/>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1022" name="Picture 302"/>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1023" name="Picture 303"/>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1024" name="Picture 304"/>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1025" name="Picture 305"/>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1026" name="Picture 306"/>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1027" name="Picture 307"/>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1028" name="Picture 308"/>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1029" name="Picture 309"/>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1030" name="Picture 310"/>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1031" name="Picture 311"/>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1032" name="Picture 312"/>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1033" name="Picture 313"/>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1034" name="Picture 314"/>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1035" name="Picture 315"/>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nvGrpSpPr>
            <p:cNvPr id="31062" name="Group 342"/>
            <p:cNvGrpSpPr>
              <a:grpSpLocks/>
            </p:cNvGrpSpPr>
            <p:nvPr/>
          </p:nvGrpSpPr>
          <p:grpSpPr bwMode="auto">
            <a:xfrm>
              <a:off x="8376" y="0"/>
              <a:ext cx="8251" cy="423"/>
              <a:chOff x="0" y="0"/>
              <a:chExt cx="8251" cy="423"/>
            </a:xfrm>
          </p:grpSpPr>
          <p:pic>
            <p:nvPicPr>
              <p:cNvPr id="31037" name="Picture 317"/>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1038" name="Picture 318"/>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1039" name="Picture 319"/>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1040" name="Picture 320"/>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1041" name="Picture 321"/>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1042" name="Picture 322"/>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1043" name="Picture 323"/>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1044" name="Picture 324"/>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1045" name="Picture 325"/>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1046" name="Picture 326"/>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1047" name="Picture 327"/>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1048" name="Picture 328"/>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1049" name="Picture 329"/>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1050" name="Picture 330"/>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1051" name="Picture 331"/>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1052" name="Picture 332"/>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1053" name="Picture 333"/>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1054" name="Picture 334"/>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1055" name="Picture 335"/>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1056" name="Picture 336"/>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1057" name="Picture 337"/>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1058" name="Picture 338"/>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1059" name="Picture 339"/>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1060" name="Picture 340"/>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1061" name="Picture 341"/>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grpSp>
        <p:nvGrpSpPr>
          <p:cNvPr id="31116" name="Group 396"/>
          <p:cNvGrpSpPr>
            <a:grpSpLocks/>
          </p:cNvGrpSpPr>
          <p:nvPr/>
        </p:nvGrpSpPr>
        <p:grpSpPr bwMode="auto">
          <a:xfrm>
            <a:off x="-13538200" y="6311900"/>
            <a:ext cx="26395363" cy="673100"/>
            <a:chOff x="0" y="0"/>
            <a:chExt cx="16627" cy="423"/>
          </a:xfrm>
        </p:grpSpPr>
        <p:grpSp>
          <p:nvGrpSpPr>
            <p:cNvPr id="31089" name="Group 369"/>
            <p:cNvGrpSpPr>
              <a:grpSpLocks/>
            </p:cNvGrpSpPr>
            <p:nvPr/>
          </p:nvGrpSpPr>
          <p:grpSpPr bwMode="auto">
            <a:xfrm>
              <a:off x="0" y="0"/>
              <a:ext cx="8251" cy="423"/>
              <a:chOff x="0" y="0"/>
              <a:chExt cx="8251" cy="423"/>
            </a:xfrm>
          </p:grpSpPr>
          <p:pic>
            <p:nvPicPr>
              <p:cNvPr id="31064" name="Picture 344"/>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1065" name="Picture 345"/>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1066" name="Picture 346"/>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1067" name="Picture 347"/>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1068" name="Picture 348"/>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1069" name="Picture 349"/>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1070" name="Picture 350"/>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1071" name="Picture 351"/>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1072" name="Picture 352"/>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1073" name="Picture 353"/>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1074" name="Picture 354"/>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1075" name="Picture 355"/>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1076" name="Picture 356"/>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1077" name="Picture 357"/>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1078" name="Picture 358"/>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1079" name="Picture 359"/>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1080" name="Picture 360"/>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1081" name="Picture 361"/>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1082" name="Picture 362"/>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1083" name="Picture 363"/>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1084" name="Picture 364"/>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1085" name="Picture 365"/>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1086" name="Picture 366"/>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1087" name="Picture 367"/>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1088" name="Picture 368"/>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nvGrpSpPr>
            <p:cNvPr id="31115" name="Group 395"/>
            <p:cNvGrpSpPr>
              <a:grpSpLocks/>
            </p:cNvGrpSpPr>
            <p:nvPr/>
          </p:nvGrpSpPr>
          <p:grpSpPr bwMode="auto">
            <a:xfrm>
              <a:off x="8376" y="0"/>
              <a:ext cx="8251" cy="423"/>
              <a:chOff x="0" y="0"/>
              <a:chExt cx="8251" cy="423"/>
            </a:xfrm>
          </p:grpSpPr>
          <p:pic>
            <p:nvPicPr>
              <p:cNvPr id="31090" name="Picture 370"/>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1091" name="Picture 371"/>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1092" name="Picture 372"/>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1093" name="Picture 373"/>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1094" name="Picture 374"/>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1095" name="Picture 375"/>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1096" name="Picture 376"/>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1097" name="Picture 377"/>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1098" name="Picture 378"/>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1099" name="Picture 379"/>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1100" name="Picture 380"/>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1101" name="Picture 381"/>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1102" name="Picture 382"/>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1103" name="Picture 383"/>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1104" name="Picture 384"/>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1105" name="Picture 385"/>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1106" name="Picture 386"/>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1107" name="Picture 387"/>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1108" name="Picture 388"/>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1109" name="Picture 389"/>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1110" name="Picture 390"/>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1111" name="Picture 391"/>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1112" name="Picture 392"/>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1113" name="Picture 393"/>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1114" name="Picture 394"/>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grpSp>
        <p:nvGrpSpPr>
          <p:cNvPr id="31169" name="Group 449"/>
          <p:cNvGrpSpPr>
            <a:grpSpLocks/>
          </p:cNvGrpSpPr>
          <p:nvPr/>
        </p:nvGrpSpPr>
        <p:grpSpPr bwMode="auto">
          <a:xfrm>
            <a:off x="-13538200" y="8089900"/>
            <a:ext cx="26395363" cy="673100"/>
            <a:chOff x="0" y="0"/>
            <a:chExt cx="16627" cy="423"/>
          </a:xfrm>
        </p:grpSpPr>
        <p:grpSp>
          <p:nvGrpSpPr>
            <p:cNvPr id="31142" name="Group 422"/>
            <p:cNvGrpSpPr>
              <a:grpSpLocks/>
            </p:cNvGrpSpPr>
            <p:nvPr/>
          </p:nvGrpSpPr>
          <p:grpSpPr bwMode="auto">
            <a:xfrm>
              <a:off x="0" y="0"/>
              <a:ext cx="8251" cy="423"/>
              <a:chOff x="0" y="0"/>
              <a:chExt cx="8251" cy="423"/>
            </a:xfrm>
          </p:grpSpPr>
          <p:pic>
            <p:nvPicPr>
              <p:cNvPr id="31117" name="Picture 397"/>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1118" name="Picture 398"/>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1119" name="Picture 399"/>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1120" name="Picture 400"/>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1121" name="Picture 401"/>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1122" name="Picture 402"/>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1123" name="Picture 403"/>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1124" name="Picture 404"/>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1125" name="Picture 405"/>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1126" name="Picture 406"/>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1127" name="Picture 407"/>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1128" name="Picture 408"/>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1129" name="Picture 409"/>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1130" name="Picture 410"/>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1131" name="Picture 411"/>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1132" name="Picture 412"/>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1133" name="Picture 413"/>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1134" name="Picture 414"/>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1135" name="Picture 415"/>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1136" name="Picture 416"/>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1137" name="Picture 417"/>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1138" name="Picture 418"/>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1139" name="Picture 419"/>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1140" name="Picture 420"/>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1141" name="Picture 421"/>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nvGrpSpPr>
            <p:cNvPr id="31168" name="Group 448"/>
            <p:cNvGrpSpPr>
              <a:grpSpLocks/>
            </p:cNvGrpSpPr>
            <p:nvPr/>
          </p:nvGrpSpPr>
          <p:grpSpPr bwMode="auto">
            <a:xfrm>
              <a:off x="8376" y="0"/>
              <a:ext cx="8251" cy="423"/>
              <a:chOff x="0" y="0"/>
              <a:chExt cx="8251" cy="423"/>
            </a:xfrm>
          </p:grpSpPr>
          <p:pic>
            <p:nvPicPr>
              <p:cNvPr id="31143" name="Picture 423"/>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1144" name="Picture 424"/>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1145" name="Picture 425"/>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1146" name="Picture 426"/>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1147" name="Picture 427"/>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1148" name="Picture 428"/>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1149" name="Picture 429"/>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1150" name="Picture 430"/>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1151" name="Picture 431"/>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1152" name="Picture 432"/>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1153" name="Picture 433"/>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1154" name="Picture 434"/>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1155" name="Picture 435"/>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1156" name="Picture 436"/>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1157" name="Picture 437"/>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1158" name="Picture 438"/>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1159" name="Picture 439"/>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1160" name="Picture 440"/>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1161" name="Picture 441"/>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1162" name="Picture 442"/>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1163" name="Picture 443"/>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1164" name="Picture 444"/>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1165" name="Picture 445"/>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1166" name="Picture 446"/>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1167" name="Picture 447"/>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grpSp>
      <p:grpSp>
        <p:nvGrpSpPr>
          <p:cNvPr id="31221" name="Group 501"/>
          <p:cNvGrpSpPr>
            <a:grpSpLocks/>
          </p:cNvGrpSpPr>
          <p:nvPr/>
        </p:nvGrpSpPr>
        <p:grpSpPr bwMode="auto">
          <a:xfrm>
            <a:off x="152400" y="7200900"/>
            <a:ext cx="26395363" cy="673100"/>
            <a:chOff x="0" y="0"/>
            <a:chExt cx="16627" cy="424"/>
          </a:xfrm>
        </p:grpSpPr>
        <p:pic>
          <p:nvPicPr>
            <p:cNvPr id="31170" name="Picture 450"/>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1171" name="Picture 451"/>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1172" name="Picture 452"/>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1173" name="Picture 453"/>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1174" name="Picture 454"/>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1175" name="Picture 455"/>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1176" name="Picture 456"/>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1177" name="Picture 457"/>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1178" name="Picture 458"/>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1179" name="Picture 459"/>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1180" name="Picture 460"/>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1181" name="Picture 461"/>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1182" name="Picture 462"/>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1183" name="Picture 463"/>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1184" name="Picture 464"/>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1185" name="Picture 465"/>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1186" name="Picture 466"/>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1187" name="Picture 467"/>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1188" name="Picture 468"/>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1189" name="Picture 469"/>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1190" name="Picture 470"/>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1191" name="Picture 471"/>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1192" name="Picture 472"/>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1193" name="Picture 473"/>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nvGrpSpPr>
            <p:cNvPr id="31219" name="Group 499"/>
            <p:cNvGrpSpPr>
              <a:grpSpLocks/>
            </p:cNvGrpSpPr>
            <p:nvPr/>
          </p:nvGrpSpPr>
          <p:grpSpPr bwMode="auto">
            <a:xfrm>
              <a:off x="8376" y="0"/>
              <a:ext cx="8251" cy="423"/>
              <a:chOff x="0" y="0"/>
              <a:chExt cx="8251" cy="423"/>
            </a:xfrm>
          </p:grpSpPr>
          <p:pic>
            <p:nvPicPr>
              <p:cNvPr id="31194" name="Picture 474"/>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1195" name="Picture 475"/>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1196" name="Picture 476"/>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1197" name="Picture 477"/>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1198" name="Picture 478"/>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1199" name="Picture 479"/>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1200" name="Picture 480"/>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1201" name="Picture 481"/>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1202" name="Picture 482"/>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1203" name="Picture 483"/>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1204" name="Picture 484"/>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1205" name="Picture 485"/>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1206" name="Picture 486"/>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1207" name="Picture 487"/>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1208" name="Picture 488"/>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1209" name="Picture 489"/>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1210" name="Picture 490"/>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1211" name="Picture 491"/>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1212" name="Picture 492"/>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1213" name="Picture 493"/>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1214" name="Picture 494"/>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1215" name="Picture 495"/>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1216" name="Picture 496"/>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1217" name="Picture 497"/>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1218" name="Picture 498"/>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pic>
          <p:nvPicPr>
            <p:cNvPr id="31220" name="Picture 500"/>
            <p:cNvPicPr>
              <a:picLocks noChangeAspect="1" noChangeArrowheads="1"/>
            </p:cNvPicPr>
            <p:nvPr/>
          </p:nvPicPr>
          <p:blipFill>
            <a:blip r:embed="rId4" cstate="print"/>
            <a:srcRect/>
            <a:stretch>
              <a:fillRect/>
            </a:stretch>
          </p:blipFill>
          <p:spPr bwMode="auto">
            <a:xfrm>
              <a:off x="5376" y="0"/>
              <a:ext cx="187" cy="423"/>
            </a:xfrm>
            <a:prstGeom prst="rect">
              <a:avLst/>
            </a:prstGeom>
            <a:noFill/>
            <a:ln w="12700" cap="flat">
              <a:noFill/>
              <a:miter lim="800000"/>
              <a:headEnd/>
              <a:tailEnd/>
            </a:ln>
          </p:spPr>
        </p:pic>
      </p:grpSp>
      <p:grpSp>
        <p:nvGrpSpPr>
          <p:cNvPr id="31274" name="Group 554"/>
          <p:cNvGrpSpPr>
            <a:grpSpLocks/>
          </p:cNvGrpSpPr>
          <p:nvPr/>
        </p:nvGrpSpPr>
        <p:grpSpPr bwMode="auto">
          <a:xfrm>
            <a:off x="-13538200" y="977900"/>
            <a:ext cx="26433463" cy="679450"/>
            <a:chOff x="0" y="0"/>
            <a:chExt cx="16651" cy="427"/>
          </a:xfrm>
        </p:grpSpPr>
        <p:grpSp>
          <p:nvGrpSpPr>
            <p:cNvPr id="31247" name="Group 527"/>
            <p:cNvGrpSpPr>
              <a:grpSpLocks/>
            </p:cNvGrpSpPr>
            <p:nvPr/>
          </p:nvGrpSpPr>
          <p:grpSpPr bwMode="auto">
            <a:xfrm>
              <a:off x="8400" y="0"/>
              <a:ext cx="8251" cy="423"/>
              <a:chOff x="0" y="0"/>
              <a:chExt cx="8251" cy="423"/>
            </a:xfrm>
          </p:grpSpPr>
          <p:pic>
            <p:nvPicPr>
              <p:cNvPr id="31222" name="Picture 502"/>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31223" name="Picture 503"/>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1224" name="Picture 504"/>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1225" name="Picture 505"/>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1226" name="Picture 506"/>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1227" name="Picture 507"/>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1228" name="Picture 508"/>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1229" name="Picture 509"/>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1230" name="Picture 510"/>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1231" name="Picture 511"/>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1232" name="Picture 512"/>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1233" name="Picture 513"/>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1234" name="Picture 514"/>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1235" name="Picture 515"/>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1236" name="Picture 516"/>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1237" name="Picture 517"/>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1238" name="Picture 518"/>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1239" name="Picture 519"/>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1240" name="Picture 520"/>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1241" name="Picture 521"/>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1242" name="Picture 522"/>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1243" name="Picture 523"/>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1244" name="Picture 524"/>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1245" name="Picture 525"/>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pic>
            <p:nvPicPr>
              <p:cNvPr id="31246" name="Picture 526"/>
              <p:cNvPicPr>
                <a:picLocks noChangeAspect="1" noChangeArrowheads="1"/>
              </p:cNvPicPr>
              <p:nvPr/>
            </p:nvPicPr>
            <p:blipFill>
              <a:blip r:embed="rId4" cstate="print"/>
              <a:srcRect/>
              <a:stretch>
                <a:fillRect/>
              </a:stretch>
            </p:blipFill>
            <p:spPr bwMode="auto">
              <a:xfrm>
                <a:off x="1688" y="0"/>
                <a:ext cx="187" cy="423"/>
              </a:xfrm>
              <a:prstGeom prst="rect">
                <a:avLst/>
              </a:prstGeom>
              <a:noFill/>
              <a:ln w="12700" cap="flat">
                <a:noFill/>
                <a:miter lim="800000"/>
                <a:headEnd/>
                <a:tailEnd/>
              </a:ln>
            </p:spPr>
          </p:pic>
        </p:grpSp>
        <p:grpSp>
          <p:nvGrpSpPr>
            <p:cNvPr id="31273" name="Group 553"/>
            <p:cNvGrpSpPr>
              <a:grpSpLocks/>
            </p:cNvGrpSpPr>
            <p:nvPr/>
          </p:nvGrpSpPr>
          <p:grpSpPr bwMode="auto">
            <a:xfrm>
              <a:off x="0" y="0"/>
              <a:ext cx="8251" cy="427"/>
              <a:chOff x="0" y="0"/>
              <a:chExt cx="8251" cy="427"/>
            </a:xfrm>
          </p:grpSpPr>
          <p:pic>
            <p:nvPicPr>
              <p:cNvPr id="31248" name="Picture 528"/>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31249" name="Picture 529"/>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31250" name="Picture 530"/>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31251" name="Picture 531"/>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31252" name="Picture 532"/>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31253" name="Picture 533"/>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31254" name="Picture 534"/>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31255" name="Picture 535"/>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31256" name="Picture 536"/>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31257" name="Picture 537"/>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31258" name="Picture 538"/>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31259" name="Picture 539"/>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31260" name="Picture 540"/>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31261" name="Picture 541"/>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31262" name="Picture 542"/>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31263" name="Picture 543"/>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31264" name="Picture 544"/>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31265" name="Picture 545"/>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31266" name="Picture 546"/>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31267" name="Picture 547"/>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31268" name="Picture 548"/>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31269" name="Picture 549"/>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31270" name="Picture 550"/>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31271" name="Picture 551"/>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pic>
            <p:nvPicPr>
              <p:cNvPr id="31272" name="Picture 552"/>
              <p:cNvPicPr>
                <a:picLocks noChangeAspect="1" noChangeArrowheads="1"/>
              </p:cNvPicPr>
              <p:nvPr/>
            </p:nvPicPr>
            <p:blipFill>
              <a:blip r:embed="rId2" cstate="print"/>
              <a:srcRect/>
              <a:stretch>
                <a:fillRect/>
              </a:stretch>
            </p:blipFill>
            <p:spPr bwMode="auto">
              <a:xfrm>
                <a:off x="0" y="3"/>
                <a:ext cx="187" cy="424"/>
              </a:xfrm>
              <a:prstGeom prst="rect">
                <a:avLst/>
              </a:prstGeom>
              <a:noFill/>
              <a:ln w="12700" cap="flat">
                <a:noFill/>
                <a:miter lim="800000"/>
                <a:headEnd/>
                <a:tailEnd/>
              </a:ln>
            </p:spPr>
          </p:pic>
        </p:grpSp>
      </p:grpSp>
      <p:pic>
        <p:nvPicPr>
          <p:cNvPr id="31275" name="Picture 555"/>
          <p:cNvPicPr>
            <a:picLocks noChangeAspect="1" noChangeArrowheads="1"/>
          </p:cNvPicPr>
          <p:nvPr/>
        </p:nvPicPr>
        <p:blipFill>
          <a:blip r:embed="rId4" cstate="print"/>
          <a:srcRect/>
          <a:stretch>
            <a:fillRect/>
          </a:stretch>
        </p:blipFill>
        <p:spPr bwMode="auto">
          <a:xfrm>
            <a:off x="2476500" y="984250"/>
            <a:ext cx="296863" cy="673100"/>
          </a:xfrm>
          <a:prstGeom prst="rect">
            <a:avLst/>
          </a:prstGeom>
          <a:noFill/>
          <a:ln w="12700" cap="flat">
            <a:noFill/>
            <a:miter lim="800000"/>
            <a:headEnd/>
            <a:tailEnd/>
          </a:ln>
        </p:spPr>
      </p:pic>
      <p:pic>
        <p:nvPicPr>
          <p:cNvPr id="31276" name="Picture 556"/>
          <p:cNvPicPr>
            <a:picLocks noChangeAspect="1" noChangeArrowheads="1"/>
          </p:cNvPicPr>
          <p:nvPr/>
        </p:nvPicPr>
        <p:blipFill>
          <a:blip r:embed="rId4" cstate="print"/>
          <a:srcRect/>
          <a:stretch>
            <a:fillRect/>
          </a:stretch>
        </p:blipFill>
        <p:spPr bwMode="auto">
          <a:xfrm>
            <a:off x="8686800" y="7207250"/>
            <a:ext cx="296863" cy="673100"/>
          </a:xfrm>
          <a:prstGeom prst="rect">
            <a:avLst/>
          </a:prstGeom>
          <a:noFill/>
          <a:ln w="12700" cap="flat">
            <a:noFill/>
            <a:miter lim="800000"/>
            <a:headEnd/>
            <a:tailEnd/>
          </a:ln>
        </p:spPr>
      </p:pic>
      <p:grpSp>
        <p:nvGrpSpPr>
          <p:cNvPr id="560" name="Group 501"/>
          <p:cNvGrpSpPr>
            <a:grpSpLocks/>
          </p:cNvGrpSpPr>
          <p:nvPr/>
        </p:nvGrpSpPr>
        <p:grpSpPr bwMode="auto">
          <a:xfrm>
            <a:off x="-9453563" y="8915400"/>
            <a:ext cx="26395363" cy="673100"/>
            <a:chOff x="0" y="0"/>
            <a:chExt cx="16627" cy="424"/>
          </a:xfrm>
        </p:grpSpPr>
        <p:pic>
          <p:nvPicPr>
            <p:cNvPr id="561" name="Picture 450"/>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562" name="Picture 451"/>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563" name="Picture 452"/>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564" name="Picture 453"/>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565" name="Picture 454"/>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566" name="Picture 455"/>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567" name="Picture 456"/>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568" name="Picture 457"/>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569" name="Picture 458"/>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570" name="Picture 459"/>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571" name="Picture 460"/>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572" name="Picture 461"/>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573" name="Picture 462"/>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574" name="Picture 463"/>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575" name="Picture 464"/>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576" name="Picture 465"/>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577" name="Picture 466"/>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578" name="Picture 467"/>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579" name="Picture 468"/>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580" name="Picture 469"/>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581" name="Picture 470"/>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582" name="Picture 471"/>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583" name="Picture 472"/>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584" name="Picture 473"/>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nvGrpSpPr>
            <p:cNvPr id="585" name="Group 499"/>
            <p:cNvGrpSpPr>
              <a:grpSpLocks/>
            </p:cNvGrpSpPr>
            <p:nvPr/>
          </p:nvGrpSpPr>
          <p:grpSpPr bwMode="auto">
            <a:xfrm>
              <a:off x="8376" y="0"/>
              <a:ext cx="8251" cy="423"/>
              <a:chOff x="0" y="0"/>
              <a:chExt cx="8251" cy="423"/>
            </a:xfrm>
          </p:grpSpPr>
          <p:pic>
            <p:nvPicPr>
              <p:cNvPr id="587" name="Picture 474"/>
              <p:cNvPicPr>
                <a:picLocks noChangeAspect="1" noChangeArrowheads="1"/>
              </p:cNvPicPr>
              <p:nvPr/>
            </p:nvPicPr>
            <p:blipFill>
              <a:blip r:embed="rId2" cstate="print"/>
              <a:srcRect/>
              <a:stretch>
                <a:fillRect/>
              </a:stretch>
            </p:blipFill>
            <p:spPr bwMode="auto">
              <a:xfrm>
                <a:off x="0" y="0"/>
                <a:ext cx="187" cy="423"/>
              </a:xfrm>
              <a:prstGeom prst="rect">
                <a:avLst/>
              </a:prstGeom>
              <a:noFill/>
              <a:ln w="12700" cap="flat">
                <a:noFill/>
                <a:miter lim="800000"/>
                <a:headEnd/>
                <a:tailEnd/>
              </a:ln>
            </p:spPr>
          </p:pic>
          <p:pic>
            <p:nvPicPr>
              <p:cNvPr id="588" name="Picture 475"/>
              <p:cNvPicPr>
                <a:picLocks noChangeAspect="1" noChangeArrowheads="1"/>
              </p:cNvPicPr>
              <p:nvPr/>
            </p:nvPicPr>
            <p:blipFill>
              <a:blip r:embed="rId2" cstate="print"/>
              <a:srcRect/>
              <a:stretch>
                <a:fillRect/>
              </a:stretch>
            </p:blipFill>
            <p:spPr bwMode="auto">
              <a:xfrm>
                <a:off x="336" y="0"/>
                <a:ext cx="187" cy="423"/>
              </a:xfrm>
              <a:prstGeom prst="rect">
                <a:avLst/>
              </a:prstGeom>
              <a:noFill/>
              <a:ln w="12700" cap="flat">
                <a:noFill/>
                <a:miter lim="800000"/>
                <a:headEnd/>
                <a:tailEnd/>
              </a:ln>
            </p:spPr>
          </p:pic>
          <p:pic>
            <p:nvPicPr>
              <p:cNvPr id="589" name="Picture 476"/>
              <p:cNvPicPr>
                <a:picLocks noChangeAspect="1" noChangeArrowheads="1"/>
              </p:cNvPicPr>
              <p:nvPr/>
            </p:nvPicPr>
            <p:blipFill>
              <a:blip r:embed="rId2" cstate="print"/>
              <a:srcRect/>
              <a:stretch>
                <a:fillRect/>
              </a:stretch>
            </p:blipFill>
            <p:spPr bwMode="auto">
              <a:xfrm>
                <a:off x="672" y="0"/>
                <a:ext cx="187" cy="423"/>
              </a:xfrm>
              <a:prstGeom prst="rect">
                <a:avLst/>
              </a:prstGeom>
              <a:noFill/>
              <a:ln w="12700" cap="flat">
                <a:noFill/>
                <a:miter lim="800000"/>
                <a:headEnd/>
                <a:tailEnd/>
              </a:ln>
            </p:spPr>
          </p:pic>
          <p:pic>
            <p:nvPicPr>
              <p:cNvPr id="590" name="Picture 477"/>
              <p:cNvPicPr>
                <a:picLocks noChangeAspect="1" noChangeArrowheads="1"/>
              </p:cNvPicPr>
              <p:nvPr/>
            </p:nvPicPr>
            <p:blipFill>
              <a:blip r:embed="rId2" cstate="print"/>
              <a:srcRect/>
              <a:stretch>
                <a:fillRect/>
              </a:stretch>
            </p:blipFill>
            <p:spPr bwMode="auto">
              <a:xfrm>
                <a:off x="1008" y="0"/>
                <a:ext cx="187" cy="423"/>
              </a:xfrm>
              <a:prstGeom prst="rect">
                <a:avLst/>
              </a:prstGeom>
              <a:noFill/>
              <a:ln w="12700" cap="flat">
                <a:noFill/>
                <a:miter lim="800000"/>
                <a:headEnd/>
                <a:tailEnd/>
              </a:ln>
            </p:spPr>
          </p:pic>
          <p:pic>
            <p:nvPicPr>
              <p:cNvPr id="591" name="Picture 478"/>
              <p:cNvPicPr>
                <a:picLocks noChangeAspect="1" noChangeArrowheads="1"/>
              </p:cNvPicPr>
              <p:nvPr/>
            </p:nvPicPr>
            <p:blipFill>
              <a:blip r:embed="rId2" cstate="print"/>
              <a:srcRect/>
              <a:stretch>
                <a:fillRect/>
              </a:stretch>
            </p:blipFill>
            <p:spPr bwMode="auto">
              <a:xfrm>
                <a:off x="1344" y="0"/>
                <a:ext cx="187" cy="423"/>
              </a:xfrm>
              <a:prstGeom prst="rect">
                <a:avLst/>
              </a:prstGeom>
              <a:noFill/>
              <a:ln w="12700" cap="flat">
                <a:noFill/>
                <a:miter lim="800000"/>
                <a:headEnd/>
                <a:tailEnd/>
              </a:ln>
            </p:spPr>
          </p:pic>
          <p:pic>
            <p:nvPicPr>
              <p:cNvPr id="592" name="Picture 479"/>
              <p:cNvPicPr>
                <a:picLocks noChangeAspect="1" noChangeArrowheads="1"/>
              </p:cNvPicPr>
              <p:nvPr/>
            </p:nvPicPr>
            <p:blipFill>
              <a:blip r:embed="rId2" cstate="print"/>
              <a:srcRect/>
              <a:stretch>
                <a:fillRect/>
              </a:stretch>
            </p:blipFill>
            <p:spPr bwMode="auto">
              <a:xfrm>
                <a:off x="1680" y="0"/>
                <a:ext cx="187" cy="423"/>
              </a:xfrm>
              <a:prstGeom prst="rect">
                <a:avLst/>
              </a:prstGeom>
              <a:noFill/>
              <a:ln w="12700" cap="flat">
                <a:noFill/>
                <a:miter lim="800000"/>
                <a:headEnd/>
                <a:tailEnd/>
              </a:ln>
            </p:spPr>
          </p:pic>
          <p:pic>
            <p:nvPicPr>
              <p:cNvPr id="593" name="Picture 480"/>
              <p:cNvPicPr>
                <a:picLocks noChangeAspect="1" noChangeArrowheads="1"/>
              </p:cNvPicPr>
              <p:nvPr/>
            </p:nvPicPr>
            <p:blipFill>
              <a:blip r:embed="rId2" cstate="print"/>
              <a:srcRect/>
              <a:stretch>
                <a:fillRect/>
              </a:stretch>
            </p:blipFill>
            <p:spPr bwMode="auto">
              <a:xfrm>
                <a:off x="2016" y="0"/>
                <a:ext cx="187" cy="423"/>
              </a:xfrm>
              <a:prstGeom prst="rect">
                <a:avLst/>
              </a:prstGeom>
              <a:noFill/>
              <a:ln w="12700" cap="flat">
                <a:noFill/>
                <a:miter lim="800000"/>
                <a:headEnd/>
                <a:tailEnd/>
              </a:ln>
            </p:spPr>
          </p:pic>
          <p:pic>
            <p:nvPicPr>
              <p:cNvPr id="594" name="Picture 481"/>
              <p:cNvPicPr>
                <a:picLocks noChangeAspect="1" noChangeArrowheads="1"/>
              </p:cNvPicPr>
              <p:nvPr/>
            </p:nvPicPr>
            <p:blipFill>
              <a:blip r:embed="rId2" cstate="print"/>
              <a:srcRect/>
              <a:stretch>
                <a:fillRect/>
              </a:stretch>
            </p:blipFill>
            <p:spPr bwMode="auto">
              <a:xfrm>
                <a:off x="2352" y="0"/>
                <a:ext cx="187" cy="423"/>
              </a:xfrm>
              <a:prstGeom prst="rect">
                <a:avLst/>
              </a:prstGeom>
              <a:noFill/>
              <a:ln w="12700" cap="flat">
                <a:noFill/>
                <a:miter lim="800000"/>
                <a:headEnd/>
                <a:tailEnd/>
              </a:ln>
            </p:spPr>
          </p:pic>
          <p:pic>
            <p:nvPicPr>
              <p:cNvPr id="595" name="Picture 482"/>
              <p:cNvPicPr>
                <a:picLocks noChangeAspect="1" noChangeArrowheads="1"/>
              </p:cNvPicPr>
              <p:nvPr/>
            </p:nvPicPr>
            <p:blipFill>
              <a:blip r:embed="rId2" cstate="print"/>
              <a:srcRect/>
              <a:stretch>
                <a:fillRect/>
              </a:stretch>
            </p:blipFill>
            <p:spPr bwMode="auto">
              <a:xfrm>
                <a:off x="2688" y="0"/>
                <a:ext cx="187" cy="423"/>
              </a:xfrm>
              <a:prstGeom prst="rect">
                <a:avLst/>
              </a:prstGeom>
              <a:noFill/>
              <a:ln w="12700" cap="flat">
                <a:noFill/>
                <a:miter lim="800000"/>
                <a:headEnd/>
                <a:tailEnd/>
              </a:ln>
            </p:spPr>
          </p:pic>
          <p:pic>
            <p:nvPicPr>
              <p:cNvPr id="596" name="Picture 483"/>
              <p:cNvPicPr>
                <a:picLocks noChangeAspect="1" noChangeArrowheads="1"/>
              </p:cNvPicPr>
              <p:nvPr/>
            </p:nvPicPr>
            <p:blipFill>
              <a:blip r:embed="rId2" cstate="print"/>
              <a:srcRect/>
              <a:stretch>
                <a:fillRect/>
              </a:stretch>
            </p:blipFill>
            <p:spPr bwMode="auto">
              <a:xfrm>
                <a:off x="3024" y="0"/>
                <a:ext cx="187" cy="423"/>
              </a:xfrm>
              <a:prstGeom prst="rect">
                <a:avLst/>
              </a:prstGeom>
              <a:noFill/>
              <a:ln w="12700" cap="flat">
                <a:noFill/>
                <a:miter lim="800000"/>
                <a:headEnd/>
                <a:tailEnd/>
              </a:ln>
            </p:spPr>
          </p:pic>
          <p:pic>
            <p:nvPicPr>
              <p:cNvPr id="597" name="Picture 484"/>
              <p:cNvPicPr>
                <a:picLocks noChangeAspect="1" noChangeArrowheads="1"/>
              </p:cNvPicPr>
              <p:nvPr/>
            </p:nvPicPr>
            <p:blipFill>
              <a:blip r:embed="rId2" cstate="print"/>
              <a:srcRect/>
              <a:stretch>
                <a:fillRect/>
              </a:stretch>
            </p:blipFill>
            <p:spPr bwMode="auto">
              <a:xfrm>
                <a:off x="3360" y="0"/>
                <a:ext cx="187" cy="423"/>
              </a:xfrm>
              <a:prstGeom prst="rect">
                <a:avLst/>
              </a:prstGeom>
              <a:noFill/>
              <a:ln w="12700" cap="flat">
                <a:noFill/>
                <a:miter lim="800000"/>
                <a:headEnd/>
                <a:tailEnd/>
              </a:ln>
            </p:spPr>
          </p:pic>
          <p:pic>
            <p:nvPicPr>
              <p:cNvPr id="598" name="Picture 485"/>
              <p:cNvPicPr>
                <a:picLocks noChangeAspect="1" noChangeArrowheads="1"/>
              </p:cNvPicPr>
              <p:nvPr/>
            </p:nvPicPr>
            <p:blipFill>
              <a:blip r:embed="rId2" cstate="print"/>
              <a:srcRect/>
              <a:stretch>
                <a:fillRect/>
              </a:stretch>
            </p:blipFill>
            <p:spPr bwMode="auto">
              <a:xfrm>
                <a:off x="3696" y="0"/>
                <a:ext cx="187" cy="423"/>
              </a:xfrm>
              <a:prstGeom prst="rect">
                <a:avLst/>
              </a:prstGeom>
              <a:noFill/>
              <a:ln w="12700" cap="flat">
                <a:noFill/>
                <a:miter lim="800000"/>
                <a:headEnd/>
                <a:tailEnd/>
              </a:ln>
            </p:spPr>
          </p:pic>
          <p:pic>
            <p:nvPicPr>
              <p:cNvPr id="599" name="Picture 486"/>
              <p:cNvPicPr>
                <a:picLocks noChangeAspect="1" noChangeArrowheads="1"/>
              </p:cNvPicPr>
              <p:nvPr/>
            </p:nvPicPr>
            <p:blipFill>
              <a:blip r:embed="rId2" cstate="print"/>
              <a:srcRect/>
              <a:stretch>
                <a:fillRect/>
              </a:stretch>
            </p:blipFill>
            <p:spPr bwMode="auto">
              <a:xfrm>
                <a:off x="4032" y="0"/>
                <a:ext cx="187" cy="423"/>
              </a:xfrm>
              <a:prstGeom prst="rect">
                <a:avLst/>
              </a:prstGeom>
              <a:noFill/>
              <a:ln w="12700" cap="flat">
                <a:noFill/>
                <a:miter lim="800000"/>
                <a:headEnd/>
                <a:tailEnd/>
              </a:ln>
            </p:spPr>
          </p:pic>
          <p:pic>
            <p:nvPicPr>
              <p:cNvPr id="600" name="Picture 487"/>
              <p:cNvPicPr>
                <a:picLocks noChangeAspect="1" noChangeArrowheads="1"/>
              </p:cNvPicPr>
              <p:nvPr/>
            </p:nvPicPr>
            <p:blipFill>
              <a:blip r:embed="rId2" cstate="print"/>
              <a:srcRect/>
              <a:stretch>
                <a:fillRect/>
              </a:stretch>
            </p:blipFill>
            <p:spPr bwMode="auto">
              <a:xfrm>
                <a:off x="4368" y="0"/>
                <a:ext cx="187" cy="423"/>
              </a:xfrm>
              <a:prstGeom prst="rect">
                <a:avLst/>
              </a:prstGeom>
              <a:noFill/>
              <a:ln w="12700" cap="flat">
                <a:noFill/>
                <a:miter lim="800000"/>
                <a:headEnd/>
                <a:tailEnd/>
              </a:ln>
            </p:spPr>
          </p:pic>
          <p:pic>
            <p:nvPicPr>
              <p:cNvPr id="601" name="Picture 488"/>
              <p:cNvPicPr>
                <a:picLocks noChangeAspect="1" noChangeArrowheads="1"/>
              </p:cNvPicPr>
              <p:nvPr/>
            </p:nvPicPr>
            <p:blipFill>
              <a:blip r:embed="rId2" cstate="print"/>
              <a:srcRect/>
              <a:stretch>
                <a:fillRect/>
              </a:stretch>
            </p:blipFill>
            <p:spPr bwMode="auto">
              <a:xfrm>
                <a:off x="4704" y="0"/>
                <a:ext cx="187" cy="423"/>
              </a:xfrm>
              <a:prstGeom prst="rect">
                <a:avLst/>
              </a:prstGeom>
              <a:noFill/>
              <a:ln w="12700" cap="flat">
                <a:noFill/>
                <a:miter lim="800000"/>
                <a:headEnd/>
                <a:tailEnd/>
              </a:ln>
            </p:spPr>
          </p:pic>
          <p:pic>
            <p:nvPicPr>
              <p:cNvPr id="602" name="Picture 489"/>
              <p:cNvPicPr>
                <a:picLocks noChangeAspect="1" noChangeArrowheads="1"/>
              </p:cNvPicPr>
              <p:nvPr/>
            </p:nvPicPr>
            <p:blipFill>
              <a:blip r:embed="rId2" cstate="print"/>
              <a:srcRect/>
              <a:stretch>
                <a:fillRect/>
              </a:stretch>
            </p:blipFill>
            <p:spPr bwMode="auto">
              <a:xfrm>
                <a:off x="5040" y="0"/>
                <a:ext cx="187" cy="423"/>
              </a:xfrm>
              <a:prstGeom prst="rect">
                <a:avLst/>
              </a:prstGeom>
              <a:noFill/>
              <a:ln w="12700" cap="flat">
                <a:noFill/>
                <a:miter lim="800000"/>
                <a:headEnd/>
                <a:tailEnd/>
              </a:ln>
            </p:spPr>
          </p:pic>
          <p:pic>
            <p:nvPicPr>
              <p:cNvPr id="603" name="Picture 490"/>
              <p:cNvPicPr>
                <a:picLocks noChangeAspect="1" noChangeArrowheads="1"/>
              </p:cNvPicPr>
              <p:nvPr/>
            </p:nvPicPr>
            <p:blipFill>
              <a:blip r:embed="rId2" cstate="print"/>
              <a:srcRect/>
              <a:stretch>
                <a:fillRect/>
              </a:stretch>
            </p:blipFill>
            <p:spPr bwMode="auto">
              <a:xfrm>
                <a:off x="5376" y="0"/>
                <a:ext cx="187" cy="423"/>
              </a:xfrm>
              <a:prstGeom prst="rect">
                <a:avLst/>
              </a:prstGeom>
              <a:noFill/>
              <a:ln w="12700" cap="flat">
                <a:noFill/>
                <a:miter lim="800000"/>
                <a:headEnd/>
                <a:tailEnd/>
              </a:ln>
            </p:spPr>
          </p:pic>
          <p:pic>
            <p:nvPicPr>
              <p:cNvPr id="604" name="Picture 491"/>
              <p:cNvPicPr>
                <a:picLocks noChangeAspect="1" noChangeArrowheads="1"/>
              </p:cNvPicPr>
              <p:nvPr/>
            </p:nvPicPr>
            <p:blipFill>
              <a:blip r:embed="rId2" cstate="print"/>
              <a:srcRect/>
              <a:stretch>
                <a:fillRect/>
              </a:stretch>
            </p:blipFill>
            <p:spPr bwMode="auto">
              <a:xfrm>
                <a:off x="5712" y="0"/>
                <a:ext cx="187" cy="423"/>
              </a:xfrm>
              <a:prstGeom prst="rect">
                <a:avLst/>
              </a:prstGeom>
              <a:noFill/>
              <a:ln w="12700" cap="flat">
                <a:noFill/>
                <a:miter lim="800000"/>
                <a:headEnd/>
                <a:tailEnd/>
              </a:ln>
            </p:spPr>
          </p:pic>
          <p:pic>
            <p:nvPicPr>
              <p:cNvPr id="605" name="Picture 492"/>
              <p:cNvPicPr>
                <a:picLocks noChangeAspect="1" noChangeArrowheads="1"/>
              </p:cNvPicPr>
              <p:nvPr/>
            </p:nvPicPr>
            <p:blipFill>
              <a:blip r:embed="rId2" cstate="print"/>
              <a:srcRect/>
              <a:stretch>
                <a:fillRect/>
              </a:stretch>
            </p:blipFill>
            <p:spPr bwMode="auto">
              <a:xfrm>
                <a:off x="6048" y="0"/>
                <a:ext cx="187" cy="423"/>
              </a:xfrm>
              <a:prstGeom prst="rect">
                <a:avLst/>
              </a:prstGeom>
              <a:noFill/>
              <a:ln w="12700" cap="flat">
                <a:noFill/>
                <a:miter lim="800000"/>
                <a:headEnd/>
                <a:tailEnd/>
              </a:ln>
            </p:spPr>
          </p:pic>
          <p:pic>
            <p:nvPicPr>
              <p:cNvPr id="606" name="Picture 493"/>
              <p:cNvPicPr>
                <a:picLocks noChangeAspect="1" noChangeArrowheads="1"/>
              </p:cNvPicPr>
              <p:nvPr/>
            </p:nvPicPr>
            <p:blipFill>
              <a:blip r:embed="rId2" cstate="print"/>
              <a:srcRect/>
              <a:stretch>
                <a:fillRect/>
              </a:stretch>
            </p:blipFill>
            <p:spPr bwMode="auto">
              <a:xfrm>
                <a:off x="6384" y="0"/>
                <a:ext cx="187" cy="423"/>
              </a:xfrm>
              <a:prstGeom prst="rect">
                <a:avLst/>
              </a:prstGeom>
              <a:noFill/>
              <a:ln w="12700" cap="flat">
                <a:noFill/>
                <a:miter lim="800000"/>
                <a:headEnd/>
                <a:tailEnd/>
              </a:ln>
            </p:spPr>
          </p:pic>
          <p:pic>
            <p:nvPicPr>
              <p:cNvPr id="607" name="Picture 494"/>
              <p:cNvPicPr>
                <a:picLocks noChangeAspect="1" noChangeArrowheads="1"/>
              </p:cNvPicPr>
              <p:nvPr/>
            </p:nvPicPr>
            <p:blipFill>
              <a:blip r:embed="rId2" cstate="print"/>
              <a:srcRect/>
              <a:stretch>
                <a:fillRect/>
              </a:stretch>
            </p:blipFill>
            <p:spPr bwMode="auto">
              <a:xfrm>
                <a:off x="6720" y="0"/>
                <a:ext cx="187" cy="423"/>
              </a:xfrm>
              <a:prstGeom prst="rect">
                <a:avLst/>
              </a:prstGeom>
              <a:noFill/>
              <a:ln w="12700" cap="flat">
                <a:noFill/>
                <a:miter lim="800000"/>
                <a:headEnd/>
                <a:tailEnd/>
              </a:ln>
            </p:spPr>
          </p:pic>
          <p:pic>
            <p:nvPicPr>
              <p:cNvPr id="608" name="Picture 495"/>
              <p:cNvPicPr>
                <a:picLocks noChangeAspect="1" noChangeArrowheads="1"/>
              </p:cNvPicPr>
              <p:nvPr/>
            </p:nvPicPr>
            <p:blipFill>
              <a:blip r:embed="rId2" cstate="print"/>
              <a:srcRect/>
              <a:stretch>
                <a:fillRect/>
              </a:stretch>
            </p:blipFill>
            <p:spPr bwMode="auto">
              <a:xfrm>
                <a:off x="7056" y="0"/>
                <a:ext cx="187" cy="423"/>
              </a:xfrm>
              <a:prstGeom prst="rect">
                <a:avLst/>
              </a:prstGeom>
              <a:noFill/>
              <a:ln w="12700" cap="flat">
                <a:noFill/>
                <a:miter lim="800000"/>
                <a:headEnd/>
                <a:tailEnd/>
              </a:ln>
            </p:spPr>
          </p:pic>
          <p:pic>
            <p:nvPicPr>
              <p:cNvPr id="609" name="Picture 496"/>
              <p:cNvPicPr>
                <a:picLocks noChangeAspect="1" noChangeArrowheads="1"/>
              </p:cNvPicPr>
              <p:nvPr/>
            </p:nvPicPr>
            <p:blipFill>
              <a:blip r:embed="rId2" cstate="print"/>
              <a:srcRect/>
              <a:stretch>
                <a:fillRect/>
              </a:stretch>
            </p:blipFill>
            <p:spPr bwMode="auto">
              <a:xfrm>
                <a:off x="7392" y="0"/>
                <a:ext cx="187" cy="423"/>
              </a:xfrm>
              <a:prstGeom prst="rect">
                <a:avLst/>
              </a:prstGeom>
              <a:noFill/>
              <a:ln w="12700" cap="flat">
                <a:noFill/>
                <a:miter lim="800000"/>
                <a:headEnd/>
                <a:tailEnd/>
              </a:ln>
            </p:spPr>
          </p:pic>
          <p:pic>
            <p:nvPicPr>
              <p:cNvPr id="610" name="Picture 497"/>
              <p:cNvPicPr>
                <a:picLocks noChangeAspect="1" noChangeArrowheads="1"/>
              </p:cNvPicPr>
              <p:nvPr/>
            </p:nvPicPr>
            <p:blipFill>
              <a:blip r:embed="rId2" cstate="print"/>
              <a:srcRect/>
              <a:stretch>
                <a:fillRect/>
              </a:stretch>
            </p:blipFill>
            <p:spPr bwMode="auto">
              <a:xfrm>
                <a:off x="7728" y="0"/>
                <a:ext cx="187" cy="423"/>
              </a:xfrm>
              <a:prstGeom prst="rect">
                <a:avLst/>
              </a:prstGeom>
              <a:noFill/>
              <a:ln w="12700" cap="flat">
                <a:noFill/>
                <a:miter lim="800000"/>
                <a:headEnd/>
                <a:tailEnd/>
              </a:ln>
            </p:spPr>
          </p:pic>
          <p:pic>
            <p:nvPicPr>
              <p:cNvPr id="611" name="Picture 498"/>
              <p:cNvPicPr>
                <a:picLocks noChangeAspect="1" noChangeArrowheads="1"/>
              </p:cNvPicPr>
              <p:nvPr/>
            </p:nvPicPr>
            <p:blipFill>
              <a:blip r:embed="rId2" cstate="print"/>
              <a:srcRect/>
              <a:stretch>
                <a:fillRect/>
              </a:stretch>
            </p:blipFill>
            <p:spPr bwMode="auto">
              <a:xfrm>
                <a:off x="8064" y="0"/>
                <a:ext cx="187" cy="423"/>
              </a:xfrm>
              <a:prstGeom prst="rect">
                <a:avLst/>
              </a:prstGeom>
              <a:noFill/>
              <a:ln w="12700" cap="flat">
                <a:noFill/>
                <a:miter lim="800000"/>
                <a:headEnd/>
                <a:tailEnd/>
              </a:ln>
            </p:spPr>
          </p:pic>
        </p:grpSp>
        <p:pic>
          <p:nvPicPr>
            <p:cNvPr id="586" name="Picture 500"/>
            <p:cNvPicPr>
              <a:picLocks noChangeAspect="1" noChangeArrowheads="1"/>
            </p:cNvPicPr>
            <p:nvPr/>
          </p:nvPicPr>
          <p:blipFill>
            <a:blip r:embed="rId4" cstate="print"/>
            <a:srcRect/>
            <a:stretch>
              <a:fillRect/>
            </a:stretch>
          </p:blipFill>
          <p:spPr bwMode="auto">
            <a:xfrm>
              <a:off x="5376" y="0"/>
              <a:ext cx="187" cy="423"/>
            </a:xfrm>
            <a:prstGeom prst="rect">
              <a:avLst/>
            </a:prstGeom>
            <a:noFill/>
            <a:ln w="12700" cap="flat">
              <a:noFill/>
              <a:miter lim="800000"/>
              <a:headEnd/>
              <a:tailEnd/>
            </a:ln>
          </p:spPr>
        </p:pic>
      </p:grpSp>
      <p:sp>
        <p:nvSpPr>
          <p:cNvPr id="664" name="Rectangle 557"/>
          <p:cNvSpPr>
            <a:spLocks/>
          </p:cNvSpPr>
          <p:nvPr/>
        </p:nvSpPr>
        <p:spPr bwMode="auto">
          <a:xfrm>
            <a:off x="6819900" y="889000"/>
            <a:ext cx="3162300" cy="2362200"/>
          </a:xfrm>
          <a:prstGeom prst="rect">
            <a:avLst/>
          </a:prstGeom>
          <a:solidFill>
            <a:schemeClr val="accent1"/>
          </a:solidFill>
          <a:ln w="12700" cap="flat">
            <a:noFill/>
            <a:miter lim="800000"/>
            <a:headEnd type="none" w="med" len="med"/>
            <a:tailEnd type="none" w="med" len="med"/>
          </a:ln>
        </p:spPr>
        <p:txBody>
          <a:bodyPr lIns="182880" tIns="0" rIns="0" bIns="0"/>
          <a:lstStyle/>
          <a:p>
            <a:pPr algn="l"/>
            <a:r>
              <a:rPr lang="en-US" sz="2400" dirty="0">
                <a:solidFill>
                  <a:srgbClr val="FFFFFF"/>
                </a:solidFill>
                <a:latin typeface="Calibri" charset="0"/>
                <a:ea typeface="Calibri" charset="0"/>
                <a:cs typeface="Calibri" charset="0"/>
                <a:sym typeface="Calibri" charset="0"/>
              </a:rPr>
              <a:t>First: John</a:t>
            </a:r>
          </a:p>
          <a:p>
            <a:pPr algn="l"/>
            <a:r>
              <a:rPr lang="en-US" sz="2400" dirty="0">
                <a:solidFill>
                  <a:srgbClr val="FFFFFF"/>
                </a:solidFill>
                <a:latin typeface="Calibri" charset="0"/>
                <a:ea typeface="Calibri" charset="0"/>
                <a:cs typeface="Calibri" charset="0"/>
                <a:sym typeface="Calibri" charset="0"/>
              </a:rPr>
              <a:t>Middle:</a:t>
            </a:r>
          </a:p>
          <a:p>
            <a:pPr algn="l"/>
            <a:r>
              <a:rPr lang="en-US" sz="2400" dirty="0">
                <a:solidFill>
                  <a:srgbClr val="FFFFFF"/>
                </a:solidFill>
                <a:latin typeface="Calibri" charset="0"/>
                <a:ea typeface="Calibri" charset="0"/>
                <a:cs typeface="Calibri" charset="0"/>
                <a:sym typeface="Calibri" charset="0"/>
              </a:rPr>
              <a:t>Last: Public</a:t>
            </a:r>
          </a:p>
          <a:p>
            <a:pPr algn="l"/>
            <a:r>
              <a:rPr lang="en-US" sz="2400" dirty="0">
                <a:solidFill>
                  <a:srgbClr val="FFFFFF"/>
                </a:solidFill>
                <a:latin typeface="Calibri" charset="0"/>
                <a:ea typeface="Calibri" charset="0"/>
                <a:cs typeface="Calibri" charset="0"/>
                <a:sym typeface="Calibri" charset="0"/>
              </a:rPr>
              <a:t>DOB: 01/01/1975</a:t>
            </a:r>
          </a:p>
          <a:p>
            <a:pPr algn="l"/>
            <a:r>
              <a:rPr lang="en-US" sz="2400" dirty="0">
                <a:solidFill>
                  <a:srgbClr val="FFFFFF"/>
                </a:solidFill>
                <a:latin typeface="Calibri" charset="0"/>
                <a:ea typeface="Calibri" charset="0"/>
                <a:cs typeface="Calibri" charset="0"/>
                <a:sym typeface="Calibri" charset="0"/>
              </a:rPr>
              <a:t>SSN: 1234</a:t>
            </a:r>
          </a:p>
          <a:p>
            <a:pPr algn="l"/>
            <a:r>
              <a:rPr lang="en-US" sz="2400" dirty="0">
                <a:solidFill>
                  <a:srgbClr val="FFFFFF"/>
                </a:solidFill>
                <a:latin typeface="Calibri" charset="0"/>
                <a:ea typeface="Calibri" charset="0"/>
                <a:cs typeface="Calibri" charset="0"/>
                <a:sym typeface="Calibri" charset="0"/>
              </a:rPr>
              <a:t>State: </a:t>
            </a:r>
            <a:r>
              <a:rPr lang="en-US" sz="2400" dirty="0" smtClean="0">
                <a:solidFill>
                  <a:srgbClr val="FFFFFF"/>
                </a:solidFill>
                <a:latin typeface="Calibri" charset="0"/>
                <a:ea typeface="Calibri" charset="0"/>
                <a:cs typeface="Calibri" charset="0"/>
                <a:sym typeface="Calibri" charset="0"/>
              </a:rPr>
              <a:t>Colorado</a:t>
            </a:r>
            <a:endParaRPr lang="en-US" sz="2400" dirty="0">
              <a:solidFill>
                <a:srgbClr val="FFFFFF"/>
              </a:solidFill>
              <a:latin typeface="Calibri" charset="0"/>
              <a:ea typeface="Calibri" charset="0"/>
              <a:cs typeface="Calibri" charset="0"/>
              <a:sym typeface="Calibri" charset="0"/>
            </a:endParaRPr>
          </a:p>
        </p:txBody>
      </p:sp>
      <p:sp>
        <p:nvSpPr>
          <p:cNvPr id="665" name="Rectangle 558"/>
          <p:cNvSpPr>
            <a:spLocks/>
          </p:cNvSpPr>
          <p:nvPr/>
        </p:nvSpPr>
        <p:spPr bwMode="auto">
          <a:xfrm>
            <a:off x="3086100" y="876300"/>
            <a:ext cx="3162300" cy="2362200"/>
          </a:xfrm>
          <a:prstGeom prst="rect">
            <a:avLst/>
          </a:prstGeom>
          <a:solidFill>
            <a:schemeClr val="accent1"/>
          </a:solidFill>
          <a:ln w="12700" cap="flat">
            <a:noFill/>
            <a:miter lim="800000"/>
            <a:headEnd type="none" w="med" len="med"/>
            <a:tailEnd type="none" w="med" len="med"/>
          </a:ln>
        </p:spPr>
        <p:txBody>
          <a:bodyPr lIns="182880" tIns="0" rIns="0" bIns="0"/>
          <a:lstStyle/>
          <a:p>
            <a:pPr algn="l"/>
            <a:r>
              <a:rPr lang="en-US" sz="2400" dirty="0">
                <a:solidFill>
                  <a:srgbClr val="FFFFFF"/>
                </a:solidFill>
                <a:latin typeface="Calibri" charset="0"/>
                <a:ea typeface="Calibri" charset="0"/>
                <a:cs typeface="Calibri" charset="0"/>
                <a:sym typeface="Calibri" charset="0"/>
              </a:rPr>
              <a:t>First: John</a:t>
            </a:r>
          </a:p>
          <a:p>
            <a:pPr algn="l"/>
            <a:r>
              <a:rPr lang="en-US" sz="2400" dirty="0">
                <a:solidFill>
                  <a:srgbClr val="FFFFFF"/>
                </a:solidFill>
                <a:latin typeface="Calibri" charset="0"/>
                <a:ea typeface="Calibri" charset="0"/>
                <a:cs typeface="Calibri" charset="0"/>
                <a:sym typeface="Calibri" charset="0"/>
              </a:rPr>
              <a:t>Middle: Q.</a:t>
            </a:r>
          </a:p>
          <a:p>
            <a:pPr algn="l"/>
            <a:r>
              <a:rPr lang="en-US" sz="2400" dirty="0">
                <a:solidFill>
                  <a:srgbClr val="FFFFFF"/>
                </a:solidFill>
                <a:latin typeface="Calibri" charset="0"/>
                <a:ea typeface="Calibri" charset="0"/>
                <a:cs typeface="Calibri" charset="0"/>
                <a:sym typeface="Calibri" charset="0"/>
              </a:rPr>
              <a:t>Last: Public</a:t>
            </a:r>
          </a:p>
          <a:p>
            <a:pPr algn="l"/>
            <a:r>
              <a:rPr lang="en-US" sz="2400" dirty="0">
                <a:solidFill>
                  <a:srgbClr val="FFFFFF"/>
                </a:solidFill>
                <a:latin typeface="Calibri" charset="0"/>
                <a:ea typeface="Calibri" charset="0"/>
                <a:cs typeface="Calibri" charset="0"/>
                <a:sym typeface="Calibri" charset="0"/>
              </a:rPr>
              <a:t>DOB: 01/01/1975</a:t>
            </a:r>
          </a:p>
          <a:p>
            <a:pPr algn="l"/>
            <a:r>
              <a:rPr lang="en-US" sz="2400" dirty="0">
                <a:solidFill>
                  <a:srgbClr val="FFFFFF"/>
                </a:solidFill>
                <a:latin typeface="Calibri" charset="0"/>
                <a:ea typeface="Calibri" charset="0"/>
                <a:cs typeface="Calibri" charset="0"/>
                <a:sym typeface="Calibri" charset="0"/>
              </a:rPr>
              <a:t>SSN: 1234</a:t>
            </a:r>
          </a:p>
          <a:p>
            <a:pPr algn="l"/>
            <a:r>
              <a:rPr lang="en-US" sz="2400" dirty="0">
                <a:solidFill>
                  <a:srgbClr val="FFFFFF"/>
                </a:solidFill>
                <a:latin typeface="Calibri" charset="0"/>
                <a:ea typeface="Calibri" charset="0"/>
                <a:cs typeface="Calibri" charset="0"/>
                <a:sym typeface="Calibri" charset="0"/>
              </a:rPr>
              <a:t>State: Kansas</a:t>
            </a:r>
          </a:p>
        </p:txBody>
      </p:sp>
      <p:sp>
        <p:nvSpPr>
          <p:cNvPr id="666" name="Rectangle 2"/>
          <p:cNvSpPr txBox="1">
            <a:spLocks noChangeArrowheads="1"/>
          </p:cNvSpPr>
          <p:nvPr/>
        </p:nvSpPr>
        <p:spPr>
          <a:xfrm>
            <a:off x="241300" y="5486400"/>
            <a:ext cx="12293600" cy="2590800"/>
          </a:xfrm>
          <a:prstGeom prst="rect">
            <a:avLst/>
          </a:prstGeom>
          <a:ln/>
        </p:spPr>
        <p:txBody>
          <a:bodyPr/>
          <a:lstStyle/>
          <a:p>
            <a:pPr marL="304800" marR="0" lvl="0" indent="-304800" defTabSz="914400" rtl="0" eaLnBrk="1" fontAlgn="base" latinLnBrk="0" hangingPunct="1">
              <a:lnSpc>
                <a:spcPct val="120000"/>
              </a:lnSpc>
              <a:spcBef>
                <a:spcPts val="3800"/>
              </a:spcBef>
              <a:spcAft>
                <a:spcPct val="0"/>
              </a:spcAft>
              <a:buClr>
                <a:srgbClr val="414141"/>
              </a:buClr>
              <a:buSzPct val="81000"/>
              <a:tabLst/>
              <a:defRPr/>
            </a:pPr>
            <a:r>
              <a:rPr kumimoji="0" lang="en-US" sz="7200" b="0" i="0" u="none" strike="noStrike" kern="0" cap="none" spc="0" normalizeH="0" baseline="0" noProof="0" dirty="0" smtClean="0">
                <a:ln>
                  <a:noFill/>
                </a:ln>
                <a:solidFill>
                  <a:schemeClr val="tx1"/>
                </a:solidFill>
                <a:effectLst/>
                <a:uLnTx/>
                <a:uFillTx/>
                <a:latin typeface="Calibri" charset="0"/>
                <a:ea typeface="Calibri" charset="0"/>
                <a:cs typeface="Calibri" charset="0"/>
                <a:sym typeface="Calibri" charset="0"/>
              </a:rPr>
              <a:t>Potential</a:t>
            </a:r>
            <a:r>
              <a:rPr kumimoji="0" lang="en-US" sz="7200" b="0" i="0" u="none" strike="noStrike" kern="0" cap="none" spc="0" normalizeH="0" noProof="0" dirty="0" smtClean="0">
                <a:ln>
                  <a:noFill/>
                </a:ln>
                <a:solidFill>
                  <a:schemeClr val="tx1"/>
                </a:solidFill>
                <a:effectLst/>
                <a:uLnTx/>
                <a:uFillTx/>
                <a:latin typeface="Calibri" charset="0"/>
                <a:ea typeface="Calibri" charset="0"/>
                <a:cs typeface="Calibri" charset="0"/>
                <a:sym typeface="Calibri" charset="0"/>
              </a:rPr>
              <a:t> match</a:t>
            </a:r>
            <a:endParaRPr kumimoji="0" lang="en-US" sz="7200" b="0" i="0" u="none" strike="noStrike" kern="0" cap="none" spc="0" normalizeH="0" baseline="0" noProof="0" dirty="0" smtClean="0">
              <a:ln>
                <a:noFill/>
              </a:ln>
              <a:solidFill>
                <a:schemeClr val="tx1"/>
              </a:solidFill>
              <a:effectLst/>
              <a:uLnTx/>
              <a:uFillTx/>
              <a:latin typeface="Calibri" charset="0"/>
              <a:ea typeface="+mn-ea"/>
              <a:cs typeface="+mn-cs"/>
              <a:sym typeface="Calibri" charset="0"/>
            </a:endParaRPr>
          </a:p>
          <a:p>
            <a:pPr marL="304800" marR="0" lvl="0" indent="-304800" algn="l" defTabSz="914400" rtl="0" eaLnBrk="1" fontAlgn="base" latinLnBrk="0" hangingPunct="1">
              <a:lnSpc>
                <a:spcPct val="120000"/>
              </a:lnSpc>
              <a:spcBef>
                <a:spcPts val="3800"/>
              </a:spcBef>
              <a:spcAft>
                <a:spcPct val="0"/>
              </a:spcAft>
              <a:buClr>
                <a:srgbClr val="414141"/>
              </a:buClr>
              <a:buSzPct val="81000"/>
              <a:buFont typeface="Gill Sans Light" charset="0"/>
              <a:buChar char="•"/>
              <a:tabLst/>
              <a:defRPr/>
            </a:pPr>
            <a:endParaRPr kumimoji="0" lang="en-US" sz="7200" b="0" i="0" u="none" strike="noStrike" kern="0" cap="none" spc="0" normalizeH="0" baseline="0" noProof="0" dirty="0" smtClean="0">
              <a:ln>
                <a:noFill/>
              </a:ln>
              <a:solidFill>
                <a:schemeClr val="tx1"/>
              </a:solidFill>
              <a:effectLst/>
              <a:uLnTx/>
              <a:uFillTx/>
              <a:latin typeface="Calibri" charset="0"/>
              <a:ea typeface="+mn-ea"/>
              <a:cs typeface="+mn-cs"/>
              <a:sym typeface="Calibri"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nodeType="afterEffect">
                                  <p:stCondLst>
                                    <p:cond delay="0"/>
                                  </p:stCondLst>
                                  <p:childTnLst>
                                    <p:animMotion origin="layout" path="M 3.56489E-6 -7.03354E-7 L 0.16213 0.3647 " pathEditMode="relative" rAng="0" ptsTypes="AA">
                                      <p:cBhvr>
                                        <p:cTn id="6" dur="2000" fill="hold"/>
                                        <p:tgtEl>
                                          <p:spTgt spid="31275"/>
                                        </p:tgtEl>
                                        <p:attrNameLst>
                                          <p:attrName>ppt_x</p:attrName>
                                          <p:attrName>ppt_y</p:attrName>
                                        </p:attrNameLst>
                                      </p:cBhvr>
                                      <p:rCtr x="8100" y="18200"/>
                                    </p:animMotion>
                                  </p:childTnLst>
                                </p:cTn>
                              </p:par>
                              <p:par>
                                <p:cTn id="7" presetID="6" presetClass="emph" presetSubtype="0" fill="hold" nodeType="withEffect">
                                  <p:stCondLst>
                                    <p:cond delay="0"/>
                                  </p:stCondLst>
                                  <p:childTnLst>
                                    <p:animScale>
                                      <p:cBhvr>
                                        <p:cTn id="8" dur="2000" fill="hold"/>
                                        <p:tgtEl>
                                          <p:spTgt spid="31275"/>
                                        </p:tgtEl>
                                      </p:cBhvr>
                                      <p:by x="200000" y="200000"/>
                                    </p:animScale>
                                  </p:childTnLst>
                                </p:cTn>
                              </p:par>
                              <p:par>
                                <p:cTn id="9" presetID="0" presetClass="path" presetSubtype="0" accel="50000" decel="50000" fill="hold" nodeType="withEffect">
                                  <p:stCondLst>
                                    <p:cond delay="0"/>
                                  </p:stCondLst>
                                  <p:childTnLst>
                                    <p:animMotion origin="layout" path="M 0.00232 0.01563 L -0.05628 -0.27353 " pathEditMode="relative" rAng="0" ptsTypes="AA">
                                      <p:cBhvr>
                                        <p:cTn id="10" dur="2000" fill="hold"/>
                                        <p:tgtEl>
                                          <p:spTgt spid="31276"/>
                                        </p:tgtEl>
                                        <p:attrNameLst>
                                          <p:attrName>ppt_x</p:attrName>
                                          <p:attrName>ppt_y</p:attrName>
                                        </p:attrNameLst>
                                      </p:cBhvr>
                                      <p:rCtr x="-2900" y="-14500"/>
                                    </p:animMotion>
                                  </p:childTnLst>
                                </p:cTn>
                              </p:par>
                              <p:par>
                                <p:cTn id="11" presetID="6" presetClass="emph" presetSubtype="0" fill="hold" nodeType="withEffect">
                                  <p:stCondLst>
                                    <p:cond delay="0"/>
                                  </p:stCondLst>
                                  <p:childTnLst>
                                    <p:animScale>
                                      <p:cBhvr>
                                        <p:cTn id="12" dur="2000" fill="hold"/>
                                        <p:tgtEl>
                                          <p:spTgt spid="31276"/>
                                        </p:tgtEl>
                                      </p:cBhvr>
                                      <p:by x="200000" y="200000"/>
                                    </p:animScale>
                                  </p:childTnLst>
                                </p:cTn>
                              </p:par>
                              <p:par>
                                <p:cTn id="13" presetID="10" presetClass="exit" presetSubtype="0" fill="hold" nodeType="withEffect">
                                  <p:stCondLst>
                                    <p:cond delay="0"/>
                                  </p:stCondLst>
                                  <p:childTnLst>
                                    <p:animEffect transition="out" filter="fade">
                                      <p:cBhvr>
                                        <p:cTn id="14" dur="2000"/>
                                        <p:tgtEl>
                                          <p:spTgt spid="30773"/>
                                        </p:tgtEl>
                                      </p:cBhvr>
                                    </p:animEffect>
                                    <p:set>
                                      <p:cBhvr>
                                        <p:cTn id="15" dur="1" fill="hold">
                                          <p:stCondLst>
                                            <p:cond delay="1999"/>
                                          </p:stCondLst>
                                        </p:cTn>
                                        <p:tgtEl>
                                          <p:spTgt spid="3077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2000"/>
                                        <p:tgtEl>
                                          <p:spTgt spid="31274"/>
                                        </p:tgtEl>
                                      </p:cBhvr>
                                    </p:animEffect>
                                    <p:set>
                                      <p:cBhvr>
                                        <p:cTn id="18" dur="1" fill="hold">
                                          <p:stCondLst>
                                            <p:cond delay="1999"/>
                                          </p:stCondLst>
                                        </p:cTn>
                                        <p:tgtEl>
                                          <p:spTgt spid="31274"/>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2000"/>
                                        <p:tgtEl>
                                          <p:spTgt spid="30851"/>
                                        </p:tgtEl>
                                      </p:cBhvr>
                                    </p:animEffect>
                                    <p:set>
                                      <p:cBhvr>
                                        <p:cTn id="21" dur="1" fill="hold">
                                          <p:stCondLst>
                                            <p:cond delay="1999"/>
                                          </p:stCondLst>
                                        </p:cTn>
                                        <p:tgtEl>
                                          <p:spTgt spid="30851"/>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30904"/>
                                        </p:tgtEl>
                                      </p:cBhvr>
                                    </p:animEffect>
                                    <p:set>
                                      <p:cBhvr>
                                        <p:cTn id="24" dur="1" fill="hold">
                                          <p:stCondLst>
                                            <p:cond delay="1999"/>
                                          </p:stCondLst>
                                        </p:cTn>
                                        <p:tgtEl>
                                          <p:spTgt spid="3090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30957"/>
                                        </p:tgtEl>
                                      </p:cBhvr>
                                    </p:animEffect>
                                    <p:set>
                                      <p:cBhvr>
                                        <p:cTn id="27" dur="1" fill="hold">
                                          <p:stCondLst>
                                            <p:cond delay="1999"/>
                                          </p:stCondLst>
                                        </p:cTn>
                                        <p:tgtEl>
                                          <p:spTgt spid="3095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2000"/>
                                        <p:tgtEl>
                                          <p:spTgt spid="31010"/>
                                        </p:tgtEl>
                                      </p:cBhvr>
                                    </p:animEffect>
                                    <p:set>
                                      <p:cBhvr>
                                        <p:cTn id="30" dur="1" fill="hold">
                                          <p:stCondLst>
                                            <p:cond delay="1999"/>
                                          </p:stCondLst>
                                        </p:cTn>
                                        <p:tgtEl>
                                          <p:spTgt spid="3101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31063"/>
                                        </p:tgtEl>
                                      </p:cBhvr>
                                    </p:animEffect>
                                    <p:set>
                                      <p:cBhvr>
                                        <p:cTn id="33" dur="1" fill="hold">
                                          <p:stCondLst>
                                            <p:cond delay="1999"/>
                                          </p:stCondLst>
                                        </p:cTn>
                                        <p:tgtEl>
                                          <p:spTgt spid="31063"/>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31116"/>
                                        </p:tgtEl>
                                      </p:cBhvr>
                                    </p:animEffect>
                                    <p:set>
                                      <p:cBhvr>
                                        <p:cTn id="36" dur="1" fill="hold">
                                          <p:stCondLst>
                                            <p:cond delay="1999"/>
                                          </p:stCondLst>
                                        </p:cTn>
                                        <p:tgtEl>
                                          <p:spTgt spid="31116"/>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31221"/>
                                        </p:tgtEl>
                                      </p:cBhvr>
                                    </p:animEffect>
                                    <p:set>
                                      <p:cBhvr>
                                        <p:cTn id="39" dur="1" fill="hold">
                                          <p:stCondLst>
                                            <p:cond delay="1999"/>
                                          </p:stCondLst>
                                        </p:cTn>
                                        <p:tgtEl>
                                          <p:spTgt spid="31221"/>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31169"/>
                                        </p:tgtEl>
                                      </p:cBhvr>
                                    </p:animEffect>
                                    <p:set>
                                      <p:cBhvr>
                                        <p:cTn id="42" dur="1" fill="hold">
                                          <p:stCondLst>
                                            <p:cond delay="1999"/>
                                          </p:stCondLst>
                                        </p:cTn>
                                        <p:tgtEl>
                                          <p:spTgt spid="31169"/>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560"/>
                                        </p:tgtEl>
                                      </p:cBhvr>
                                    </p:animEffect>
                                    <p:set>
                                      <p:cBhvr>
                                        <p:cTn id="45" dur="1" fill="hold">
                                          <p:stCondLst>
                                            <p:cond delay="1999"/>
                                          </p:stCondLst>
                                        </p:cTn>
                                        <p:tgtEl>
                                          <p:spTgt spid="560"/>
                                        </p:tgtEl>
                                        <p:attrNameLst>
                                          <p:attrName>style.visibility</p:attrName>
                                        </p:attrNameLst>
                                      </p:cBhvr>
                                      <p:to>
                                        <p:strVal val="hidden"/>
                                      </p:to>
                                    </p:set>
                                  </p:childTnLst>
                                </p:cTn>
                              </p:par>
                            </p:childTnLst>
                          </p:cTn>
                        </p:par>
                        <p:par>
                          <p:cTn id="46" fill="hold">
                            <p:stCondLst>
                              <p:cond delay="2000"/>
                            </p:stCondLst>
                            <p:childTnLst>
                              <p:par>
                                <p:cTn id="47" presetID="2" presetClass="entr" presetSubtype="1" fill="hold" grpId="0" nodeType="afterEffect">
                                  <p:stCondLst>
                                    <p:cond delay="0"/>
                                  </p:stCondLst>
                                  <p:childTnLst>
                                    <p:set>
                                      <p:cBhvr>
                                        <p:cTn id="48" dur="1" fill="hold">
                                          <p:stCondLst>
                                            <p:cond delay="0"/>
                                          </p:stCondLst>
                                        </p:cTn>
                                        <p:tgtEl>
                                          <p:spTgt spid="664"/>
                                        </p:tgtEl>
                                        <p:attrNameLst>
                                          <p:attrName>style.visibility</p:attrName>
                                        </p:attrNameLst>
                                      </p:cBhvr>
                                      <p:to>
                                        <p:strVal val="visible"/>
                                      </p:to>
                                    </p:set>
                                    <p:anim calcmode="lin" valueType="num">
                                      <p:cBhvr additive="base">
                                        <p:cTn id="49" dur="500" fill="hold"/>
                                        <p:tgtEl>
                                          <p:spTgt spid="664"/>
                                        </p:tgtEl>
                                        <p:attrNameLst>
                                          <p:attrName>ppt_x</p:attrName>
                                        </p:attrNameLst>
                                      </p:cBhvr>
                                      <p:tavLst>
                                        <p:tav tm="0">
                                          <p:val>
                                            <p:strVal val="#ppt_x"/>
                                          </p:val>
                                        </p:tav>
                                        <p:tav tm="100000">
                                          <p:val>
                                            <p:strVal val="#ppt_x"/>
                                          </p:val>
                                        </p:tav>
                                      </p:tavLst>
                                    </p:anim>
                                    <p:anim calcmode="lin" valueType="num">
                                      <p:cBhvr additive="base">
                                        <p:cTn id="50" dur="500" fill="hold"/>
                                        <p:tgtEl>
                                          <p:spTgt spid="664"/>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665"/>
                                        </p:tgtEl>
                                        <p:attrNameLst>
                                          <p:attrName>style.visibility</p:attrName>
                                        </p:attrNameLst>
                                      </p:cBhvr>
                                      <p:to>
                                        <p:strVal val="visible"/>
                                      </p:to>
                                    </p:set>
                                    <p:anim calcmode="lin" valueType="num">
                                      <p:cBhvr additive="base">
                                        <p:cTn id="53" dur="500" fill="hold"/>
                                        <p:tgtEl>
                                          <p:spTgt spid="665"/>
                                        </p:tgtEl>
                                        <p:attrNameLst>
                                          <p:attrName>ppt_x</p:attrName>
                                        </p:attrNameLst>
                                      </p:cBhvr>
                                      <p:tavLst>
                                        <p:tav tm="0">
                                          <p:val>
                                            <p:strVal val="#ppt_x"/>
                                          </p:val>
                                        </p:tav>
                                        <p:tav tm="100000">
                                          <p:val>
                                            <p:strVal val="#ppt_x"/>
                                          </p:val>
                                        </p:tav>
                                      </p:tavLst>
                                    </p:anim>
                                    <p:anim calcmode="lin" valueType="num">
                                      <p:cBhvr additive="base">
                                        <p:cTn id="54" dur="500" fill="hold"/>
                                        <p:tgtEl>
                                          <p:spTgt spid="665"/>
                                        </p:tgtEl>
                                        <p:attrNameLst>
                                          <p:attrName>ppt_y</p:attrName>
                                        </p:attrNameLst>
                                      </p:cBhvr>
                                      <p:tavLst>
                                        <p:tav tm="0">
                                          <p:val>
                                            <p:strVal val="0-#ppt_h/2"/>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666"/>
                                        </p:tgtEl>
                                        <p:attrNameLst>
                                          <p:attrName>style.visibility</p:attrName>
                                        </p:attrNameLst>
                                      </p:cBhvr>
                                      <p:to>
                                        <p:strVal val="visible"/>
                                      </p:to>
                                    </p:set>
                                    <p:animEffect transition="in" filter="fade">
                                      <p:cBhvr>
                                        <p:cTn id="57" dur="2000"/>
                                        <p:tgtEl>
                                          <p:spTgt spid="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 grpId="0" animBg="1" autoUpdateAnimBg="0"/>
      <p:bldP spid="665" grpId="0" animBg="1" autoUpdateAnimBg="0"/>
      <p:bldP spid="66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52474108"/>
              </p:ext>
            </p:extLst>
          </p:nvPr>
        </p:nvGraphicFramePr>
        <p:xfrm>
          <a:off x="177799" y="152396"/>
          <a:ext cx="12649202" cy="9448808"/>
        </p:xfrm>
        <a:graphic>
          <a:graphicData uri="http://schemas.openxmlformats.org/drawingml/2006/table">
            <a:tbl>
              <a:tblPr/>
              <a:tblGrid>
                <a:gridCol w="233445"/>
                <a:gridCol w="584954"/>
                <a:gridCol w="521743"/>
                <a:gridCol w="337197"/>
                <a:gridCol w="423657"/>
                <a:gridCol w="337197"/>
                <a:gridCol w="389073"/>
                <a:gridCol w="406364"/>
                <a:gridCol w="492827"/>
                <a:gridCol w="501472"/>
                <a:gridCol w="389073"/>
                <a:gridCol w="406364"/>
                <a:gridCol w="389073"/>
                <a:gridCol w="337197"/>
                <a:gridCol w="380426"/>
                <a:gridCol w="466888"/>
                <a:gridCol w="484180"/>
                <a:gridCol w="449596"/>
                <a:gridCol w="527410"/>
                <a:gridCol w="440950"/>
                <a:gridCol w="475534"/>
                <a:gridCol w="337197"/>
                <a:gridCol w="518765"/>
                <a:gridCol w="466888"/>
                <a:gridCol w="466888"/>
                <a:gridCol w="389073"/>
                <a:gridCol w="492827"/>
                <a:gridCol w="501472"/>
                <a:gridCol w="501472"/>
              </a:tblGrid>
              <a:tr h="626764">
                <a:tc rowSpan="2" gridSpan="2">
                  <a:txBody>
                    <a:bodyPr/>
                    <a:lstStyle/>
                    <a:p>
                      <a:pPr algn="ctr" fontAlgn="ctr"/>
                      <a:r>
                        <a:rPr lang="en-US" sz="2000" b="0" i="0" u="none" strike="noStrike" dirty="0">
                          <a:effectLst/>
                          <a:latin typeface="Arial"/>
                        </a:rPr>
                        <a:t>2013</a:t>
                      </a:r>
                    </a:p>
                  </a:txBody>
                  <a:tcPr marL="9010" marR="9010" marT="9010" marB="0" anchor="ctr">
                    <a:lnL>
                      <a:noFill/>
                    </a:lnL>
                    <a:lnR w="12700" cap="flat" cmpd="sng" algn="ctr">
                      <a:solidFill>
                        <a:srgbClr val="000000"/>
                      </a:solidFill>
                      <a:prstDash val="solid"/>
                      <a:round/>
                      <a:headEnd type="none" w="med" len="med"/>
                      <a:tailEnd type="none" w="med" len="med"/>
                    </a:lnR>
                    <a:lnT>
                      <a:noFill/>
                    </a:lnT>
                    <a:lnB>
                      <a:noFill/>
                    </a:lnB>
                  </a:tcPr>
                </a:tc>
                <a:tc rowSpan="2" hMerge="1">
                  <a:txBody>
                    <a:bodyPr/>
                    <a:lstStyle/>
                    <a:p>
                      <a:endParaRPr lang="en-US"/>
                    </a:p>
                  </a:txBody>
                  <a:tcPr/>
                </a:tc>
                <a:tc gridSpan="27">
                  <a:txBody>
                    <a:bodyPr/>
                    <a:lstStyle/>
                    <a:p>
                      <a:pPr algn="ctr" fontAlgn="ctr"/>
                      <a:r>
                        <a:rPr lang="en-US" sz="1400" b="1" i="0" u="none" strike="noStrike" dirty="0">
                          <a:effectLst/>
                          <a:latin typeface="Arial"/>
                        </a:rPr>
                        <a:t>Grid of Potential Duplicate Registrants Within States</a:t>
                      </a:r>
                      <a:br>
                        <a:rPr lang="en-US" sz="1400" b="1" i="0" u="none" strike="noStrike" dirty="0">
                          <a:effectLst/>
                          <a:latin typeface="Arial"/>
                        </a:rPr>
                      </a:br>
                      <a:r>
                        <a:rPr lang="en-US" sz="1400" b="1" i="0" u="none" strike="noStrike" dirty="0">
                          <a:effectLst/>
                          <a:latin typeface="Arial"/>
                        </a:rPr>
                        <a:t>by DOB   </a:t>
                      </a:r>
                      <a:r>
                        <a:rPr lang="en-US" sz="1400" b="1" i="0" u="none" strike="noStrike" dirty="0" err="1">
                          <a:effectLst/>
                          <a:latin typeface="Arial"/>
                        </a:rPr>
                        <a:t>LastName</a:t>
                      </a:r>
                      <a:r>
                        <a:rPr lang="en-US" sz="1400" b="1" i="0" u="none" strike="noStrike" dirty="0">
                          <a:effectLst/>
                          <a:latin typeface="Arial"/>
                        </a:rPr>
                        <a:t>   </a:t>
                      </a:r>
                      <a:r>
                        <a:rPr lang="en-US" sz="1400" b="1" i="0" u="none" strike="noStrike" dirty="0" err="1">
                          <a:effectLst/>
                          <a:latin typeface="Arial"/>
                        </a:rPr>
                        <a:t>FirstName</a:t>
                      </a:r>
                      <a:endParaRPr lang="en-US" sz="1400" b="1" i="0" u="none" strike="noStrike" dirty="0">
                        <a:effectLst/>
                        <a:latin typeface="Arial"/>
                      </a:endParaRPr>
                    </a:p>
                  </a:txBody>
                  <a:tcPr marL="9010" marR="9010" marT="90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dirty="0"/>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fontAlgn="ctr"/>
                      <a:endParaRPr lang="en-US" sz="1400" b="1" i="0" u="none" strike="noStrike" dirty="0">
                        <a:effectLst/>
                        <a:latin typeface="Arial"/>
                      </a:endParaRPr>
                    </a:p>
                  </a:txBody>
                  <a:tcPr marL="9010" marR="9010" marT="90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0110">
                <a:tc gridSpan="2" vMerge="1">
                  <a:txBody>
                    <a:bodyPr/>
                    <a:lstStyle/>
                    <a:p>
                      <a:endParaRPr lang="en-US"/>
                    </a:p>
                  </a:txBody>
                  <a:tcPr/>
                </a:tc>
                <a:tc hMerge="1"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effectLst/>
                          <a:latin typeface="Arial"/>
                        </a:rPr>
                        <a:t>Number</a:t>
                      </a:r>
                      <a:br>
                        <a:rPr lang="en-US" sz="700" b="1" i="0" u="none" strike="noStrike" dirty="0" smtClean="0">
                          <a:effectLst/>
                          <a:latin typeface="Arial"/>
                        </a:rPr>
                      </a:br>
                      <a:r>
                        <a:rPr lang="en-US" sz="700" b="1" i="0" u="none" strike="noStrike" dirty="0" smtClean="0">
                          <a:effectLst/>
                          <a:latin typeface="Arial"/>
                        </a:rPr>
                        <a:t>of</a:t>
                      </a:r>
                      <a:br>
                        <a:rPr lang="en-US" sz="700" b="1" i="0" u="none" strike="noStrike" dirty="0" smtClean="0">
                          <a:effectLst/>
                          <a:latin typeface="Arial"/>
                        </a:rPr>
                      </a:br>
                      <a:r>
                        <a:rPr lang="en-US" sz="700" b="1" i="0" u="none" strike="noStrike" dirty="0" smtClean="0">
                          <a:effectLst/>
                          <a:latin typeface="Arial"/>
                        </a:rPr>
                        <a:t>rows</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effectLst/>
                          <a:latin typeface="Arial"/>
                        </a:rPr>
                        <a:t>Invalid</a:t>
                      </a:r>
                      <a:br>
                        <a:rPr lang="en-US" sz="700" b="1" i="0" u="none" strike="noStrike" dirty="0" smtClean="0">
                          <a:effectLst/>
                          <a:latin typeface="Arial"/>
                        </a:rPr>
                      </a:br>
                      <a:r>
                        <a:rPr lang="en-US" sz="700" b="1" i="0" u="none" strike="noStrike" dirty="0" smtClean="0">
                          <a:effectLst/>
                          <a:latin typeface="Arial"/>
                        </a:rPr>
                        <a:t>or</a:t>
                      </a:r>
                      <a:br>
                        <a:rPr lang="en-US" sz="700" b="1" i="0" u="none" strike="noStrike" dirty="0" smtClean="0">
                          <a:effectLst/>
                          <a:latin typeface="Arial"/>
                        </a:rPr>
                      </a:br>
                      <a:r>
                        <a:rPr lang="en-US" sz="700" b="1" i="0" u="none" strike="noStrike" dirty="0" smtClean="0">
                          <a:effectLst/>
                          <a:latin typeface="Arial"/>
                        </a:rPr>
                        <a:t>Null</a:t>
                      </a:r>
                      <a:br>
                        <a:rPr lang="en-US" sz="700" b="1" i="0" u="none" strike="noStrike" dirty="0" smtClean="0">
                          <a:effectLst/>
                          <a:latin typeface="Arial"/>
                        </a:rPr>
                      </a:br>
                      <a:r>
                        <a:rPr lang="en-US" sz="700" b="1" i="0" u="none" strike="noStrike" dirty="0" smtClean="0">
                          <a:effectLst/>
                          <a:latin typeface="Arial"/>
                        </a:rPr>
                        <a:t>Dates</a:t>
                      </a:r>
                      <a:br>
                        <a:rPr lang="en-US" sz="700" b="1" i="0" u="none" strike="noStrike" dirty="0" smtClean="0">
                          <a:effectLst/>
                          <a:latin typeface="Arial"/>
                        </a:rPr>
                      </a:br>
                      <a:r>
                        <a:rPr lang="en-US" sz="700" b="1" i="0" u="none" strike="noStrike" dirty="0" smtClean="0">
                          <a:effectLst/>
                          <a:latin typeface="Arial"/>
                        </a:rPr>
                        <a:t>of</a:t>
                      </a:r>
                      <a:br>
                        <a:rPr lang="en-US" sz="700" b="1" i="0" u="none" strike="noStrike" dirty="0" smtClean="0">
                          <a:effectLst/>
                          <a:latin typeface="Arial"/>
                        </a:rPr>
                      </a:br>
                      <a:r>
                        <a:rPr lang="en-US" sz="700" b="1" i="0" u="none" strike="noStrike" dirty="0" smtClean="0">
                          <a:effectLst/>
                          <a:latin typeface="Arial"/>
                        </a:rPr>
                        <a:t>Birth</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700" b="1" i="0" u="none" strike="noStrike" dirty="0">
                          <a:effectLst/>
                          <a:latin typeface="Arial"/>
                        </a:rPr>
                        <a:t>Duplicate Voter IDs</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effectLst/>
                          <a:latin typeface="Arial"/>
                        </a:rPr>
                        <a:t>Voters</a:t>
                      </a:r>
                      <a:br>
                        <a:rPr lang="en-US" sz="700" b="1" i="0" u="none" strike="noStrike" dirty="0" smtClean="0">
                          <a:effectLst/>
                          <a:latin typeface="Arial"/>
                        </a:rPr>
                      </a:br>
                      <a:r>
                        <a:rPr lang="en-US" sz="700" b="1" i="0" u="none" strike="noStrike" dirty="0" smtClean="0">
                          <a:effectLst/>
                          <a:latin typeface="Arial"/>
                        </a:rPr>
                        <a:t>with</a:t>
                      </a:r>
                      <a:br>
                        <a:rPr lang="en-US" sz="700" b="1" i="0" u="none" strike="noStrike" dirty="0" smtClean="0">
                          <a:effectLst/>
                          <a:latin typeface="Arial"/>
                        </a:rPr>
                      </a:br>
                      <a:r>
                        <a:rPr lang="en-US" sz="700" b="1" i="0" u="none" strike="noStrike" dirty="0" smtClean="0">
                          <a:effectLst/>
                          <a:latin typeface="Arial"/>
                        </a:rPr>
                        <a:t>more</a:t>
                      </a:r>
                      <a:br>
                        <a:rPr lang="en-US" sz="700" b="1" i="0" u="none" strike="noStrike" dirty="0" smtClean="0">
                          <a:effectLst/>
                          <a:latin typeface="Arial"/>
                        </a:rPr>
                      </a:br>
                      <a:r>
                        <a:rPr lang="en-US" sz="700" b="1" i="0" u="none" strike="noStrike" dirty="0" smtClean="0">
                          <a:effectLst/>
                          <a:latin typeface="Arial"/>
                        </a:rPr>
                        <a:t>than</a:t>
                      </a:r>
                      <a:br>
                        <a:rPr lang="en-US" sz="700" b="1" i="0" u="none" strike="noStrike" dirty="0" smtClean="0">
                          <a:effectLst/>
                          <a:latin typeface="Arial"/>
                        </a:rPr>
                      </a:br>
                      <a:r>
                        <a:rPr lang="en-US" sz="700" b="1" i="0" u="none" strike="noStrike" dirty="0" smtClean="0">
                          <a:effectLst/>
                          <a:latin typeface="Arial"/>
                        </a:rPr>
                        <a:t>1</a:t>
                      </a:r>
                      <a:br>
                        <a:rPr lang="en-US" sz="700" b="1" i="0" u="none" strike="noStrike" dirty="0" smtClean="0">
                          <a:effectLst/>
                          <a:latin typeface="Arial"/>
                        </a:rPr>
                      </a:br>
                      <a:r>
                        <a:rPr lang="en-US" sz="700" b="1" i="0" u="none" strike="noStrike" dirty="0" smtClean="0">
                          <a:effectLst/>
                          <a:latin typeface="Arial"/>
                        </a:rPr>
                        <a:t>row</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dirty="0">
                          <a:effectLst/>
                          <a:latin typeface="Arial"/>
                        </a:rPr>
                        <a:t>ALASKA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dirty="0">
                          <a:effectLst/>
                          <a:latin typeface="Arial"/>
                        </a:rPr>
                        <a:t>ARIZONA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ARKANSAS</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COLORADO</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dirty="0">
                          <a:effectLst/>
                          <a:latin typeface="Arial"/>
                        </a:rPr>
                        <a:t>FLORIDA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GEORGIA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ILLINOIS</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IOWA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KANSAS</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dirty="0">
                          <a:effectLst/>
                          <a:latin typeface="Arial"/>
                        </a:rPr>
                        <a:t>KENTUCKY</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LOUISIANA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MICHIGAN</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MISSISSIPPI</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MISSOURI</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NEBRASKA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OHIO</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dirty="0">
                          <a:effectLst/>
                          <a:latin typeface="Arial"/>
                        </a:rPr>
                        <a:t>OKLAHOMA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OREGON</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SOUTH</a:t>
                      </a:r>
                      <a:br>
                        <a:rPr lang="en-US" sz="600" b="1" i="0" u="none" strike="noStrike">
                          <a:effectLst/>
                          <a:latin typeface="Arial"/>
                        </a:rPr>
                      </a:br>
                      <a:r>
                        <a:rPr lang="en-US" sz="600" b="1" i="0" u="none" strike="noStrike">
                          <a:effectLst/>
                          <a:latin typeface="Arial"/>
                        </a:rPr>
                        <a:t>CAROLINA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SOUTH</a:t>
                      </a:r>
                      <a:br>
                        <a:rPr lang="en-US" sz="600" b="1" i="0" u="none" strike="noStrike">
                          <a:effectLst/>
                          <a:latin typeface="Arial"/>
                        </a:rPr>
                      </a:br>
                      <a:r>
                        <a:rPr lang="en-US" sz="600" b="1" i="0" u="none" strike="noStrike">
                          <a:effectLst/>
                          <a:latin typeface="Arial"/>
                        </a:rPr>
                        <a:t>DAKOTA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TENNESSEE</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a:effectLst/>
                          <a:latin typeface="Arial"/>
                        </a:rPr>
                        <a:t>VIRGINIA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600" b="1" i="0" u="none" strike="noStrike" dirty="0">
                          <a:effectLst/>
                          <a:latin typeface="Arial"/>
                        </a:rPr>
                        <a:t>COMPARED</a:t>
                      </a:r>
                      <a:br>
                        <a:rPr lang="en-US" sz="600" b="1" i="0" u="none" strike="noStrike" dirty="0">
                          <a:effectLst/>
                          <a:latin typeface="Arial"/>
                        </a:rPr>
                      </a:br>
                      <a:r>
                        <a:rPr lang="en-US" sz="600" b="1" i="0" u="none" strike="noStrike" dirty="0">
                          <a:effectLst/>
                          <a:latin typeface="Arial"/>
                        </a:rPr>
                        <a:t>WITH</a:t>
                      </a:r>
                      <a:br>
                        <a:rPr lang="en-US" sz="600" b="1" i="0" u="none" strike="noStrike" dirty="0">
                          <a:effectLst/>
                          <a:latin typeface="Arial"/>
                        </a:rPr>
                      </a:br>
                      <a:r>
                        <a:rPr lang="en-US" sz="600" b="1" i="0" u="none" strike="noStrike" dirty="0">
                          <a:effectLst/>
                          <a:latin typeface="Arial"/>
                        </a:rPr>
                        <a:t>OTHER 21</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29236">
                <a:tc>
                  <a:txBody>
                    <a:bodyPr/>
                    <a:lstStyle/>
                    <a:p>
                      <a:pPr algn="r" fontAlgn="b"/>
                      <a:r>
                        <a:rPr lang="en-US" sz="700" b="0" i="0" u="none" strike="noStrike" dirty="0">
                          <a:effectLst/>
                          <a:latin typeface="Arial"/>
                        </a:rPr>
                        <a:t>1</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effectLst/>
                          <a:latin typeface="Arial"/>
                        </a:rPr>
                        <a:t>ALASKA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dirty="0">
                          <a:effectLst/>
                          <a:latin typeface="Arial"/>
                        </a:rPr>
                        <a:t>513,126</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607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US" sz="700" dirty="0"/>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37</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3608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4,550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2,849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2,821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1,796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707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1,187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752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2,372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632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1,443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441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1,879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943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3,667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1,192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393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1,060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1,863</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35,557</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2</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effectLst/>
                          <a:latin typeface="Arial"/>
                        </a:rPr>
                        <a:t>ARIZONA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dirty="0">
                          <a:effectLst/>
                          <a:latin typeface="Arial"/>
                        </a:rPr>
                        <a:t>3,713,607</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3,925</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3,608</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dirty="0">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3,949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33,374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16,947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12,674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22,106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7,317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4,710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6,801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2,561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33,117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2,941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9,817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4,522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19,314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5,742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18,253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5,561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3,407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4,906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12,933</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234,560</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3</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ARKANSAS</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1,638,069</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2,077</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701</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3,949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5,645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7,991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8,174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8,090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2,458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3,282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4,193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6,889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5,800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7,656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13,281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1,223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5,391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10,264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1,983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3,353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585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7,276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4,298</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112,482</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4</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effectLst/>
                          <a:latin typeface="Arial"/>
                        </a:rPr>
                        <a:t>COLORADO</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dirty="0">
                          <a:effectLst/>
                          <a:latin typeface="Arial"/>
                        </a:rPr>
                        <a:t>3,629,559</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2,109</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4,550</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33,374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5,645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26,177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18,342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24,314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10,473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12,040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7,401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5,451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18,970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3,940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14,884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10,699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18,083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10,824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16,503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7,862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5,136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7,362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17,792</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279,822</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5</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FLORIDA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10,466,039</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7,832</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2,849</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16,947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7,991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26,177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107,892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50,792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7,009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6,674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27,347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12,319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44,412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12,394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18,866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3,631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53,503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7,425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8,065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34,944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2,098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25,940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50,422</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527,697</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6</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GEORGIA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6,117,582</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175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6,828</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2,821</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12,674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8,174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18,342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107,892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34,920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5,269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5,983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22,583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21,778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32,548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19,639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15,782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2,940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36,484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6,917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6,335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62,479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1,313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40,578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45,305</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510,756</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7</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ILLINOIS</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dirty="0">
                          <a:effectLst/>
                          <a:latin typeface="Arial"/>
                        </a:rPr>
                        <a:t>8,574,144</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158,294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86,495</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1,796</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22,106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8,090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24,314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50,792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34,920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32,676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6,688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18,791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5,833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53,106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12,268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45,387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4,514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39,111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5,711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8,886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12,299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1,746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13,769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21,077</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423,880</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8</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IOWA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2,122,030</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596</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707</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7,317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2,458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10,473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7,009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5,269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32,676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4,318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3,079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1,374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6,784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1,777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11,113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11,519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5,966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2,211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2,879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2,474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5,234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2,702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4,011</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131,350</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9</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KANSAS</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1,753,183</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1,115</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701</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4,710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3,282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12,040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6,674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5,983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6,688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4,318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2,768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1,427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4,522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1,459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33,646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4,915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5,211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8,660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2,615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2,509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1,104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2,415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4,363</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120,010</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10</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effectLst/>
                          <a:latin typeface="Arial"/>
                        </a:rPr>
                        <a:t>KENTUCKY</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3,136,712</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3,300</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1,187</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6,801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4,193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7,401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27,347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22,583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18,791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3,079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2,768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4,704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17,663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5,463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9,140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1,286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56,995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3,444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3,282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9,858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22,311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14,174</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243,161</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11</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LOUISIANA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2,918,581</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58,027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1,016</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752</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2,561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6,889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5,451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12,319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21,778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5,833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1,374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1,427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4,704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5,902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18,927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5,275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906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6,966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3,152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2,475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5,023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330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4,654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7,967</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124,665</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12</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MICHIGAN</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7,450,820</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83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63,024</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2,372</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33,117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5,800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18,970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44,412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32,548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53,106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6,784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4,522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17,663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5,902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8,260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12,772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2,705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54,200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4,734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7,722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13,985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1,518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18,306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18,201</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367,599</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13</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MISSISSIPPI</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2,077,096</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214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11,482</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632</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2,941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7,656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3,940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12,394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19,639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12,268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1,777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1,459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5,463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18,927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8,260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5,920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936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6,951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2,861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1,522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5,143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369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17,588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6,530</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143,176</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9236">
                <a:tc>
                  <a:txBody>
                    <a:bodyPr/>
                    <a:lstStyle/>
                    <a:p>
                      <a:pPr algn="r" fontAlgn="b"/>
                      <a:r>
                        <a:rPr lang="en-US" sz="700" b="0" i="0" u="none" strike="noStrike">
                          <a:effectLst/>
                          <a:latin typeface="Arial"/>
                        </a:rPr>
                        <a:t>14</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MISSOURI</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4,119,984</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4,694</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1,443</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9,817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13,281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14,884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18,866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15,782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45,387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11,113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33,646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9,140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5,275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12,772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5,920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5,248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14,245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9,391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5,246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6,150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1,538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8,100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10,701</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257,945</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15</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NEBRASKA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1,167,533</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351</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441</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4,522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1,223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10,699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3,631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2,940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4,514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11,519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4,915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1,286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906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2,705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936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5,248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2,747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1,474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1,792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1,276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3,397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1,265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2,429</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69,865</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16</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OHIO</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8,011,975</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17,833</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1,879</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19,314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5,391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18,083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53,503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36,484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39,111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5,966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5,211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56,995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6,966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54,200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6,951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14,245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2,747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5,527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7,457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21,859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1,548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17,912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27,035</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408,384</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17</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OKLAHOMA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dirty="0">
                          <a:effectLst/>
                          <a:latin typeface="Arial"/>
                        </a:rPr>
                        <a:t>2,116,364</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15,094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6,389</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943</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5,742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10,264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10,824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7,425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6,917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5,711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2,211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8,660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3,444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3,152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4,734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2,861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9,391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1,474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5,527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2,784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3,065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584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3,624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4,554</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103,891</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18</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effectLst/>
                          <a:latin typeface="Arial"/>
                        </a:rPr>
                        <a:t>OREGON</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2,636,511</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860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655</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3,667</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18,253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1,983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16,503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8,065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6,335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8,886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2,879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2,615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3,282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2,475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7,722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1,522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5,246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1,792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7,457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2,784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dirty="0">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2,958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1,201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3,199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6,741</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115,565</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19</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a:effectLst/>
                          <a:latin typeface="Arial"/>
                        </a:rPr>
                        <a:t>SOUTH CAROLINA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dirty="0">
                          <a:effectLst/>
                          <a:latin typeface="Arial"/>
                        </a:rPr>
                        <a:t>3,106,420</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348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33,018</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1,192</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5,561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3,353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7,862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34,944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62,479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12,299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2,474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2,509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9,858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5,023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13,985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5,143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6,150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1,276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21,859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3,065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2,958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758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12,972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30,001</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245,721</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20</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effectLst/>
                          <a:latin typeface="Arial"/>
                        </a:rPr>
                        <a:t>SOUTH DAKOTA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a:effectLst/>
                          <a:latin typeface="Arial"/>
                        </a:rPr>
                        <a:t>583,495</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19,467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5,403</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393</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3,407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585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5,136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2,098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1,313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1,746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5,234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1,104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691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330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1,518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369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1,538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3,397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1,548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584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1,201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758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735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1,135</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34,820</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21</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effectLst/>
                          <a:latin typeface="Arial"/>
                        </a:rPr>
                        <a:t>TENNESSEE</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dirty="0">
                          <a:effectLst/>
                          <a:latin typeface="Arial"/>
                        </a:rPr>
                        <a:t>3,590,439</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580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365,724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6,755</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1,060</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4,906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7,276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7,362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25,940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40,578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13,769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2,702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2,415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22,311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4,654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18,306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17,588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8,100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1,265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17,912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3,624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3,199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12,972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735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17,047</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233,721</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29236">
                <a:tc>
                  <a:txBody>
                    <a:bodyPr/>
                    <a:lstStyle/>
                    <a:p>
                      <a:pPr algn="r" fontAlgn="b"/>
                      <a:r>
                        <a:rPr lang="en-US" sz="700" b="0" i="0" u="none" strike="noStrike">
                          <a:effectLst/>
                          <a:latin typeface="Arial"/>
                        </a:rPr>
                        <a:t>22</a:t>
                      </a:r>
                    </a:p>
                  </a:txBody>
                  <a:tcPr marL="9010" marR="108122" marT="901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1" i="0" u="none" strike="noStrike" dirty="0">
                          <a:effectLst/>
                          <a:latin typeface="Arial"/>
                        </a:rPr>
                        <a:t>VIRGINIA</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r" fontAlgn="b"/>
                      <a:r>
                        <a:rPr lang="en-US" sz="700" b="0" i="0" u="none" strike="noStrike" dirty="0">
                          <a:effectLst/>
                          <a:latin typeface="Arial"/>
                        </a:rPr>
                        <a:t>5,434,434</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126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5,830</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1,863</a:t>
                      </a:r>
                    </a:p>
                  </a:txBody>
                  <a:tcPr marL="9010" marR="9010" marT="901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12,933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4,298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17,792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50,422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45,305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21,077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4,011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4,363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14,174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7,967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18,201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6,530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10,701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2,429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27,035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4,554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6,741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a:effectLst/>
                          <a:latin typeface="Arial"/>
                        </a:rPr>
                        <a:t>30,001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1,135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700" b="0" i="0" u="none" strike="noStrike" dirty="0">
                          <a:effectLst/>
                          <a:latin typeface="Arial"/>
                        </a:rPr>
                        <a:t>17,047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700" b="0" i="0" u="none" strike="noStrike">
                          <a:effectLst/>
                          <a:latin typeface="Arial"/>
                        </a:rPr>
                        <a:t> </a:t>
                      </a:r>
                    </a:p>
                  </a:txBody>
                  <a:tcPr marL="9010" marR="9010" marT="901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r" fontAlgn="b"/>
                      <a:r>
                        <a:rPr lang="en-US" sz="700" b="0" i="0" u="none" strike="noStrike" dirty="0">
                          <a:effectLst/>
                          <a:latin typeface="Arial"/>
                        </a:rPr>
                        <a:t>308,579</a:t>
                      </a:r>
                    </a:p>
                  </a:txBody>
                  <a:tcPr marL="9010" marR="9010" marT="901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88742">
                <a:tc>
                  <a:txBody>
                    <a:bodyPr/>
                    <a:lstStyle/>
                    <a:p>
                      <a:pPr algn="r" fontAlgn="b"/>
                      <a:endParaRPr lang="en-US" sz="700" b="0" i="0" u="none" strike="noStrike">
                        <a:effectLst/>
                        <a:latin typeface="Arial"/>
                      </a:endParaRPr>
                    </a:p>
                  </a:txBody>
                  <a:tcPr marL="9010" marR="108122" marT="9010" marB="0" anchor="b">
                    <a:lnL>
                      <a:noFill/>
                    </a:lnL>
                    <a:lnR>
                      <a:noFill/>
                    </a:lnR>
                    <a:lnT>
                      <a:noFill/>
                    </a:lnT>
                    <a:lnB>
                      <a:noFill/>
                    </a:lnB>
                  </a:tcPr>
                </a:tc>
                <a:tc>
                  <a:txBody>
                    <a:bodyPr/>
                    <a:lstStyle/>
                    <a:p>
                      <a:pPr algn="l" fontAlgn="b"/>
                      <a:endParaRPr lang="en-US" sz="700" b="0" i="0" u="none" strike="noStrike">
                        <a:effectLst/>
                        <a:latin typeface="Arial"/>
                      </a:endParaRPr>
                    </a:p>
                  </a:txBody>
                  <a:tcPr marL="9010" marR="9010" marT="901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700" b="0" i="0" u="none" strike="noStrike" dirty="0">
                          <a:effectLst/>
                          <a:latin typeface="Arial"/>
                        </a:rPr>
                        <a:t>84,877,703</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700" b="0" i="0" u="none" strike="noStrike" dirty="0">
                        <a:effectLst/>
                        <a:latin typeface="Arial"/>
                      </a:endParaRP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700" b="0" i="0" u="none" strike="noStrike" dirty="0">
                        <a:effectLst/>
                        <a:latin typeface="Arial"/>
                      </a:endParaRP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700" b="0" i="0" u="none" strike="noStrike" dirty="0">
                        <a:effectLst/>
                        <a:latin typeface="Arial"/>
                      </a:endParaRP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35,557</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234,560</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112,482</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279,822</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527,697</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510,756</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423,880</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131,350</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120,010</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243,161</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124,665</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367,599</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143,176</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257,945</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69,865</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408,384</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103,891</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115,565</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245,721</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34,820</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233,721</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en-US" sz="700" b="0" i="0" u="none" strike="noStrike" dirty="0">
                          <a:effectLst/>
                          <a:latin typeface="Arial"/>
                        </a:rPr>
                        <a:t>308,579</a:t>
                      </a:r>
                    </a:p>
                  </a:txBody>
                  <a:tcPr marL="9010" marR="9010" marT="901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700" b="0" i="0" u="none" strike="noStrike" dirty="0">
                        <a:effectLst/>
                        <a:latin typeface="Arial"/>
                      </a:endParaRPr>
                    </a:p>
                  </a:txBody>
                  <a:tcPr marL="9010" marR="9010" marT="901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25735109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13293335"/>
              </p:ext>
            </p:extLst>
          </p:nvPr>
        </p:nvGraphicFramePr>
        <p:xfrm>
          <a:off x="2997200" y="1905000"/>
          <a:ext cx="7391400" cy="5860580"/>
        </p:xfrm>
        <a:graphic>
          <a:graphicData uri="http://schemas.openxmlformats.org/drawingml/2006/table">
            <a:tbl>
              <a:tblPr firstRow="1" bandRow="1">
                <a:tableStyleId>{7DF18680-E054-41AD-8BC1-D1AEF772440D}</a:tableStyleId>
              </a:tblPr>
              <a:tblGrid>
                <a:gridCol w="1900663"/>
                <a:gridCol w="1604537"/>
                <a:gridCol w="2209800"/>
                <a:gridCol w="1676400"/>
              </a:tblGrid>
              <a:tr h="532780">
                <a:tc>
                  <a:txBody>
                    <a:bodyPr/>
                    <a:lstStyle/>
                    <a:p>
                      <a:r>
                        <a:rPr lang="en-US" sz="2400" b="0" dirty="0" smtClean="0">
                          <a:solidFill>
                            <a:schemeClr val="tx1"/>
                          </a:solidFill>
                        </a:rPr>
                        <a:t>Alaska</a:t>
                      </a:r>
                      <a:endParaRPr lang="en-US" sz="2400" b="0" dirty="0"/>
                    </a:p>
                  </a:txBody>
                  <a:tcPr>
                    <a:solidFill>
                      <a:schemeClr val="bg1">
                        <a:lumMod val="95000"/>
                      </a:schemeClr>
                    </a:solidFill>
                  </a:tcPr>
                </a:tc>
                <a:tc>
                  <a:txBody>
                    <a:bodyPr/>
                    <a:lstStyle/>
                    <a:p>
                      <a:pPr algn="ctr"/>
                      <a:r>
                        <a:rPr lang="en-US" sz="2400" b="0" dirty="0" smtClean="0">
                          <a:solidFill>
                            <a:schemeClr val="tx1"/>
                          </a:solidFill>
                        </a:rPr>
                        <a:t>35,557</a:t>
                      </a:r>
                      <a:endParaRPr lang="en-US" sz="2400" dirty="0"/>
                    </a:p>
                  </a:txBody>
                  <a:tcPr>
                    <a:solidFill>
                      <a:schemeClr val="bg1">
                        <a:lumMod val="95000"/>
                      </a:schemeClr>
                    </a:solidFill>
                  </a:tcPr>
                </a:tc>
                <a:tc>
                  <a:txBody>
                    <a:bodyPr/>
                    <a:lstStyle/>
                    <a:p>
                      <a:r>
                        <a:rPr lang="en-US" sz="2400" b="0" dirty="0" smtClean="0">
                          <a:solidFill>
                            <a:schemeClr val="tx1"/>
                          </a:solidFill>
                        </a:rPr>
                        <a:t>Michigan</a:t>
                      </a:r>
                      <a:endParaRPr lang="en-US" sz="2400" b="0" dirty="0"/>
                    </a:p>
                  </a:txBody>
                  <a:tcPr>
                    <a:solidFill>
                      <a:schemeClr val="bg1">
                        <a:lumMod val="95000"/>
                      </a:schemeClr>
                    </a:solidFill>
                  </a:tcPr>
                </a:tc>
                <a:tc>
                  <a:txBody>
                    <a:bodyPr/>
                    <a:lstStyle/>
                    <a:p>
                      <a:pPr algn="ctr"/>
                      <a:r>
                        <a:rPr lang="en-US" sz="2400" b="0" dirty="0" smtClean="0">
                          <a:solidFill>
                            <a:schemeClr val="tx1"/>
                          </a:solidFill>
                        </a:rPr>
                        <a:t>367,599</a:t>
                      </a:r>
                    </a:p>
                  </a:txBody>
                  <a:tcPr>
                    <a:solidFill>
                      <a:schemeClr val="bg1">
                        <a:lumMod val="95000"/>
                      </a:schemeClr>
                    </a:solidFill>
                  </a:tcPr>
                </a:tc>
              </a:tr>
              <a:tr h="532780">
                <a:tc>
                  <a:txBody>
                    <a:bodyPr/>
                    <a:lstStyle/>
                    <a:p>
                      <a:r>
                        <a:rPr lang="en-US" sz="2400" dirty="0" smtClean="0"/>
                        <a:t>Arizona</a:t>
                      </a:r>
                      <a:endParaRPr lang="en-US" sz="2400" dirty="0"/>
                    </a:p>
                  </a:txBody>
                  <a:tcPr/>
                </a:tc>
                <a:tc>
                  <a:txBody>
                    <a:bodyPr/>
                    <a:lstStyle/>
                    <a:p>
                      <a:pPr algn="ctr"/>
                      <a:r>
                        <a:rPr lang="en-US" sz="2400" dirty="0" smtClean="0"/>
                        <a:t>234,560</a:t>
                      </a:r>
                      <a:endParaRPr lang="en-US" sz="2400" dirty="0"/>
                    </a:p>
                  </a:txBody>
                  <a:tcPr/>
                </a:tc>
                <a:tc>
                  <a:txBody>
                    <a:bodyPr/>
                    <a:lstStyle/>
                    <a:p>
                      <a:r>
                        <a:rPr lang="en-US" sz="2400" dirty="0" smtClean="0"/>
                        <a:t>Mississippi</a:t>
                      </a:r>
                      <a:endParaRPr lang="en-US" sz="2400" dirty="0"/>
                    </a:p>
                  </a:txBody>
                  <a:tcPr/>
                </a:tc>
                <a:tc>
                  <a:txBody>
                    <a:bodyPr/>
                    <a:lstStyle/>
                    <a:p>
                      <a:pPr algn="ctr"/>
                      <a:r>
                        <a:rPr lang="en-US" sz="2400" dirty="0" smtClean="0"/>
                        <a:t>143,176</a:t>
                      </a:r>
                    </a:p>
                  </a:txBody>
                  <a:tcPr/>
                </a:tc>
              </a:tr>
              <a:tr h="532780">
                <a:tc>
                  <a:txBody>
                    <a:bodyPr/>
                    <a:lstStyle/>
                    <a:p>
                      <a:r>
                        <a:rPr lang="en-US" sz="2400" dirty="0" smtClean="0"/>
                        <a:t>Arkansas</a:t>
                      </a:r>
                      <a:endParaRPr lang="en-US" sz="2400" dirty="0"/>
                    </a:p>
                  </a:txBody>
                  <a:tcPr/>
                </a:tc>
                <a:tc>
                  <a:txBody>
                    <a:bodyPr/>
                    <a:lstStyle/>
                    <a:p>
                      <a:pPr algn="ctr"/>
                      <a:r>
                        <a:rPr lang="en-US" sz="2400" dirty="0" smtClean="0"/>
                        <a:t>112,482</a:t>
                      </a:r>
                      <a:endParaRPr lang="en-US" sz="2400" dirty="0"/>
                    </a:p>
                  </a:txBody>
                  <a:tcPr/>
                </a:tc>
                <a:tc>
                  <a:txBody>
                    <a:bodyPr/>
                    <a:lstStyle/>
                    <a:p>
                      <a:r>
                        <a:rPr lang="en-US" sz="2400" dirty="0" smtClean="0"/>
                        <a:t>Missouri</a:t>
                      </a:r>
                      <a:endParaRPr lang="en-US" sz="2400" dirty="0"/>
                    </a:p>
                  </a:txBody>
                  <a:tcPr/>
                </a:tc>
                <a:tc>
                  <a:txBody>
                    <a:bodyPr/>
                    <a:lstStyle/>
                    <a:p>
                      <a:pPr algn="ctr"/>
                      <a:r>
                        <a:rPr lang="en-US" sz="2400" dirty="0" smtClean="0"/>
                        <a:t>257,945</a:t>
                      </a:r>
                      <a:endParaRPr lang="en-US" sz="2400" dirty="0"/>
                    </a:p>
                  </a:txBody>
                  <a:tcPr/>
                </a:tc>
              </a:tr>
              <a:tr h="532780">
                <a:tc>
                  <a:txBody>
                    <a:bodyPr/>
                    <a:lstStyle/>
                    <a:p>
                      <a:r>
                        <a:rPr lang="en-US" sz="2400" dirty="0" smtClean="0"/>
                        <a:t>Colorado</a:t>
                      </a:r>
                      <a:endParaRPr lang="en-US" sz="2400" dirty="0"/>
                    </a:p>
                  </a:txBody>
                  <a:tcPr/>
                </a:tc>
                <a:tc>
                  <a:txBody>
                    <a:bodyPr/>
                    <a:lstStyle/>
                    <a:p>
                      <a:pPr algn="ctr"/>
                      <a:r>
                        <a:rPr lang="en-US" sz="2400" dirty="0" smtClean="0"/>
                        <a:t>279,822</a:t>
                      </a:r>
                      <a:endParaRPr lang="en-US" sz="2400" dirty="0"/>
                    </a:p>
                  </a:txBody>
                  <a:tcPr/>
                </a:tc>
                <a:tc>
                  <a:txBody>
                    <a:bodyPr/>
                    <a:lstStyle/>
                    <a:p>
                      <a:r>
                        <a:rPr lang="en-US" sz="2400" dirty="0" smtClean="0"/>
                        <a:t>Nebraska</a:t>
                      </a:r>
                      <a:endParaRPr lang="en-US" sz="2400" dirty="0"/>
                    </a:p>
                  </a:txBody>
                  <a:tcPr/>
                </a:tc>
                <a:tc>
                  <a:txBody>
                    <a:bodyPr/>
                    <a:lstStyle/>
                    <a:p>
                      <a:pPr algn="ctr"/>
                      <a:r>
                        <a:rPr lang="en-US" sz="2400" dirty="0" smtClean="0"/>
                        <a:t>69,865</a:t>
                      </a:r>
                      <a:endParaRPr lang="en-US" sz="2400" dirty="0"/>
                    </a:p>
                  </a:txBody>
                  <a:tcPr/>
                </a:tc>
              </a:tr>
              <a:tr h="532780">
                <a:tc>
                  <a:txBody>
                    <a:bodyPr/>
                    <a:lstStyle/>
                    <a:p>
                      <a:r>
                        <a:rPr lang="en-US" sz="2400" dirty="0" smtClean="0"/>
                        <a:t>Florida</a:t>
                      </a:r>
                      <a:endParaRPr lang="en-US" sz="2400" dirty="0"/>
                    </a:p>
                  </a:txBody>
                  <a:tcPr/>
                </a:tc>
                <a:tc>
                  <a:txBody>
                    <a:bodyPr/>
                    <a:lstStyle/>
                    <a:p>
                      <a:pPr algn="ctr"/>
                      <a:r>
                        <a:rPr lang="en-US" sz="2400" dirty="0" smtClean="0"/>
                        <a:t>527,697</a:t>
                      </a:r>
                      <a:endParaRPr lang="en-US" sz="2400" dirty="0"/>
                    </a:p>
                  </a:txBody>
                  <a:tcPr/>
                </a:tc>
                <a:tc>
                  <a:txBody>
                    <a:bodyPr/>
                    <a:lstStyle/>
                    <a:p>
                      <a:r>
                        <a:rPr lang="en-US" sz="2400" dirty="0" smtClean="0"/>
                        <a:t>Ohio</a:t>
                      </a:r>
                      <a:endParaRPr lang="en-US" sz="2400" dirty="0"/>
                    </a:p>
                  </a:txBody>
                  <a:tcPr/>
                </a:tc>
                <a:tc>
                  <a:txBody>
                    <a:bodyPr/>
                    <a:lstStyle/>
                    <a:p>
                      <a:pPr algn="ctr"/>
                      <a:r>
                        <a:rPr lang="en-US" sz="2400" dirty="0" smtClean="0"/>
                        <a:t>408,384</a:t>
                      </a:r>
                      <a:endParaRPr lang="en-US" sz="2400" dirty="0"/>
                    </a:p>
                  </a:txBody>
                  <a:tcPr/>
                </a:tc>
              </a:tr>
              <a:tr h="532780">
                <a:tc>
                  <a:txBody>
                    <a:bodyPr/>
                    <a:lstStyle/>
                    <a:p>
                      <a:r>
                        <a:rPr lang="en-US" sz="2400" dirty="0" smtClean="0"/>
                        <a:t>Georgia</a:t>
                      </a:r>
                      <a:endParaRPr lang="en-US" sz="2400" dirty="0"/>
                    </a:p>
                  </a:txBody>
                  <a:tcPr/>
                </a:tc>
                <a:tc>
                  <a:txBody>
                    <a:bodyPr/>
                    <a:lstStyle/>
                    <a:p>
                      <a:pPr algn="ctr"/>
                      <a:r>
                        <a:rPr lang="en-US" sz="2400" dirty="0" smtClean="0"/>
                        <a:t>510,756</a:t>
                      </a:r>
                    </a:p>
                  </a:txBody>
                  <a:tcPr/>
                </a:tc>
                <a:tc>
                  <a:txBody>
                    <a:bodyPr/>
                    <a:lstStyle/>
                    <a:p>
                      <a:r>
                        <a:rPr lang="en-US" sz="2400" dirty="0" smtClean="0"/>
                        <a:t>Oklahoma</a:t>
                      </a:r>
                      <a:endParaRPr lang="en-US" sz="2400" dirty="0"/>
                    </a:p>
                  </a:txBody>
                  <a:tcPr/>
                </a:tc>
                <a:tc>
                  <a:txBody>
                    <a:bodyPr/>
                    <a:lstStyle/>
                    <a:p>
                      <a:pPr algn="ctr"/>
                      <a:r>
                        <a:rPr lang="en-US" sz="2400" dirty="0" smtClean="0"/>
                        <a:t>103,891</a:t>
                      </a:r>
                      <a:endParaRPr lang="en-US" sz="2400" dirty="0"/>
                    </a:p>
                  </a:txBody>
                  <a:tcPr/>
                </a:tc>
              </a:tr>
              <a:tr h="532780">
                <a:tc>
                  <a:txBody>
                    <a:bodyPr/>
                    <a:lstStyle/>
                    <a:p>
                      <a:r>
                        <a:rPr lang="en-US" sz="2400" dirty="0" smtClean="0"/>
                        <a:t>Illinois</a:t>
                      </a:r>
                      <a:endParaRPr lang="en-US" sz="2400" dirty="0"/>
                    </a:p>
                  </a:txBody>
                  <a:tcPr/>
                </a:tc>
                <a:tc>
                  <a:txBody>
                    <a:bodyPr/>
                    <a:lstStyle/>
                    <a:p>
                      <a:pPr algn="ctr"/>
                      <a:r>
                        <a:rPr lang="en-US" sz="2400" dirty="0" smtClean="0"/>
                        <a:t>423,880</a:t>
                      </a:r>
                      <a:endParaRPr lang="en-US" sz="2400" dirty="0"/>
                    </a:p>
                  </a:txBody>
                  <a:tcPr/>
                </a:tc>
                <a:tc>
                  <a:txBody>
                    <a:bodyPr/>
                    <a:lstStyle/>
                    <a:p>
                      <a:r>
                        <a:rPr lang="en-US" sz="2400" dirty="0" smtClean="0"/>
                        <a:t>Oregon</a:t>
                      </a:r>
                      <a:endParaRPr lang="en-US" sz="2400" dirty="0"/>
                    </a:p>
                  </a:txBody>
                  <a:tcPr/>
                </a:tc>
                <a:tc>
                  <a:txBody>
                    <a:bodyPr/>
                    <a:lstStyle/>
                    <a:p>
                      <a:pPr algn="ctr"/>
                      <a:r>
                        <a:rPr lang="en-US" sz="2400" dirty="0" smtClean="0"/>
                        <a:t>115,565</a:t>
                      </a:r>
                    </a:p>
                  </a:txBody>
                  <a:tcPr/>
                </a:tc>
              </a:tr>
              <a:tr h="532780">
                <a:tc>
                  <a:txBody>
                    <a:bodyPr/>
                    <a:lstStyle/>
                    <a:p>
                      <a:r>
                        <a:rPr lang="en-US" sz="2400" dirty="0" smtClean="0"/>
                        <a:t>Iowa</a:t>
                      </a:r>
                      <a:endParaRPr lang="en-US" sz="2400" dirty="0"/>
                    </a:p>
                  </a:txBody>
                  <a:tcPr/>
                </a:tc>
                <a:tc>
                  <a:txBody>
                    <a:bodyPr/>
                    <a:lstStyle/>
                    <a:p>
                      <a:pPr algn="ctr"/>
                      <a:r>
                        <a:rPr lang="en-US" sz="2400" dirty="0" smtClean="0"/>
                        <a:t>131,350</a:t>
                      </a:r>
                      <a:endParaRPr lang="en-US" sz="2400" dirty="0"/>
                    </a:p>
                  </a:txBody>
                  <a:tcPr/>
                </a:tc>
                <a:tc>
                  <a:txBody>
                    <a:bodyPr/>
                    <a:lstStyle/>
                    <a:p>
                      <a:r>
                        <a:rPr lang="en-US" sz="2400" dirty="0" smtClean="0"/>
                        <a:t>South Carolina</a:t>
                      </a:r>
                      <a:endParaRPr lang="en-US" sz="2400" dirty="0"/>
                    </a:p>
                  </a:txBody>
                  <a:tcPr/>
                </a:tc>
                <a:tc>
                  <a:txBody>
                    <a:bodyPr/>
                    <a:lstStyle/>
                    <a:p>
                      <a:pPr algn="ctr"/>
                      <a:r>
                        <a:rPr lang="en-US" sz="2400" dirty="0" smtClean="0"/>
                        <a:t>245,721</a:t>
                      </a:r>
                      <a:endParaRPr lang="en-US" sz="2400" dirty="0"/>
                    </a:p>
                  </a:txBody>
                  <a:tcPr/>
                </a:tc>
              </a:tr>
              <a:tr h="532780">
                <a:tc>
                  <a:txBody>
                    <a:bodyPr/>
                    <a:lstStyle/>
                    <a:p>
                      <a:r>
                        <a:rPr lang="en-US" sz="2400" dirty="0" smtClean="0"/>
                        <a:t>Kansas</a:t>
                      </a:r>
                      <a:endParaRPr lang="en-US" sz="2400" dirty="0"/>
                    </a:p>
                  </a:txBody>
                  <a:tcPr/>
                </a:tc>
                <a:tc>
                  <a:txBody>
                    <a:bodyPr/>
                    <a:lstStyle/>
                    <a:p>
                      <a:pPr algn="ctr"/>
                      <a:r>
                        <a:rPr lang="en-US" sz="2400" dirty="0" smtClean="0"/>
                        <a:t>120,010</a:t>
                      </a:r>
                      <a:endParaRPr lang="en-US" sz="2400" dirty="0"/>
                    </a:p>
                  </a:txBody>
                  <a:tcPr/>
                </a:tc>
                <a:tc>
                  <a:txBody>
                    <a:bodyPr/>
                    <a:lstStyle/>
                    <a:p>
                      <a:r>
                        <a:rPr lang="en-US" sz="2400" dirty="0" smtClean="0"/>
                        <a:t>South</a:t>
                      </a:r>
                      <a:r>
                        <a:rPr lang="en-US" sz="2400" baseline="0" dirty="0" smtClean="0"/>
                        <a:t> Dakota</a:t>
                      </a:r>
                      <a:endParaRPr lang="en-US" sz="2400" dirty="0"/>
                    </a:p>
                  </a:txBody>
                  <a:tcPr/>
                </a:tc>
                <a:tc>
                  <a:txBody>
                    <a:bodyPr/>
                    <a:lstStyle/>
                    <a:p>
                      <a:pPr algn="ctr"/>
                      <a:r>
                        <a:rPr lang="en-US" sz="2400" dirty="0" smtClean="0"/>
                        <a:t>34,820</a:t>
                      </a:r>
                      <a:endParaRPr lang="en-US" sz="2400" dirty="0"/>
                    </a:p>
                  </a:txBody>
                  <a:tcPr/>
                </a:tc>
              </a:tr>
              <a:tr h="532780">
                <a:tc>
                  <a:txBody>
                    <a:bodyPr/>
                    <a:lstStyle/>
                    <a:p>
                      <a:r>
                        <a:rPr lang="en-US" sz="2400" dirty="0" smtClean="0"/>
                        <a:t>Kentucky</a:t>
                      </a:r>
                      <a:endParaRPr lang="en-US" sz="2400" dirty="0"/>
                    </a:p>
                  </a:txBody>
                  <a:tcPr/>
                </a:tc>
                <a:tc>
                  <a:txBody>
                    <a:bodyPr/>
                    <a:lstStyle/>
                    <a:p>
                      <a:pPr algn="ctr"/>
                      <a:r>
                        <a:rPr lang="en-US" sz="2400" dirty="0" smtClean="0"/>
                        <a:t>243,161</a:t>
                      </a:r>
                    </a:p>
                  </a:txBody>
                  <a:tcPr/>
                </a:tc>
                <a:tc>
                  <a:txBody>
                    <a:bodyPr/>
                    <a:lstStyle/>
                    <a:p>
                      <a:r>
                        <a:rPr lang="en-US" sz="2400" dirty="0" smtClean="0"/>
                        <a:t>Tennessee</a:t>
                      </a:r>
                      <a:endParaRPr lang="en-US" sz="2400" dirty="0"/>
                    </a:p>
                  </a:txBody>
                  <a:tcPr/>
                </a:tc>
                <a:tc>
                  <a:txBody>
                    <a:bodyPr/>
                    <a:lstStyle/>
                    <a:p>
                      <a:pPr algn="ctr"/>
                      <a:r>
                        <a:rPr lang="en-US" sz="2400" dirty="0" smtClean="0"/>
                        <a:t>233,721</a:t>
                      </a:r>
                      <a:endParaRPr lang="en-US" sz="2400" dirty="0"/>
                    </a:p>
                  </a:txBody>
                  <a:tcPr/>
                </a:tc>
              </a:tr>
              <a:tr h="532780">
                <a:tc>
                  <a:txBody>
                    <a:bodyPr/>
                    <a:lstStyle/>
                    <a:p>
                      <a:r>
                        <a:rPr lang="en-US" sz="2400" dirty="0" smtClean="0"/>
                        <a:t>Louisiana</a:t>
                      </a:r>
                      <a:endParaRPr lang="en-US" sz="2400" dirty="0"/>
                    </a:p>
                  </a:txBody>
                  <a:tcPr/>
                </a:tc>
                <a:tc>
                  <a:txBody>
                    <a:bodyPr/>
                    <a:lstStyle/>
                    <a:p>
                      <a:pPr algn="ctr"/>
                      <a:r>
                        <a:rPr lang="en-US" sz="2400" dirty="0" smtClean="0"/>
                        <a:t>124,665</a:t>
                      </a:r>
                      <a:endParaRPr lang="en-US" sz="2400" dirty="0"/>
                    </a:p>
                  </a:txBody>
                  <a:tcPr/>
                </a:tc>
                <a:tc>
                  <a:txBody>
                    <a:bodyPr/>
                    <a:lstStyle/>
                    <a:p>
                      <a:r>
                        <a:rPr lang="en-US" sz="2400" dirty="0" smtClean="0"/>
                        <a:t>Virginia</a:t>
                      </a:r>
                      <a:endParaRPr lang="en-US" sz="2400" dirty="0"/>
                    </a:p>
                  </a:txBody>
                  <a:tcPr/>
                </a:tc>
                <a:tc>
                  <a:txBody>
                    <a:bodyPr/>
                    <a:lstStyle/>
                    <a:p>
                      <a:pPr algn="ctr"/>
                      <a:r>
                        <a:rPr lang="en-US" sz="2400" dirty="0" smtClean="0"/>
                        <a:t>308,579</a:t>
                      </a:r>
                      <a:endParaRPr lang="en-US" sz="2400" dirty="0"/>
                    </a:p>
                  </a:txBody>
                  <a:tcPr/>
                </a:tc>
              </a:tr>
            </a:tbl>
          </a:graphicData>
        </a:graphic>
      </p:graphicFrame>
      <p:sp>
        <p:nvSpPr>
          <p:cNvPr id="4" name="Rectangle 3"/>
          <p:cNvSpPr/>
          <p:nvPr/>
        </p:nvSpPr>
        <p:spPr>
          <a:xfrm>
            <a:off x="1778000" y="533400"/>
            <a:ext cx="9931400" cy="584775"/>
          </a:xfrm>
          <a:prstGeom prst="rect">
            <a:avLst/>
          </a:prstGeom>
        </p:spPr>
        <p:txBody>
          <a:bodyPr wrap="square">
            <a:spAutoFit/>
          </a:bodyPr>
          <a:lstStyle/>
          <a:p>
            <a:r>
              <a:rPr lang="en-US" sz="3200" b="1" kern="0" dirty="0">
                <a:latin typeface="Calibri" pitchFamily="34" charset="0"/>
              </a:rPr>
              <a:t>2013 Crosscheck Program—Number of </a:t>
            </a:r>
            <a:r>
              <a:rPr lang="en-US" sz="3200" b="1" kern="0" dirty="0" smtClean="0">
                <a:latin typeface="Calibri" pitchFamily="34" charset="0"/>
              </a:rPr>
              <a:t>Potential Matches</a:t>
            </a:r>
            <a:endParaRPr lang="en-US" dirty="0"/>
          </a:p>
        </p:txBody>
      </p:sp>
      <p:sp>
        <p:nvSpPr>
          <p:cNvPr id="6" name="TextBox 5"/>
          <p:cNvSpPr txBox="1"/>
          <p:nvPr/>
        </p:nvSpPr>
        <p:spPr>
          <a:xfrm>
            <a:off x="2159000" y="7924800"/>
            <a:ext cx="9153468" cy="830997"/>
          </a:xfrm>
          <a:prstGeom prst="rect">
            <a:avLst/>
          </a:prstGeom>
          <a:noFill/>
        </p:spPr>
        <p:txBody>
          <a:bodyPr wrap="none" rtlCol="0">
            <a:spAutoFit/>
          </a:bodyPr>
          <a:lstStyle/>
          <a:p>
            <a:r>
              <a:rPr lang="en-US" sz="4800" b="1" dirty="0" smtClean="0">
                <a:latin typeface="Calibri" pitchFamily="34" charset="0"/>
              </a:rPr>
              <a:t>Total Potential Matches:	5,033,206</a:t>
            </a:r>
            <a:r>
              <a:rPr lang="en-US" sz="4800" dirty="0" smtClean="0">
                <a:latin typeface="Calibri" pitchFamily="34" charset="0"/>
              </a:rPr>
              <a:t>	</a:t>
            </a:r>
            <a:endParaRPr lang="en-US" sz="4800" dirty="0">
              <a:latin typeface="Calibri" pitchFamily="34" charset="0"/>
            </a:endParaRPr>
          </a:p>
        </p:txBody>
      </p:sp>
      <p:sp>
        <p:nvSpPr>
          <p:cNvPr id="5" name="TextBox 4"/>
          <p:cNvSpPr txBox="1"/>
          <p:nvPr/>
        </p:nvSpPr>
        <p:spPr>
          <a:xfrm>
            <a:off x="3683000" y="1066800"/>
            <a:ext cx="6080895" cy="461665"/>
          </a:xfrm>
          <a:prstGeom prst="rect">
            <a:avLst/>
          </a:prstGeom>
          <a:noFill/>
        </p:spPr>
        <p:txBody>
          <a:bodyPr wrap="none" rtlCol="0">
            <a:spAutoFit/>
          </a:bodyPr>
          <a:lstStyle/>
          <a:p>
            <a:r>
              <a:rPr lang="en-US" sz="2400" dirty="0" smtClean="0">
                <a:latin typeface="Calibri" pitchFamily="34" charset="0"/>
              </a:rPr>
              <a:t>Based on match of First Name, Last Name, DOB</a:t>
            </a:r>
            <a:endParaRPr lang="en-US" sz="2400" dirty="0">
              <a:latin typeface="Calibri" pitchFamily="34" charset="0"/>
            </a:endParaRPr>
          </a:p>
        </p:txBody>
      </p:sp>
      <p:sp>
        <p:nvSpPr>
          <p:cNvPr id="7" name="TextBox 6"/>
          <p:cNvSpPr txBox="1"/>
          <p:nvPr/>
        </p:nvSpPr>
        <p:spPr>
          <a:xfrm>
            <a:off x="2036994" y="8686800"/>
            <a:ext cx="9423222" cy="584775"/>
          </a:xfrm>
          <a:prstGeom prst="rect">
            <a:avLst/>
          </a:prstGeom>
          <a:noFill/>
        </p:spPr>
        <p:txBody>
          <a:bodyPr wrap="none" rtlCol="0">
            <a:spAutoFit/>
          </a:bodyPr>
          <a:lstStyle/>
          <a:p>
            <a:r>
              <a:rPr lang="en-US" sz="3200" dirty="0" smtClean="0">
                <a:latin typeface="Calibri" pitchFamily="34" charset="0"/>
              </a:rPr>
              <a:t>These totals count the matching records in both states. </a:t>
            </a:r>
            <a:endParaRPr lang="en-US" sz="3200" dirty="0">
              <a:latin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Success in Kansas</a:t>
            </a:r>
            <a:endParaRPr lang="en-US" dirty="0">
              <a:latin typeface="Calibri" pitchFamily="34" charset="0"/>
            </a:endParaRPr>
          </a:p>
        </p:txBody>
      </p:sp>
      <p:sp>
        <p:nvSpPr>
          <p:cNvPr id="6" name="Rectangle 2"/>
          <p:cNvSpPr txBox="1">
            <a:spLocks noChangeArrowheads="1"/>
          </p:cNvSpPr>
          <p:nvPr/>
        </p:nvSpPr>
        <p:spPr bwMode="auto">
          <a:xfrm>
            <a:off x="355600" y="1308100"/>
            <a:ext cx="4470400" cy="6883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marL="304800" marR="0" lvl="0" indent="-304800" algn="l" defTabSz="914400" rtl="0" eaLnBrk="1" fontAlgn="base" latinLnBrk="0" hangingPunct="1">
              <a:lnSpc>
                <a:spcPct val="100000"/>
              </a:lnSpc>
              <a:spcBef>
                <a:spcPts val="3800"/>
              </a:spcBef>
              <a:spcAft>
                <a:spcPct val="0"/>
              </a:spcAft>
              <a:buClr>
                <a:srgbClr val="414141"/>
              </a:buClr>
              <a:buSzPct val="81000"/>
              <a:buFont typeface="Calibri" charset="0"/>
              <a:buChar char="•"/>
              <a:tabLst/>
              <a:defRPr/>
            </a:pPr>
            <a:endParaRPr kumimoji="0" lang="en-US" sz="3800" b="0" i="0" u="none" strike="noStrike" kern="0" cap="none" spc="0" normalizeH="0" baseline="0" noProof="0" dirty="0">
              <a:ln>
                <a:noFill/>
              </a:ln>
              <a:solidFill>
                <a:schemeClr val="tx1"/>
              </a:solidFill>
              <a:effectLst/>
              <a:uLnTx/>
              <a:uFillTx/>
              <a:latin typeface="Calibri" charset="0"/>
              <a:ea typeface="+mn-ea"/>
              <a:cs typeface="+mn-cs"/>
              <a:sym typeface="Calibri" charset="0"/>
            </a:endParaRPr>
          </a:p>
        </p:txBody>
      </p:sp>
      <p:graphicFrame>
        <p:nvGraphicFramePr>
          <p:cNvPr id="8" name="Table 7"/>
          <p:cNvGraphicFramePr>
            <a:graphicFrameLocks noGrp="1"/>
          </p:cNvGraphicFramePr>
          <p:nvPr/>
        </p:nvGraphicFramePr>
        <p:xfrm>
          <a:off x="2082800" y="2057400"/>
          <a:ext cx="9135534" cy="5669280"/>
        </p:xfrm>
        <a:graphic>
          <a:graphicData uri="http://schemas.openxmlformats.org/drawingml/2006/table">
            <a:tbl>
              <a:tblPr firstRow="1" bandRow="1">
                <a:tableStyleId>{5C22544A-7EE6-4342-B048-85BDC9FD1C3A}</a:tableStyleId>
              </a:tblPr>
              <a:tblGrid>
                <a:gridCol w="4567767"/>
                <a:gridCol w="4567767"/>
              </a:tblGrid>
              <a:tr h="370840">
                <a:tc gridSpan="2">
                  <a:txBody>
                    <a:bodyPr/>
                    <a:lstStyle/>
                    <a:p>
                      <a:pPr algn="ctr"/>
                      <a:r>
                        <a:rPr lang="en-US" sz="2800" b="1" kern="1200" dirty="0" smtClean="0">
                          <a:solidFill>
                            <a:schemeClr val="lt1"/>
                          </a:solidFill>
                          <a:latin typeface="Calibri" pitchFamily="34" charset="0"/>
                          <a:ea typeface="+mn-ea"/>
                          <a:cs typeface="+mn-cs"/>
                        </a:rPr>
                        <a:t>Double Votes from</a:t>
                      </a:r>
                      <a:r>
                        <a:rPr lang="en-US" sz="2800" b="1" kern="1200" baseline="0" dirty="0" smtClean="0">
                          <a:solidFill>
                            <a:schemeClr val="lt1"/>
                          </a:solidFill>
                          <a:latin typeface="Calibri" pitchFamily="34" charset="0"/>
                          <a:ea typeface="+mn-ea"/>
                          <a:cs typeface="+mn-cs"/>
                        </a:rPr>
                        <a:t> 2008 and 2010 </a:t>
                      </a:r>
                      <a:r>
                        <a:rPr lang="en-US" sz="2800" b="1" kern="1200" dirty="0" smtClean="0">
                          <a:solidFill>
                            <a:schemeClr val="lt1"/>
                          </a:solidFill>
                          <a:latin typeface="Calibri" pitchFamily="34" charset="0"/>
                          <a:ea typeface="+mn-ea"/>
                          <a:cs typeface="+mn-cs"/>
                        </a:rPr>
                        <a:t>Referred to Prosecution</a:t>
                      </a:r>
                    </a:p>
                    <a:p>
                      <a:pPr algn="ctr"/>
                      <a:r>
                        <a:rPr lang="en-US" sz="2800" b="1" kern="1200" dirty="0" smtClean="0">
                          <a:solidFill>
                            <a:schemeClr val="lt1"/>
                          </a:solidFill>
                          <a:latin typeface="Calibri" pitchFamily="34" charset="0"/>
                          <a:ea typeface="+mn-ea"/>
                          <a:cs typeface="+mn-cs"/>
                        </a:rPr>
                        <a:t>Discovered through Interstate Crosscheck Program</a:t>
                      </a:r>
                      <a:endParaRPr lang="en-US" sz="2800" dirty="0">
                        <a:latin typeface="Calibri" pitchFamily="34" charset="0"/>
                      </a:endParaRPr>
                    </a:p>
                  </a:txBody>
                  <a:tcPr/>
                </a:tc>
                <a:tc hMerge="1">
                  <a:txBody>
                    <a:bodyPr/>
                    <a:lstStyle/>
                    <a:p>
                      <a:pPr algn="ctr"/>
                      <a:endParaRPr lang="en-US" sz="4800" dirty="0">
                        <a:latin typeface="Calibri" pitchFamily="34" charset="0"/>
                      </a:endParaRPr>
                    </a:p>
                  </a:txBody>
                  <a:tcPr/>
                </a:tc>
              </a:tr>
              <a:tr h="370840">
                <a:tc>
                  <a:txBody>
                    <a:bodyPr/>
                    <a:lstStyle/>
                    <a:p>
                      <a:pPr algn="ctr"/>
                      <a:r>
                        <a:rPr lang="en-US" sz="4000" b="1" dirty="0" smtClean="0">
                          <a:latin typeface="Calibri" pitchFamily="34" charset="0"/>
                        </a:rPr>
                        <a:t>2008</a:t>
                      </a:r>
                      <a:endParaRPr lang="en-US" sz="4000" b="1" dirty="0">
                        <a:latin typeface="Calibri" pitchFamily="34" charset="0"/>
                      </a:endParaRPr>
                    </a:p>
                  </a:txBody>
                  <a:tcPr/>
                </a:tc>
                <a:tc>
                  <a:txBody>
                    <a:bodyPr/>
                    <a:lstStyle/>
                    <a:p>
                      <a:pPr algn="ctr"/>
                      <a:r>
                        <a:rPr lang="en-US" sz="4000" b="1" dirty="0" smtClean="0">
                          <a:latin typeface="Calibri" pitchFamily="34" charset="0"/>
                        </a:rPr>
                        <a:t>2010</a:t>
                      </a:r>
                      <a:endParaRPr lang="en-US" sz="4000" b="1" dirty="0">
                        <a:latin typeface="Calibri" pitchFamily="34" charset="0"/>
                      </a:endParaRPr>
                    </a:p>
                  </a:txBody>
                  <a:tcPr/>
                </a:tc>
              </a:tr>
              <a:tr h="370840">
                <a:tc>
                  <a:txBody>
                    <a:bodyPr/>
                    <a:lstStyle/>
                    <a:p>
                      <a:pPr algn="ctr"/>
                      <a:r>
                        <a:rPr lang="en-US" sz="3800" dirty="0" smtClean="0">
                          <a:latin typeface="Calibri" pitchFamily="34" charset="0"/>
                        </a:rPr>
                        <a:t>Kansas - Kentucky</a:t>
                      </a:r>
                      <a:endParaRPr lang="en-US" sz="3800" dirty="0">
                        <a:latin typeface="Calibri" pitchFamily="34" charset="0"/>
                      </a:endParaRPr>
                    </a:p>
                  </a:txBody>
                  <a:tcPr/>
                </a:tc>
                <a:tc>
                  <a:txBody>
                    <a:bodyPr/>
                    <a:lstStyle/>
                    <a:p>
                      <a:pPr algn="ctr"/>
                      <a:r>
                        <a:rPr lang="en-US" sz="3800" dirty="0" smtClean="0">
                          <a:latin typeface="Calibri" pitchFamily="34" charset="0"/>
                        </a:rPr>
                        <a:t>Kansas</a:t>
                      </a:r>
                      <a:r>
                        <a:rPr lang="en-US" sz="3800" baseline="0" dirty="0" smtClean="0">
                          <a:latin typeface="Calibri" pitchFamily="34" charset="0"/>
                        </a:rPr>
                        <a:t> – Arkansas (2)</a:t>
                      </a:r>
                      <a:endParaRPr lang="en-US" sz="3800" dirty="0">
                        <a:latin typeface="Calibri" pitchFamily="34" charset="0"/>
                      </a:endParaRPr>
                    </a:p>
                  </a:txBody>
                  <a:tcPr/>
                </a:tc>
              </a:tr>
              <a:tr h="370840">
                <a:tc>
                  <a:txBody>
                    <a:bodyPr/>
                    <a:lstStyle/>
                    <a:p>
                      <a:pPr algn="ctr"/>
                      <a:r>
                        <a:rPr lang="en-US" sz="3800" dirty="0" smtClean="0">
                          <a:latin typeface="Calibri" pitchFamily="34" charset="0"/>
                        </a:rPr>
                        <a:t>Kansas - Colorado</a:t>
                      </a:r>
                      <a:endParaRPr lang="en-US" sz="3800" dirty="0">
                        <a:latin typeface="Calibri" pitchFamily="34" charset="0"/>
                      </a:endParaRPr>
                    </a:p>
                  </a:txBody>
                  <a:tcPr/>
                </a:tc>
                <a:tc>
                  <a:txBody>
                    <a:bodyPr/>
                    <a:lstStyle/>
                    <a:p>
                      <a:pPr algn="ctr"/>
                      <a:r>
                        <a:rPr lang="en-US" sz="3800" dirty="0" smtClean="0">
                          <a:latin typeface="Calibri" pitchFamily="34" charset="0"/>
                        </a:rPr>
                        <a:t>Kansas – Colorado</a:t>
                      </a:r>
                      <a:r>
                        <a:rPr lang="en-US" sz="3800" baseline="0" dirty="0" smtClean="0">
                          <a:latin typeface="Calibri" pitchFamily="34" charset="0"/>
                        </a:rPr>
                        <a:t> (5)</a:t>
                      </a:r>
                      <a:endParaRPr lang="en-US" sz="3800" dirty="0">
                        <a:latin typeface="Calibri" pitchFamily="34" charset="0"/>
                      </a:endParaRPr>
                    </a:p>
                  </a:txBody>
                  <a:tcPr/>
                </a:tc>
              </a:tr>
              <a:tr h="370840">
                <a:tc>
                  <a:txBody>
                    <a:bodyPr/>
                    <a:lstStyle/>
                    <a:p>
                      <a:pPr algn="ctr"/>
                      <a:r>
                        <a:rPr lang="en-US" sz="3800" dirty="0" smtClean="0">
                          <a:latin typeface="Calibri" pitchFamily="34" charset="0"/>
                        </a:rPr>
                        <a:t>Kansas - Kansas</a:t>
                      </a:r>
                      <a:endParaRPr lang="en-US" sz="3800" dirty="0">
                        <a:latin typeface="Calibri" pitchFamily="34" charset="0"/>
                      </a:endParaRPr>
                    </a:p>
                  </a:txBody>
                  <a:tcPr/>
                </a:tc>
                <a:tc>
                  <a:txBody>
                    <a:bodyPr/>
                    <a:lstStyle/>
                    <a:p>
                      <a:pPr algn="ctr"/>
                      <a:r>
                        <a:rPr lang="en-US" sz="3800" dirty="0" smtClean="0">
                          <a:latin typeface="Calibri" pitchFamily="34" charset="0"/>
                        </a:rPr>
                        <a:t>Kansas – Iowa</a:t>
                      </a:r>
                      <a:endParaRPr lang="en-US" sz="3800" dirty="0">
                        <a:latin typeface="Calibri" pitchFamily="34" charset="0"/>
                      </a:endParaRPr>
                    </a:p>
                  </a:txBody>
                  <a:tcPr/>
                </a:tc>
              </a:tr>
              <a:tr h="370840">
                <a:tc>
                  <a:txBody>
                    <a:bodyPr/>
                    <a:lstStyle/>
                    <a:p>
                      <a:pPr algn="ctr"/>
                      <a:endParaRPr lang="en-US" sz="3800" dirty="0">
                        <a:latin typeface="Calibri" pitchFamily="34" charset="0"/>
                      </a:endParaRPr>
                    </a:p>
                  </a:txBody>
                  <a:tcPr/>
                </a:tc>
                <a:tc>
                  <a:txBody>
                    <a:bodyPr/>
                    <a:lstStyle/>
                    <a:p>
                      <a:pPr algn="ctr"/>
                      <a:r>
                        <a:rPr lang="en-US" sz="3800" dirty="0" smtClean="0">
                          <a:latin typeface="Calibri" pitchFamily="34" charset="0"/>
                        </a:rPr>
                        <a:t>Kansas – Louisiana</a:t>
                      </a:r>
                      <a:endParaRPr lang="en-US" sz="3800" dirty="0">
                        <a:latin typeface="Calibri" pitchFamily="34" charset="0"/>
                      </a:endParaRPr>
                    </a:p>
                  </a:txBody>
                  <a:tcPr/>
                </a:tc>
              </a:tr>
              <a:tr h="370840">
                <a:tc>
                  <a:txBody>
                    <a:bodyPr/>
                    <a:lstStyle/>
                    <a:p>
                      <a:pPr algn="ctr"/>
                      <a:endParaRPr lang="en-US" sz="3800" dirty="0">
                        <a:latin typeface="Calibri" pitchFamily="34" charset="0"/>
                      </a:endParaRPr>
                    </a:p>
                  </a:txBody>
                  <a:tcPr/>
                </a:tc>
                <a:tc>
                  <a:txBody>
                    <a:bodyPr/>
                    <a:lstStyle/>
                    <a:p>
                      <a:pPr algn="ctr"/>
                      <a:r>
                        <a:rPr lang="en-US" sz="3800" dirty="0" smtClean="0">
                          <a:latin typeface="Calibri" pitchFamily="34" charset="0"/>
                        </a:rPr>
                        <a:t>Kansas – Nebraska</a:t>
                      </a:r>
                      <a:endParaRPr lang="en-US" sz="3800" dirty="0">
                        <a:latin typeface="Calibri" pitchFamily="34" charset="0"/>
                      </a:endParaRPr>
                    </a:p>
                  </a:txBody>
                  <a:tcPr/>
                </a:tc>
              </a:tr>
              <a:tr h="370840">
                <a:tc>
                  <a:txBody>
                    <a:bodyPr/>
                    <a:lstStyle/>
                    <a:p>
                      <a:pPr algn="ctr"/>
                      <a:endParaRPr lang="en-US" sz="3800" dirty="0">
                        <a:latin typeface="Calibri" pitchFamily="34" charset="0"/>
                      </a:endParaRPr>
                    </a:p>
                  </a:txBody>
                  <a:tcPr/>
                </a:tc>
                <a:tc>
                  <a:txBody>
                    <a:bodyPr/>
                    <a:lstStyle/>
                    <a:p>
                      <a:pPr algn="ctr"/>
                      <a:r>
                        <a:rPr lang="en-US" sz="3800" dirty="0" smtClean="0">
                          <a:latin typeface="Calibri" pitchFamily="34" charset="0"/>
                        </a:rPr>
                        <a:t>Kansas - Oklahoma</a:t>
                      </a:r>
                      <a:endParaRPr lang="en-US" sz="3800" dirty="0">
                        <a:latin typeface="Calibri" pitchFamily="34" charset="0"/>
                      </a:endParaRPr>
                    </a:p>
                  </a:txBody>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Success in other states - Colorado</a:t>
            </a:r>
            <a:endParaRPr lang="en-US" dirty="0">
              <a:latin typeface="Calibri" pitchFamily="34" charset="0"/>
            </a:endParaRPr>
          </a:p>
        </p:txBody>
      </p:sp>
      <p:pic>
        <p:nvPicPr>
          <p:cNvPr id="1026" name="Picture 2"/>
          <p:cNvPicPr>
            <a:picLocks noChangeAspect="1" noChangeArrowheads="1"/>
          </p:cNvPicPr>
          <p:nvPr/>
        </p:nvPicPr>
        <p:blipFill>
          <a:blip r:embed="rId2" cstate="print"/>
          <a:srcRect l="18186" t="26945" r="1590" b="5440"/>
          <a:stretch>
            <a:fillRect/>
          </a:stretch>
        </p:blipFill>
        <p:spPr bwMode="auto">
          <a:xfrm rot="720000">
            <a:off x="5244799" y="2179849"/>
            <a:ext cx="7182866" cy="5438674"/>
          </a:xfrm>
          <a:prstGeom prst="rect">
            <a:avLst/>
          </a:prstGeom>
          <a:noFill/>
          <a:ln w="9525">
            <a:noFill/>
            <a:miter lim="800000"/>
            <a:headEnd/>
            <a:tailEnd/>
          </a:ln>
          <a:scene3d>
            <a:camera prst="orthographicFront">
              <a:rot lat="0" lon="0" rev="0"/>
            </a:camera>
            <a:lightRig rig="threePt" dir="t"/>
          </a:scene3d>
        </p:spPr>
      </p:pic>
      <p:sp>
        <p:nvSpPr>
          <p:cNvPr id="6" name="Rectangle 2"/>
          <p:cNvSpPr txBox="1">
            <a:spLocks noChangeArrowheads="1"/>
          </p:cNvSpPr>
          <p:nvPr/>
        </p:nvSpPr>
        <p:spPr bwMode="auto">
          <a:xfrm>
            <a:off x="355600" y="1308100"/>
            <a:ext cx="4470400" cy="6883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marL="304800" marR="0" lvl="0" indent="-304800" algn="l" defTabSz="914400" rtl="0" eaLnBrk="1" fontAlgn="base" latinLnBrk="0" hangingPunct="1">
              <a:lnSpc>
                <a:spcPct val="100000"/>
              </a:lnSpc>
              <a:spcBef>
                <a:spcPts val="3800"/>
              </a:spcBef>
              <a:spcAft>
                <a:spcPct val="0"/>
              </a:spcAft>
              <a:buClr>
                <a:srgbClr val="414141"/>
              </a:buClr>
              <a:buSzPct val="81000"/>
              <a:buFont typeface="Calibri" charset="0"/>
              <a:buChar char="•"/>
              <a:tabLst/>
              <a:defRPr/>
            </a:pPr>
            <a:endParaRPr kumimoji="0" lang="en-US" sz="3800" b="0" i="0" u="none" strike="noStrike" kern="0" cap="none" spc="0" normalizeH="0" baseline="0" noProof="0" dirty="0">
              <a:ln>
                <a:noFill/>
              </a:ln>
              <a:solidFill>
                <a:schemeClr val="tx1"/>
              </a:solidFill>
              <a:effectLst/>
              <a:uLnTx/>
              <a:uFillTx/>
              <a:latin typeface="Calibri" charset="0"/>
              <a:ea typeface="+mn-ea"/>
              <a:cs typeface="+mn-cs"/>
              <a:sym typeface="Calibri" charset="0"/>
            </a:endParaRPr>
          </a:p>
        </p:txBody>
      </p:sp>
      <p:sp>
        <p:nvSpPr>
          <p:cNvPr id="7" name="Rectangle 2"/>
          <p:cNvSpPr txBox="1">
            <a:spLocks noChangeArrowheads="1"/>
          </p:cNvSpPr>
          <p:nvPr/>
        </p:nvSpPr>
        <p:spPr bwMode="auto">
          <a:xfrm>
            <a:off x="355600" y="1308100"/>
            <a:ext cx="4546600" cy="6883400"/>
          </a:xfrm>
          <a:prstGeom prst="rect">
            <a:avLst/>
          </a:prstGeom>
          <a:noFill/>
          <a:ln w="12700">
            <a:noFill/>
            <a:miter lim="800000"/>
            <a:headEnd/>
            <a:tailEnd/>
          </a:ln>
          <a:effectLst/>
        </p:spPr>
        <p:txBody>
          <a:bodyPr vert="horz" wrap="square" lIns="50800" tIns="50800" rIns="50800" bIns="50800" numCol="1" anchor="t" anchorCtr="0" compatLnSpc="1">
            <a:prstTxWarp prst="textNoShape">
              <a:avLst/>
            </a:prstTxWarp>
          </a:bodyPr>
          <a:lstStyle/>
          <a:p>
            <a:pPr marL="304800" marR="0" lvl="0" indent="-304800" algn="l" defTabSz="914400" rtl="0" eaLnBrk="1" fontAlgn="base" latinLnBrk="0" hangingPunct="1">
              <a:lnSpc>
                <a:spcPct val="100000"/>
              </a:lnSpc>
              <a:spcBef>
                <a:spcPts val="3800"/>
              </a:spcBef>
              <a:spcAft>
                <a:spcPct val="0"/>
              </a:spcAft>
              <a:buClr>
                <a:srgbClr val="414141"/>
              </a:buClr>
              <a:buSzPct val="81000"/>
              <a:buFont typeface="Calibri" charset="0"/>
              <a:buChar char="•"/>
              <a:tabLst/>
              <a:defRPr/>
            </a:pPr>
            <a:r>
              <a:rPr lang="en-US" sz="3800" kern="0" dirty="0" smtClean="0">
                <a:solidFill>
                  <a:schemeClr val="tx1"/>
                </a:solidFill>
                <a:latin typeface="Calibri" charset="0"/>
                <a:ea typeface="+mn-ea"/>
                <a:cs typeface="+mn-cs"/>
                <a:sym typeface="Calibri" charset="0"/>
              </a:rPr>
              <a:t>Four individuals indicted for voting in Colorado and Arizona in first year of participation</a:t>
            </a:r>
          </a:p>
          <a:p>
            <a:pPr marL="304800" marR="0" lvl="0" indent="-304800" algn="l" defTabSz="914400" rtl="0" eaLnBrk="1" fontAlgn="base" latinLnBrk="0" hangingPunct="1">
              <a:lnSpc>
                <a:spcPct val="100000"/>
              </a:lnSpc>
              <a:spcBef>
                <a:spcPts val="3800"/>
              </a:spcBef>
              <a:spcAft>
                <a:spcPct val="0"/>
              </a:spcAft>
              <a:buClr>
                <a:srgbClr val="414141"/>
              </a:buClr>
              <a:buSzPct val="81000"/>
              <a:buFont typeface="Calibri" charset="0"/>
              <a:buChar char="•"/>
              <a:tabLst/>
              <a:defRPr/>
            </a:pPr>
            <a:r>
              <a:rPr kumimoji="0" lang="en-US" sz="3800" b="0" i="0" u="none" strike="noStrike" kern="0" cap="none" spc="0" normalizeH="0" baseline="0" noProof="0" dirty="0" smtClean="0">
                <a:ln>
                  <a:noFill/>
                </a:ln>
                <a:solidFill>
                  <a:schemeClr val="tx1"/>
                </a:solidFill>
                <a:effectLst/>
                <a:uLnTx/>
                <a:uFillTx/>
                <a:latin typeface="Calibri" charset="0"/>
                <a:ea typeface="+mn-ea"/>
                <a:cs typeface="+mn-cs"/>
                <a:sym typeface="Calibri" charset="0"/>
              </a:rPr>
              <a:t>Six</a:t>
            </a:r>
            <a:r>
              <a:rPr kumimoji="0" lang="en-US" sz="3800" b="0" i="0" u="none" strike="noStrike" kern="0" cap="none" spc="0" normalizeH="0" noProof="0" dirty="0" smtClean="0">
                <a:ln>
                  <a:noFill/>
                </a:ln>
                <a:solidFill>
                  <a:schemeClr val="tx1"/>
                </a:solidFill>
                <a:effectLst/>
                <a:uLnTx/>
                <a:uFillTx/>
                <a:latin typeface="Calibri" charset="0"/>
                <a:ea typeface="+mn-ea"/>
                <a:cs typeface="+mn-cs"/>
                <a:sym typeface="Calibri" charset="0"/>
              </a:rPr>
              <a:t> additional cases of double voting referred to FBI in 2012</a:t>
            </a:r>
            <a:endParaRPr kumimoji="0" lang="en-US" sz="3800" b="0" i="0" u="none" strike="noStrike" kern="0" cap="none" spc="0" normalizeH="0" baseline="0" noProof="0" dirty="0">
              <a:ln>
                <a:noFill/>
              </a:ln>
              <a:solidFill>
                <a:schemeClr val="tx1"/>
              </a:solidFill>
              <a:effectLst/>
              <a:uLnTx/>
              <a:uFillTx/>
              <a:latin typeface="Calibri" charset="0"/>
              <a:ea typeface="+mn-ea"/>
              <a:cs typeface="+mn-cs"/>
              <a:sym typeface="Calibri"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355600" y="-215900"/>
            <a:ext cx="12293600" cy="3238500"/>
          </a:xfrm>
          <a:ln/>
        </p:spPr>
        <p:txBody>
          <a:bodyPr/>
          <a:lstStyle/>
          <a:p>
            <a:r>
              <a:rPr lang="en-US" dirty="0">
                <a:latin typeface="Calibri" charset="0"/>
                <a:ea typeface="Calibri" charset="0"/>
                <a:cs typeface="Calibri" charset="0"/>
                <a:sym typeface="Calibri" charset="0"/>
              </a:rPr>
              <a:t>What does it cost to participate?</a:t>
            </a:r>
            <a:endParaRPr lang="en-US" dirty="0">
              <a:latin typeface="Calibri" charset="0"/>
              <a:sym typeface="Calibri" charset="0"/>
            </a:endParaRPr>
          </a:p>
        </p:txBody>
      </p:sp>
      <p:sp>
        <p:nvSpPr>
          <p:cNvPr id="32770" name="Rectangle 2"/>
          <p:cNvSpPr>
            <a:spLocks noGrp="1" noChangeArrowheads="1"/>
          </p:cNvSpPr>
          <p:nvPr>
            <p:ph type="body" idx="1"/>
          </p:nvPr>
        </p:nvSpPr>
        <p:spPr>
          <a:xfrm>
            <a:off x="241300" y="3530600"/>
            <a:ext cx="12293600" cy="2590800"/>
          </a:xfrm>
          <a:ln/>
        </p:spPr>
        <p:txBody>
          <a:bodyPr/>
          <a:lstStyle/>
          <a:p>
            <a:endParaRPr lang="en-US" sz="8000" b="1" dirty="0" smtClean="0">
              <a:latin typeface="Calibri" charset="0"/>
              <a:ea typeface="Calibri" charset="0"/>
              <a:cs typeface="Calibri" charset="0"/>
              <a:sym typeface="Calibri" charset="0"/>
            </a:endParaRPr>
          </a:p>
          <a:p>
            <a:r>
              <a:rPr lang="en-US" sz="8800" b="1" dirty="0" smtClean="0">
                <a:latin typeface="Calibri" charset="0"/>
                <a:ea typeface="Calibri" charset="0"/>
                <a:cs typeface="Calibri" charset="0"/>
                <a:sym typeface="Calibri" charset="0"/>
              </a:rPr>
              <a:t>$</a:t>
            </a:r>
            <a:r>
              <a:rPr lang="en-US" sz="8800" b="1" dirty="0">
                <a:latin typeface="Calibri" charset="0"/>
                <a:ea typeface="Calibri" charset="0"/>
                <a:cs typeface="Calibri" charset="0"/>
                <a:sym typeface="Calibri" charset="0"/>
              </a:rPr>
              <a:t>0</a:t>
            </a:r>
            <a:endParaRPr lang="en-US" sz="8800" b="1" dirty="0">
              <a:latin typeface="Calibri" charset="0"/>
              <a:sym typeface="Calibri" charset="0"/>
            </a:endParaRPr>
          </a:p>
          <a:p>
            <a:endParaRPr lang="en-US" sz="7200" dirty="0">
              <a:latin typeface="Calibri" charset="0"/>
              <a:sym typeface="Calibri"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ln/>
        </p:spPr>
        <p:txBody>
          <a:bodyPr/>
          <a:lstStyle/>
          <a:p>
            <a:r>
              <a:rPr lang="en-US" dirty="0">
                <a:latin typeface="Calibri" charset="0"/>
                <a:ea typeface="Calibri" charset="0"/>
                <a:cs typeface="Calibri" charset="0"/>
                <a:sym typeface="Calibri" charset="0"/>
              </a:rPr>
              <a:t>How Can a State Join the Crosscheck?</a:t>
            </a:r>
            <a:endParaRPr lang="en-US" dirty="0">
              <a:latin typeface="Calibri" charset="0"/>
              <a:sym typeface="Calibri" charset="0"/>
            </a:endParaRPr>
          </a:p>
        </p:txBody>
      </p:sp>
      <p:sp>
        <p:nvSpPr>
          <p:cNvPr id="34818" name="Rectangle 2"/>
          <p:cNvSpPr>
            <a:spLocks noGrp="1" noChangeArrowheads="1"/>
          </p:cNvSpPr>
          <p:nvPr>
            <p:ph type="body" idx="1"/>
          </p:nvPr>
        </p:nvSpPr>
        <p:spPr>
          <a:xfrm>
            <a:off x="355600" y="1231900"/>
            <a:ext cx="12293600" cy="6883400"/>
          </a:xfrm>
          <a:ln/>
        </p:spPr>
        <p:txBody>
          <a:bodyPr/>
          <a:lstStyle/>
          <a:p>
            <a:pPr>
              <a:buSzPct val="99000"/>
              <a:buFontTx/>
              <a:buAutoNum type="arabicPeriod"/>
            </a:pPr>
            <a:r>
              <a:rPr lang="en-US" sz="3400" dirty="0" smtClean="0">
                <a:solidFill>
                  <a:srgbClr val="000000"/>
                </a:solidFill>
                <a:latin typeface="Arial" charset="0"/>
                <a:cs typeface="Arial" charset="0"/>
                <a:sym typeface="Arial" charset="0"/>
              </a:rPr>
              <a:t> Chief </a:t>
            </a:r>
            <a:r>
              <a:rPr lang="en-US" sz="3400" dirty="0">
                <a:solidFill>
                  <a:srgbClr val="000000"/>
                </a:solidFill>
                <a:latin typeface="Arial" charset="0"/>
                <a:cs typeface="Arial" charset="0"/>
                <a:sym typeface="Arial" charset="0"/>
              </a:rPr>
              <a:t>State Election Official signs the</a:t>
            </a:r>
            <a:r>
              <a:rPr lang="en-US" sz="3400" dirty="0">
                <a:latin typeface="Arial" charset="0"/>
                <a:cs typeface="Arial" charset="0"/>
                <a:sym typeface="Arial" charset="0"/>
              </a:rPr>
              <a:t> </a:t>
            </a:r>
            <a:r>
              <a:rPr lang="en-US" sz="3400" dirty="0">
                <a:solidFill>
                  <a:srgbClr val="000000"/>
                </a:solidFill>
                <a:latin typeface="Arial" charset="0"/>
                <a:cs typeface="Arial" charset="0"/>
                <a:sym typeface="Arial" charset="0"/>
              </a:rPr>
              <a:t>Memorandum of Understanding (MOU)</a:t>
            </a:r>
            <a:endParaRPr lang="en-US" sz="3400" dirty="0">
              <a:solidFill>
                <a:srgbClr val="000000"/>
              </a:solidFill>
              <a:latin typeface="Arial" charset="0"/>
              <a:sym typeface="Arial" charset="0"/>
            </a:endParaRPr>
          </a:p>
          <a:p>
            <a:pPr>
              <a:buSzPct val="99000"/>
              <a:buFontTx/>
              <a:buAutoNum type="arabicPeriod"/>
            </a:pPr>
            <a:r>
              <a:rPr lang="en-US" sz="3400" dirty="0" smtClean="0">
                <a:solidFill>
                  <a:srgbClr val="000000"/>
                </a:solidFill>
                <a:latin typeface="Arial" charset="0"/>
                <a:cs typeface="Arial" charset="0"/>
                <a:sym typeface="Arial" charset="0"/>
              </a:rPr>
              <a:t> CSEO </a:t>
            </a:r>
            <a:r>
              <a:rPr lang="en-US" sz="3400" dirty="0">
                <a:solidFill>
                  <a:srgbClr val="000000"/>
                </a:solidFill>
                <a:latin typeface="Arial" charset="0"/>
                <a:cs typeface="Arial" charset="0"/>
                <a:sym typeface="Arial" charset="0"/>
              </a:rPr>
              <a:t>assigns two staff members:</a:t>
            </a:r>
            <a:r>
              <a:rPr lang="en-US" sz="3400" dirty="0">
                <a:solidFill>
                  <a:srgbClr val="000000"/>
                </a:solidFill>
                <a:latin typeface="Arial" charset="0"/>
                <a:sym typeface="Arial" charset="0"/>
              </a:rPr>
              <a:t/>
            </a:r>
            <a:br>
              <a:rPr lang="en-US" sz="3400" dirty="0">
                <a:solidFill>
                  <a:srgbClr val="000000"/>
                </a:solidFill>
                <a:latin typeface="Arial" charset="0"/>
                <a:sym typeface="Arial" charset="0"/>
              </a:rPr>
            </a:br>
            <a:r>
              <a:rPr lang="en-US" sz="3400" dirty="0">
                <a:solidFill>
                  <a:srgbClr val="000000"/>
                </a:solidFill>
                <a:latin typeface="Arial" charset="0"/>
                <a:cs typeface="Arial" charset="0"/>
                <a:sym typeface="Arial" charset="0"/>
              </a:rPr>
              <a:t>- one election administration person</a:t>
            </a:r>
            <a:r>
              <a:rPr lang="en-US" sz="3400" dirty="0">
                <a:solidFill>
                  <a:srgbClr val="000000"/>
                </a:solidFill>
                <a:latin typeface="Arial" charset="0"/>
                <a:sym typeface="Arial" charset="0"/>
              </a:rPr>
              <a:t/>
            </a:r>
            <a:br>
              <a:rPr lang="en-US" sz="3400" dirty="0">
                <a:solidFill>
                  <a:srgbClr val="000000"/>
                </a:solidFill>
                <a:latin typeface="Arial" charset="0"/>
                <a:sym typeface="Arial" charset="0"/>
              </a:rPr>
            </a:br>
            <a:r>
              <a:rPr lang="en-US" sz="3400" dirty="0">
                <a:solidFill>
                  <a:srgbClr val="000000"/>
                </a:solidFill>
                <a:latin typeface="Arial" charset="0"/>
                <a:cs typeface="Arial" charset="0"/>
                <a:sym typeface="Arial" charset="0"/>
              </a:rPr>
              <a:t>- one IT person</a:t>
            </a:r>
            <a:endParaRPr lang="en-US" sz="3400" dirty="0">
              <a:solidFill>
                <a:srgbClr val="000000"/>
              </a:solidFill>
              <a:latin typeface="Arial" charset="0"/>
              <a:sym typeface="Arial" charset="0"/>
            </a:endParaRPr>
          </a:p>
          <a:p>
            <a:pPr>
              <a:buSzPct val="99000"/>
              <a:buFontTx/>
              <a:buAutoNum type="arabicPeriod"/>
            </a:pPr>
            <a:r>
              <a:rPr lang="en-US" sz="3400" dirty="0" smtClean="0">
                <a:solidFill>
                  <a:srgbClr val="000000"/>
                </a:solidFill>
                <a:latin typeface="Arial" charset="0"/>
                <a:cs typeface="Arial" charset="0"/>
                <a:sym typeface="Arial" charset="0"/>
              </a:rPr>
              <a:t> Staff </a:t>
            </a:r>
            <a:r>
              <a:rPr lang="en-US" sz="3400" dirty="0">
                <a:solidFill>
                  <a:srgbClr val="000000"/>
                </a:solidFill>
                <a:latin typeface="Arial" charset="0"/>
                <a:cs typeface="Arial" charset="0"/>
                <a:sym typeface="Arial" charset="0"/>
              </a:rPr>
              <a:t>members will:</a:t>
            </a:r>
            <a:r>
              <a:rPr lang="en-US" sz="3400" dirty="0">
                <a:solidFill>
                  <a:srgbClr val="000000"/>
                </a:solidFill>
                <a:latin typeface="Arial" charset="0"/>
                <a:sym typeface="Arial" charset="0"/>
              </a:rPr>
              <a:t/>
            </a:r>
            <a:br>
              <a:rPr lang="en-US" sz="3400" dirty="0">
                <a:solidFill>
                  <a:srgbClr val="000000"/>
                </a:solidFill>
                <a:latin typeface="Arial" charset="0"/>
                <a:sym typeface="Arial" charset="0"/>
              </a:rPr>
            </a:br>
            <a:r>
              <a:rPr lang="en-US" sz="3400" dirty="0">
                <a:solidFill>
                  <a:srgbClr val="000000"/>
                </a:solidFill>
                <a:latin typeface="Arial" charset="0"/>
                <a:cs typeface="Arial" charset="0"/>
                <a:sym typeface="Arial" charset="0"/>
              </a:rPr>
              <a:t>- participate in annual conference call and email</a:t>
            </a:r>
            <a:r>
              <a:rPr lang="en-US" sz="3400" dirty="0">
                <a:solidFill>
                  <a:srgbClr val="000000"/>
                </a:solidFill>
                <a:latin typeface="Arial" charset="0"/>
                <a:sym typeface="Arial" charset="0"/>
              </a:rPr>
              <a:t/>
            </a:r>
            <a:br>
              <a:rPr lang="en-US" sz="3400" dirty="0">
                <a:solidFill>
                  <a:srgbClr val="000000"/>
                </a:solidFill>
                <a:latin typeface="Arial" charset="0"/>
                <a:sym typeface="Arial" charset="0"/>
              </a:rPr>
            </a:br>
            <a:r>
              <a:rPr lang="en-US" sz="3400" dirty="0">
                <a:solidFill>
                  <a:srgbClr val="000000"/>
                </a:solidFill>
                <a:latin typeface="Arial" charset="0"/>
                <a:cs typeface="Arial" charset="0"/>
                <a:sym typeface="Arial" charset="0"/>
              </a:rPr>
              <a:t>- pull VR data in January</a:t>
            </a:r>
            <a:r>
              <a:rPr lang="en-US" sz="3400" dirty="0">
                <a:solidFill>
                  <a:srgbClr val="000000"/>
                </a:solidFill>
                <a:latin typeface="Arial" charset="0"/>
                <a:sym typeface="Arial" charset="0"/>
              </a:rPr>
              <a:t/>
            </a:r>
            <a:br>
              <a:rPr lang="en-US" sz="3400" dirty="0">
                <a:solidFill>
                  <a:srgbClr val="000000"/>
                </a:solidFill>
                <a:latin typeface="Arial" charset="0"/>
                <a:sym typeface="Arial" charset="0"/>
              </a:rPr>
            </a:br>
            <a:r>
              <a:rPr lang="en-US" sz="3400" dirty="0">
                <a:solidFill>
                  <a:srgbClr val="000000"/>
                </a:solidFill>
                <a:latin typeface="Arial" charset="0"/>
                <a:cs typeface="Arial" charset="0"/>
                <a:sym typeface="Arial" charset="0"/>
              </a:rPr>
              <a:t>- receive cross check results and process</a:t>
            </a:r>
            <a:r>
              <a:rPr lang="en-US" sz="3400" dirty="0">
                <a:solidFill>
                  <a:srgbClr val="000000"/>
                </a:solidFill>
                <a:latin typeface="Arial" charset="0"/>
                <a:sym typeface="Arial" charset="0"/>
              </a:rPr>
              <a:t/>
            </a:r>
            <a:br>
              <a:rPr lang="en-US" sz="3400" dirty="0">
                <a:solidFill>
                  <a:srgbClr val="000000"/>
                </a:solidFill>
                <a:latin typeface="Arial" charset="0"/>
                <a:sym typeface="Arial" charset="0"/>
              </a:rPr>
            </a:br>
            <a:r>
              <a:rPr lang="en-US" sz="3400" dirty="0">
                <a:solidFill>
                  <a:srgbClr val="000000"/>
                </a:solidFill>
                <a:latin typeface="Arial" charset="0"/>
                <a:cs typeface="Arial" charset="0"/>
                <a:sym typeface="Arial" charset="0"/>
              </a:rPr>
              <a:t>- instruct local elections officials (respond to requests for</a:t>
            </a:r>
            <a:r>
              <a:rPr lang="en-US" sz="3400" dirty="0">
                <a:solidFill>
                  <a:srgbClr val="000000"/>
                </a:solidFill>
                <a:latin typeface="Arial" charset="0"/>
                <a:sym typeface="Arial" charset="0"/>
              </a:rPr>
              <a:t/>
            </a:r>
            <a:br>
              <a:rPr lang="en-US" sz="3400" dirty="0">
                <a:solidFill>
                  <a:srgbClr val="000000"/>
                </a:solidFill>
                <a:latin typeface="Arial" charset="0"/>
                <a:sym typeface="Arial" charset="0"/>
              </a:rPr>
            </a:br>
            <a:r>
              <a:rPr lang="en-US" sz="3400" dirty="0">
                <a:solidFill>
                  <a:srgbClr val="000000"/>
                </a:solidFill>
                <a:latin typeface="Arial" charset="0"/>
                <a:cs typeface="Arial" charset="0"/>
                <a:sym typeface="Arial" charset="0"/>
              </a:rPr>
              <a:t>  addresses, signatures on poll books, etc.)</a:t>
            </a:r>
            <a:endParaRPr lang="en-US" sz="3400" dirty="0">
              <a:solidFill>
                <a:srgbClr val="000000"/>
              </a:solidFill>
              <a:latin typeface="Arial" charset="0"/>
              <a:sym typeface="Arial"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171" y="1828800"/>
            <a:ext cx="10918374" cy="923330"/>
          </a:xfrm>
          <a:prstGeom prst="rect">
            <a:avLst/>
          </a:prstGeom>
          <a:noFill/>
        </p:spPr>
        <p:txBody>
          <a:bodyPr wrap="none" rtlCol="0">
            <a:spAutoFit/>
          </a:bodyPr>
          <a:lstStyle/>
          <a:p>
            <a:r>
              <a:rPr lang="en-US" sz="5400" dirty="0" smtClean="0"/>
              <a:t>Photo ID and Electronic Poll Books</a:t>
            </a:r>
            <a:endParaRPr lang="en-US" sz="5400" dirty="0"/>
          </a:p>
        </p:txBody>
      </p:sp>
      <p:sp>
        <p:nvSpPr>
          <p:cNvPr id="3" name="TextBox 2"/>
          <p:cNvSpPr txBox="1"/>
          <p:nvPr/>
        </p:nvSpPr>
        <p:spPr>
          <a:xfrm>
            <a:off x="2059470" y="5486400"/>
            <a:ext cx="8956554" cy="1754326"/>
          </a:xfrm>
          <a:prstGeom prst="rect">
            <a:avLst/>
          </a:prstGeom>
          <a:noFill/>
        </p:spPr>
        <p:txBody>
          <a:bodyPr wrap="none" rtlCol="0">
            <a:spAutoFit/>
          </a:bodyPr>
          <a:lstStyle/>
          <a:p>
            <a:r>
              <a:rPr lang="en-US" sz="5400" dirty="0" smtClean="0"/>
              <a:t>Interstate Voter Registration </a:t>
            </a:r>
          </a:p>
          <a:p>
            <a:r>
              <a:rPr lang="en-US" sz="5400" dirty="0" smtClean="0"/>
              <a:t>Data Crosscheck</a:t>
            </a:r>
            <a:endParaRPr lang="en-US" sz="5400" dirty="0"/>
          </a:p>
        </p:txBody>
      </p:sp>
      <p:sp>
        <p:nvSpPr>
          <p:cNvPr id="4" name="TextBox 3"/>
          <p:cNvSpPr txBox="1"/>
          <p:nvPr/>
        </p:nvSpPr>
        <p:spPr>
          <a:xfrm>
            <a:off x="6045200" y="3886200"/>
            <a:ext cx="1083951" cy="738664"/>
          </a:xfrm>
          <a:prstGeom prst="rect">
            <a:avLst/>
          </a:prstGeom>
          <a:noFill/>
        </p:spPr>
        <p:txBody>
          <a:bodyPr wrap="none" rtlCol="0">
            <a:spAutoFit/>
          </a:bodyPr>
          <a:lstStyle/>
          <a:p>
            <a:r>
              <a:rPr lang="en-US" dirty="0" smtClean="0"/>
              <a:t>and</a:t>
            </a:r>
            <a:endParaRPr lang="en-US" dirty="0"/>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4200" y="3429000"/>
            <a:ext cx="9677400" cy="2123658"/>
          </a:xfrm>
          <a:prstGeom prst="rect">
            <a:avLst/>
          </a:prstGeom>
        </p:spPr>
        <p:txBody>
          <a:bodyPr wrap="square">
            <a:spAutoFit/>
          </a:bodyPr>
          <a:lstStyle/>
          <a:p>
            <a:r>
              <a:rPr lang="en-US" sz="6600" dirty="0" smtClean="0"/>
              <a:t>Photo ID and </a:t>
            </a:r>
          </a:p>
          <a:p>
            <a:r>
              <a:rPr lang="en-US" sz="6600" dirty="0" smtClean="0"/>
              <a:t>Electronic Poll Books</a:t>
            </a:r>
            <a:endParaRPr lang="en-US" sz="6600" dirty="0"/>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ngers_licens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282" y="961506"/>
            <a:ext cx="9788236" cy="7830588"/>
          </a:xfrm>
          <a:prstGeom prst="rect">
            <a:avLst/>
          </a:prstGeo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2" descr="http://www.essvote.com/images/gallery/original/ep1.jpg"/>
          <p:cNvPicPr>
            <a:picLocks noChangeAspect="1" noChangeArrowheads="1"/>
          </p:cNvPicPr>
          <p:nvPr/>
        </p:nvPicPr>
        <p:blipFill>
          <a:blip r:embed="rId2" cstate="print"/>
          <a:srcRect/>
          <a:stretch>
            <a:fillRect/>
          </a:stretch>
        </p:blipFill>
        <p:spPr bwMode="auto">
          <a:xfrm>
            <a:off x="1854200" y="1600200"/>
            <a:ext cx="9669616" cy="6423388"/>
          </a:xfrm>
          <a:prstGeom prst="rect">
            <a:avLst/>
          </a:prstGeom>
          <a:noFill/>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2" name="Picture 2" descr="http://www.essvote.com/images/gallery/original/ep3.jpg"/>
          <p:cNvPicPr>
            <a:picLocks noChangeAspect="1" noChangeArrowheads="1"/>
          </p:cNvPicPr>
          <p:nvPr/>
        </p:nvPicPr>
        <p:blipFill>
          <a:blip r:embed="rId2" cstate="print"/>
          <a:srcRect/>
          <a:stretch>
            <a:fillRect/>
          </a:stretch>
        </p:blipFill>
        <p:spPr bwMode="auto">
          <a:xfrm>
            <a:off x="1442474" y="944064"/>
            <a:ext cx="10393926" cy="6904536"/>
          </a:xfrm>
          <a:prstGeom prst="rect">
            <a:avLst/>
          </a:prstGeom>
          <a:noFill/>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600" y="3276600"/>
            <a:ext cx="11353800" cy="2123658"/>
          </a:xfrm>
          <a:prstGeom prst="rect">
            <a:avLst/>
          </a:prstGeom>
        </p:spPr>
        <p:txBody>
          <a:bodyPr wrap="square">
            <a:spAutoFit/>
          </a:bodyPr>
          <a:lstStyle/>
          <a:p>
            <a:r>
              <a:rPr lang="en-US" sz="6600" dirty="0" smtClean="0"/>
              <a:t>Interstate Voter Registration </a:t>
            </a:r>
          </a:p>
          <a:p>
            <a:r>
              <a:rPr lang="en-US" sz="6600" dirty="0" smtClean="0"/>
              <a:t>Data Crosscheck</a:t>
            </a:r>
            <a:endParaRPr lang="en-US" sz="6600" dirty="0"/>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a:lstStyle/>
          <a:p>
            <a:r>
              <a:rPr lang="en-US" dirty="0">
                <a:latin typeface="Calibri" charset="0"/>
                <a:ea typeface="Calibri" charset="0"/>
                <a:cs typeface="Calibri" charset="0"/>
                <a:sym typeface="Calibri" charset="0"/>
              </a:rPr>
              <a:t>National Voter Registration Act of 1993</a:t>
            </a:r>
            <a:endParaRPr lang="en-US" dirty="0">
              <a:latin typeface="Calibri" charset="0"/>
              <a:sym typeface="Calibri" charset="0"/>
            </a:endParaRPr>
          </a:p>
        </p:txBody>
      </p:sp>
      <p:sp>
        <p:nvSpPr>
          <p:cNvPr id="23554" name="Rectangle 2"/>
          <p:cNvSpPr>
            <a:spLocks noGrp="1" noChangeArrowheads="1"/>
          </p:cNvSpPr>
          <p:nvPr>
            <p:ph type="body" idx="1"/>
          </p:nvPr>
        </p:nvSpPr>
        <p:spPr>
          <a:ln/>
        </p:spPr>
        <p:txBody>
          <a:bodyPr lIns="0" tIns="0" rIns="0" bIns="0"/>
          <a:lstStyle/>
          <a:p>
            <a:r>
              <a:rPr lang="en-US" sz="3000" dirty="0">
                <a:latin typeface="Calibri Bold" charset="0"/>
                <a:ea typeface="Calibri Bold" charset="0"/>
                <a:cs typeface="Calibri Bold" charset="0"/>
                <a:sym typeface="Calibri Bold" charset="0"/>
              </a:rPr>
              <a:t>Section 2</a:t>
            </a:r>
            <a:r>
              <a:rPr lang="en-US" sz="3000" dirty="0">
                <a:latin typeface="Calibri Bold" charset="0"/>
                <a:ea typeface="ヒラギノ角ゴ ProN W6" charset="0"/>
                <a:cs typeface="ヒラギノ角ゴ ProN W6" charset="0"/>
                <a:sym typeface="Calibri Bold" charset="0"/>
              </a:rPr>
              <a:t>	</a:t>
            </a:r>
            <a:r>
              <a:rPr lang="en-US" sz="3000" dirty="0">
                <a:latin typeface="Calibri Bold" charset="0"/>
                <a:ea typeface="Calibri Bold" charset="0"/>
                <a:cs typeface="Calibri Bold" charset="0"/>
                <a:sym typeface="Calibri Bold" charset="0"/>
              </a:rPr>
              <a:t>   Findings and Purposes</a:t>
            </a:r>
            <a:endParaRPr lang="en-US" sz="3000" dirty="0">
              <a:latin typeface="Calibri Bold" charset="0"/>
              <a:ea typeface="ヒラギノ角ゴ ProN W6" charset="0"/>
              <a:cs typeface="ヒラギノ角ゴ ProN W6" charset="0"/>
              <a:sym typeface="Calibri Bold" charset="0"/>
            </a:endParaRPr>
          </a:p>
          <a:p>
            <a:pPr>
              <a:spcBef>
                <a:spcPts val="300"/>
              </a:spcBef>
            </a:pPr>
            <a:r>
              <a:rPr lang="en-US" sz="3000" dirty="0">
                <a:latin typeface="Calibri" charset="0"/>
                <a:ea typeface="Calibri" charset="0"/>
                <a:cs typeface="Calibri" charset="0"/>
                <a:sym typeface="Calibri" charset="0"/>
              </a:rPr>
              <a:t>(b) Purposes</a:t>
            </a:r>
            <a:endParaRPr lang="en-US" sz="3000" dirty="0">
              <a:latin typeface="Calibri" charset="0"/>
              <a:sym typeface="Calibri" charset="0"/>
            </a:endParaRPr>
          </a:p>
          <a:p>
            <a:pPr>
              <a:spcBef>
                <a:spcPts val="1500"/>
              </a:spcBef>
            </a:pPr>
            <a:r>
              <a:rPr lang="en-US" sz="3000" dirty="0">
                <a:latin typeface="Calibri" charset="0"/>
                <a:ea typeface="Calibri" charset="0"/>
                <a:cs typeface="Calibri" charset="0"/>
                <a:sym typeface="Calibri" charset="0"/>
              </a:rPr>
              <a:t>(1) to establish procedures that will increase the number of eligible citizens who register to vote in elections for Federal office;</a:t>
            </a:r>
            <a:endParaRPr lang="en-US" sz="3000" dirty="0">
              <a:latin typeface="Calibri" charset="0"/>
              <a:sym typeface="Calibri" charset="0"/>
            </a:endParaRPr>
          </a:p>
          <a:p>
            <a:pPr>
              <a:spcBef>
                <a:spcPts val="1500"/>
              </a:spcBef>
            </a:pPr>
            <a:r>
              <a:rPr lang="en-US" sz="3000" dirty="0">
                <a:latin typeface="Calibri" charset="0"/>
                <a:ea typeface="Calibri" charset="0"/>
                <a:cs typeface="Calibri" charset="0"/>
                <a:sym typeface="Calibri" charset="0"/>
              </a:rPr>
              <a:t>(2) to make it possible for Federal, State, and local governments to implement this subchapter in a manner that enhances the participation of eligible citizens as voters in elections for Federal office;</a:t>
            </a:r>
            <a:endParaRPr lang="en-US" sz="3000" dirty="0">
              <a:latin typeface="Calibri" charset="0"/>
              <a:sym typeface="Calibri" charset="0"/>
            </a:endParaRPr>
          </a:p>
          <a:p>
            <a:pPr>
              <a:spcBef>
                <a:spcPts val="1500"/>
              </a:spcBef>
            </a:pPr>
            <a:r>
              <a:rPr lang="en-US" sz="3000" dirty="0">
                <a:latin typeface="Calibri" charset="0"/>
                <a:ea typeface="Calibri" charset="0"/>
                <a:cs typeface="Calibri" charset="0"/>
                <a:sym typeface="Calibri" charset="0"/>
              </a:rPr>
              <a:t>(3) to protect the integrity of the electoral process; and</a:t>
            </a:r>
            <a:endParaRPr lang="en-US" sz="3000" dirty="0">
              <a:latin typeface="Calibri" charset="0"/>
              <a:sym typeface="Calibri" charset="0"/>
            </a:endParaRPr>
          </a:p>
          <a:p>
            <a:pPr>
              <a:spcBef>
                <a:spcPts val="1500"/>
              </a:spcBef>
            </a:pPr>
            <a:r>
              <a:rPr lang="en-US" sz="3600" dirty="0">
                <a:latin typeface="Calibri Bold" charset="0"/>
                <a:ea typeface="Calibri Bold" charset="0"/>
                <a:cs typeface="Calibri Bold" charset="0"/>
                <a:sym typeface="Calibri Bold" charset="0"/>
              </a:rPr>
              <a:t>(4) to ensure that accurate and current voter registration rolls are maintained.</a:t>
            </a:r>
            <a:endParaRPr lang="en-US" sz="3600" dirty="0">
              <a:latin typeface="Calibri Bold" charset="0"/>
              <a:ea typeface="ヒラギノ角ゴ ProN W6" charset="0"/>
              <a:cs typeface="ヒラギノ角ゴ ProN W6" charset="0"/>
              <a:sym typeface="Calibri Bold"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p:cNvSpPr>
          <p:nvPr/>
        </p:nvSpPr>
        <p:spPr bwMode="auto">
          <a:xfrm>
            <a:off x="1193800" y="4229100"/>
            <a:ext cx="10744200" cy="3556000"/>
          </a:xfrm>
          <a:prstGeom prst="rect">
            <a:avLst/>
          </a:prstGeom>
          <a:noFill/>
          <a:ln w="12700" cap="rnd">
            <a:noFill/>
            <a:round/>
            <a:headEnd type="none" w="med" len="med"/>
            <a:tailEnd type="none" w="med" len="med"/>
          </a:ln>
        </p:spPr>
        <p:txBody>
          <a:bodyPr lIns="38100" tIns="38100" rIns="38100" bIns="38100"/>
          <a:lstStyle/>
          <a:p>
            <a:r>
              <a:rPr lang="en-US" sz="3800" dirty="0">
                <a:solidFill>
                  <a:schemeClr val="tx1"/>
                </a:solidFill>
                <a:latin typeface="Calibri" charset="0"/>
                <a:ea typeface="Calibri" charset="0"/>
                <a:cs typeface="Calibri" charset="0"/>
                <a:sym typeface="Calibri" charset="0"/>
              </a:rPr>
              <a:t>The features (of the National Voter Registration Act) include a requirement that states “conduct a general program” the purpose of which is “to protect the integrity of the electoral process by ensuring the maintenance of an accurate and current voter registration roll for elections for Federal office” </a:t>
            </a:r>
          </a:p>
        </p:txBody>
      </p:sp>
      <p:sp>
        <p:nvSpPr>
          <p:cNvPr id="24578" name="Rectangle 2"/>
          <p:cNvSpPr>
            <a:spLocks/>
          </p:cNvSpPr>
          <p:nvPr/>
        </p:nvSpPr>
        <p:spPr bwMode="auto">
          <a:xfrm>
            <a:off x="355600" y="254000"/>
            <a:ext cx="12293600" cy="3492500"/>
          </a:xfrm>
          <a:prstGeom prst="rect">
            <a:avLst/>
          </a:prstGeom>
          <a:noFill/>
          <a:ln w="12700" cap="flat">
            <a:noFill/>
            <a:miter lim="800000"/>
            <a:headEnd type="none" w="med" len="med"/>
            <a:tailEnd type="none" w="med" len="med"/>
          </a:ln>
        </p:spPr>
        <p:txBody>
          <a:bodyPr lIns="0" tIns="0" rIns="0" bIns="0" anchor="ctr"/>
          <a:lstStyle/>
          <a:p>
            <a:r>
              <a:rPr lang="en-US" sz="5800" dirty="0">
                <a:solidFill>
                  <a:schemeClr val="tx1"/>
                </a:solidFill>
                <a:latin typeface="Calibri" charset="0"/>
                <a:ea typeface="Calibri" charset="0"/>
                <a:cs typeface="Calibri" charset="0"/>
                <a:sym typeface="Calibri" charset="0"/>
              </a:rPr>
              <a:t>From the Federal Election Commission’s </a:t>
            </a:r>
            <a:r>
              <a:rPr lang="en-US" sz="5800" dirty="0" smtClean="0">
                <a:solidFill>
                  <a:schemeClr val="tx1"/>
                </a:solidFill>
                <a:latin typeface="Calibri" charset="0"/>
                <a:ea typeface="Calibri" charset="0"/>
                <a:cs typeface="Calibri" charset="0"/>
                <a:sym typeface="Calibri" charset="0"/>
              </a:rPr>
              <a:t>guide: Implementing </a:t>
            </a:r>
            <a:r>
              <a:rPr lang="en-US" sz="5800" dirty="0">
                <a:solidFill>
                  <a:schemeClr val="tx1"/>
                </a:solidFill>
                <a:latin typeface="Calibri" charset="0"/>
                <a:ea typeface="Calibri" charset="0"/>
                <a:cs typeface="Calibri" charset="0"/>
                <a:sym typeface="Calibri" charset="0"/>
              </a:rPr>
              <a:t>the National Voter Registration Act of 1993:</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55600" y="254000"/>
            <a:ext cx="12293600" cy="1104900"/>
          </a:xfrm>
          <a:noFill/>
          <a:ln w="12700">
            <a:miter lim="800000"/>
            <a:headEnd/>
            <a:tailEnd/>
          </a:ln>
        </p:spPr>
        <p:txBody>
          <a:bodyPr vert="horz" wrap="square" lIns="91440" tIns="45720" rIns="0" bIns="45720" numCol="1" anchor="ctr" anchorCtr="0" compatLnSpc="1">
            <a:prstTxWarp prst="textNoShape">
              <a:avLst/>
            </a:prstTxWarp>
          </a:bodyPr>
          <a:lstStyle/>
          <a:p>
            <a:pPr algn="l"/>
            <a:r>
              <a:rPr lang="en-US" sz="5800" dirty="0" smtClean="0">
                <a:latin typeface="Calibri" charset="0"/>
                <a:ea typeface="Calibri" charset="0"/>
                <a:cs typeface="Calibri" charset="0"/>
                <a:sym typeface="Calibri" charset="0"/>
              </a:rPr>
              <a:t>2006 Interstate Crosscheck</a:t>
            </a:r>
            <a:endParaRPr lang="en-US" sz="5800" dirty="0">
              <a:latin typeface="Calibri" charset="0"/>
              <a:sym typeface="Calibri" charset="0"/>
            </a:endParaRPr>
          </a:p>
        </p:txBody>
      </p:sp>
      <p:pic>
        <p:nvPicPr>
          <p:cNvPr id="4" name="Picture 2"/>
          <p:cNvPicPr>
            <a:picLocks noChangeArrowheads="1"/>
          </p:cNvPicPr>
          <p:nvPr/>
        </p:nvPicPr>
        <p:blipFill>
          <a:blip r:embed="rId2" cstate="print"/>
          <a:srcRect/>
          <a:stretch>
            <a:fillRect/>
          </a:stretch>
        </p:blipFill>
        <p:spPr bwMode="auto">
          <a:xfrm>
            <a:off x="204788" y="1498600"/>
            <a:ext cx="12585700" cy="8775700"/>
          </a:xfrm>
          <a:prstGeom prst="rect">
            <a:avLst/>
          </a:prstGeom>
          <a:noFill/>
          <a:ln w="12700" cap="flat">
            <a:noFill/>
            <a:miter lim="800000"/>
            <a:headEnd/>
            <a:tailEnd/>
          </a:ln>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355600" y="254000"/>
            <a:ext cx="12293600" cy="1104900"/>
          </a:xfrm>
          <a:noFill/>
          <a:ln w="12700">
            <a:miter lim="800000"/>
            <a:headEnd/>
            <a:tailEnd/>
          </a:ln>
        </p:spPr>
        <p:txBody>
          <a:bodyPr vert="horz" wrap="square" lIns="91440" tIns="45720" rIns="0" bIns="45720" numCol="1" anchor="ctr" anchorCtr="0" compatLnSpc="1">
            <a:prstTxWarp prst="textNoShape">
              <a:avLst/>
            </a:prstTxWarp>
          </a:bodyPr>
          <a:lstStyle/>
          <a:p>
            <a:pPr algn="l"/>
            <a:r>
              <a:rPr lang="en-US" sz="5800" dirty="0" smtClean="0">
                <a:latin typeface="Calibri" charset="0"/>
                <a:ea typeface="Calibri" charset="0"/>
                <a:cs typeface="Calibri" charset="0"/>
                <a:sym typeface="Calibri" charset="0"/>
              </a:rPr>
              <a:t>2012 Interstate Crosscheck</a:t>
            </a:r>
            <a:endParaRPr lang="en-US" sz="5800" dirty="0">
              <a:latin typeface="Calibri" charset="0"/>
              <a:sym typeface="Calibri" charset="0"/>
            </a:endParaRPr>
          </a:p>
        </p:txBody>
      </p:sp>
      <p:pic>
        <p:nvPicPr>
          <p:cNvPr id="4" name="Picture 3"/>
          <p:cNvPicPr>
            <a:picLocks noChangeArrowheads="1"/>
          </p:cNvPicPr>
          <p:nvPr/>
        </p:nvPicPr>
        <p:blipFill>
          <a:blip r:embed="rId2" cstate="print"/>
          <a:srcRect/>
          <a:stretch>
            <a:fillRect/>
          </a:stretch>
        </p:blipFill>
        <p:spPr bwMode="auto">
          <a:xfrm>
            <a:off x="204788" y="1498600"/>
            <a:ext cx="12585700" cy="8775700"/>
          </a:xfrm>
          <a:prstGeom prst="rect">
            <a:avLst/>
          </a:prstGeom>
          <a:noFill/>
          <a:ln w="12700" cap="flat">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355600" y="254000"/>
            <a:ext cx="12293600" cy="1104900"/>
          </a:xfrm>
          <a:prstGeom prst="rect">
            <a:avLst/>
          </a:prstGeom>
          <a:noFill/>
          <a:ln w="12700">
            <a:miter lim="800000"/>
            <a:headEnd/>
            <a:tailEnd/>
          </a:ln>
        </p:spPr>
        <p:txBody>
          <a:bodyPr vert="horz" wrap="square" lIns="91440" tIns="45720" rIns="0" bIns="45720" numCol="1" anchor="ctr" anchorCtr="0" compatLnSpc="1">
            <a:prstTxWarp prst="textNoShape">
              <a:avLst/>
            </a:prstTxWarp>
          </a:bodyPr>
          <a:lst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a:lstStyle>
          <a:p>
            <a:pPr algn="l"/>
            <a:r>
              <a:rPr lang="en-US" sz="5800" dirty="0" smtClean="0">
                <a:latin typeface="Calibri" charset="0"/>
                <a:ea typeface="Calibri" charset="0"/>
                <a:cs typeface="Calibri" charset="0"/>
                <a:sym typeface="Calibri" charset="0"/>
              </a:rPr>
              <a:t>2013 Interstate Crosscheck</a:t>
            </a:r>
            <a:endParaRPr lang="en-US" sz="5800" dirty="0">
              <a:latin typeface="Calibri" charset="0"/>
              <a:sym typeface="Calibri" charset="0"/>
            </a:endParaRPr>
          </a:p>
        </p:txBody>
      </p:sp>
      <p:pic>
        <p:nvPicPr>
          <p:cNvPr id="6" name="Picture 5" descr="2013 interstate crosscheck.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200" y="1981200"/>
            <a:ext cx="12331700" cy="72517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355600" y="254000"/>
            <a:ext cx="12293600" cy="1104900"/>
          </a:xfrm>
          <a:prstGeom prst="rect">
            <a:avLst/>
          </a:prstGeom>
          <a:noFill/>
          <a:ln w="12700">
            <a:miter lim="800000"/>
            <a:headEnd/>
            <a:tailEnd/>
          </a:ln>
        </p:spPr>
        <p:txBody>
          <a:bodyPr vert="horz" wrap="square" lIns="91440" tIns="45720" rIns="0" bIns="45720" numCol="1" anchor="ctr" anchorCtr="0" compatLnSpc="1">
            <a:prstTxWarp prst="textNoShape">
              <a:avLst/>
            </a:prstTxWarp>
          </a:bodyPr>
          <a:lstStyle>
            <a:lvl1pPr algn="ctr" rtl="0" fontAlgn="base">
              <a:spcBef>
                <a:spcPct val="0"/>
              </a:spcBef>
              <a:spcAft>
                <a:spcPct val="0"/>
              </a:spcAft>
              <a:defRPr sz="7200">
                <a:solidFill>
                  <a:schemeClr val="tx1"/>
                </a:solidFill>
                <a:latin typeface="+mj-lt"/>
                <a:ea typeface="+mj-ea"/>
                <a:cs typeface="+mj-cs"/>
                <a:sym typeface="Gill Sans Light" charset="0"/>
              </a:defRPr>
            </a:lvl1pPr>
            <a:lvl2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2pPr>
            <a:lvl3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3pPr>
            <a:lvl4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4pPr>
            <a:lvl5pPr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5pPr>
            <a:lvl6pPr marL="4572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6pPr>
            <a:lvl7pPr marL="9144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7pPr>
            <a:lvl8pPr marL="13716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8pPr>
            <a:lvl9pPr marL="1828800" algn="ctr" rtl="0" fontAlgn="base">
              <a:spcBef>
                <a:spcPct val="0"/>
              </a:spcBef>
              <a:spcAft>
                <a:spcPct val="0"/>
              </a:spcAft>
              <a:defRPr sz="7200">
                <a:solidFill>
                  <a:schemeClr val="tx1"/>
                </a:solidFill>
                <a:latin typeface="Gill Sans Light" charset="0"/>
                <a:ea typeface="ヒラギノ角ゴ ProN W3" charset="0"/>
                <a:cs typeface="ヒラギノ角ゴ ProN W3" charset="0"/>
                <a:sym typeface="Gill Sans Light" charset="0"/>
              </a:defRPr>
            </a:lvl9pPr>
          </a:lstStyle>
          <a:p>
            <a:pPr algn="l"/>
            <a:r>
              <a:rPr lang="en-US" sz="5800" dirty="0" smtClean="0">
                <a:latin typeface="Calibri" charset="0"/>
                <a:ea typeface="Calibri" charset="0"/>
                <a:cs typeface="Calibri" charset="0"/>
                <a:sym typeface="Calibri" charset="0"/>
              </a:rPr>
              <a:t>2014 Interstate Crosscheck</a:t>
            </a:r>
            <a:endParaRPr lang="en-US" sz="5800" dirty="0">
              <a:latin typeface="Calibri" charset="0"/>
              <a:sym typeface="Calibri"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550" y="1981200"/>
            <a:ext cx="12319000" cy="7251700"/>
          </a:xfrm>
          <a:prstGeom prst="rect">
            <a:avLst/>
          </a:prstGeom>
        </p:spPr>
      </p:pic>
    </p:spTree>
  </p:cSld>
  <p:clrMapOvr>
    <a:masterClrMapping/>
  </p:clrMapOvr>
  <p:transition/>
</p:sld>
</file>

<file path=ppt/theme/theme1.xml><?xml version="1.0" encoding="utf-8"?>
<a:theme xmlns:a="http://schemas.openxmlformats.org/drawingml/2006/main" name="Title &amp; Subtitle">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2 Column">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2 Column">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amp; Bullets - Lef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Lef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itle, Bullets &amp;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Bullets &amp;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ullets">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hoto - Vertic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a:majorFont>
        <a:latin typeface="Futura"/>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Blank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 Top">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Title - Top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Top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Top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itle &amp; Subtitle copy">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copy">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Title &amp; Subtitle copy 1">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copy 1">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14141"/>
      </a:dk1>
      <a:lt1>
        <a:srgbClr val="FFFFFF"/>
      </a:lt1>
      <a:dk2>
        <a:srgbClr val="000000"/>
      </a:dk2>
      <a:lt2>
        <a:srgbClr val="00000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Photo - Vertic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Vertical - Dark">
      <a:majorFont>
        <a:latin typeface="Futura"/>
        <a:ea typeface="ヒラギノ角ゴ ProN W3"/>
        <a:cs typeface="ヒラギノ角ゴ ProN W3"/>
      </a:majorFont>
      <a:minorFont>
        <a:latin typeface="Futur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Vertic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an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Blan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Center">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 Center">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Horizontal">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hoto - Horizontal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Photo - Horizontal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Photo - Horizontal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Subtitle - Photo">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Subtitle - Photo - Dark">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Subtitle - Photo - Dark">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Subtitle - Photo - Dar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amp; Bullets - Right">
  <a:themeElements>
    <a:clrScheme name="">
      <a:dk1>
        <a:srgbClr val="414141"/>
      </a:dk1>
      <a:lt1>
        <a:srgbClr val="FFFFFF"/>
      </a:lt1>
      <a:dk2>
        <a:srgbClr val="000000"/>
      </a:dk2>
      <a:lt2>
        <a:srgbClr val="808080"/>
      </a:lt2>
      <a:accent1>
        <a:srgbClr val="6C7472"/>
      </a:accent1>
      <a:accent2>
        <a:srgbClr val="333399"/>
      </a:accent2>
      <a:accent3>
        <a:srgbClr val="FFFFFF"/>
      </a:accent3>
      <a:accent4>
        <a:srgbClr val="363636"/>
      </a:accent4>
      <a:accent5>
        <a:srgbClr val="BABCBC"/>
      </a:accent5>
      <a:accent6>
        <a:srgbClr val="2D2D8A"/>
      </a:accent6>
      <a:hlink>
        <a:srgbClr val="009999"/>
      </a:hlink>
      <a:folHlink>
        <a:srgbClr val="99CC00"/>
      </a:folHlink>
    </a:clrScheme>
    <a:fontScheme name="Title &amp; Bullets - Right">
      <a:majorFont>
        <a:latin typeface="Gill Sans Light"/>
        <a:ea typeface="ヒラギノ角ゴ ProN W3"/>
        <a:cs typeface="ヒラギノ角ゴ ProN W3"/>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spDef>
    <a:lnDef>
      <a:spPr bwMode="auto">
        <a:xfrm>
          <a:off x="0" y="0"/>
          <a:ext cx="1" cy="1"/>
        </a:xfrm>
        <a:custGeom>
          <a:avLst/>
          <a:gdLst/>
          <a:ahLst/>
          <a:cxnLst/>
          <a:rect l="0" t="0" r="0" b="0"/>
          <a:pathLst/>
        </a:custGeom>
        <a:solidFill>
          <a:srgbClr val="6C7472"/>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414141"/>
            </a:solidFill>
            <a:effectLst/>
            <a:latin typeface="Gill Sans Light" charset="0"/>
            <a:ea typeface="ヒラギノ角ゴ ProN W3" charset="0"/>
            <a:cs typeface="ヒラギノ角ゴ ProN W3" charset="0"/>
            <a:sym typeface="Gill Sans Light"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1750</TotalTime>
  <Pages>0</Pages>
  <Words>1232</Words>
  <Characters>0</Characters>
  <Application>Microsoft Office PowerPoint</Application>
  <PresentationFormat>Custom</PresentationFormat>
  <Lines>0</Lines>
  <Paragraphs>910</Paragraphs>
  <Slides>23</Slides>
  <Notes>2</Notes>
  <HiddenSlides>0</HiddenSlides>
  <MMClips>0</MMClips>
  <ScaleCrop>false</ScaleCrop>
  <HeadingPairs>
    <vt:vector size="4" baseType="variant">
      <vt:variant>
        <vt:lpstr>Theme</vt:lpstr>
      </vt:variant>
      <vt:variant>
        <vt:i4>20</vt:i4>
      </vt:variant>
      <vt:variant>
        <vt:lpstr>Slide Titles</vt:lpstr>
      </vt:variant>
      <vt:variant>
        <vt:i4>23</vt:i4>
      </vt:variant>
    </vt:vector>
  </HeadingPairs>
  <TitlesOfParts>
    <vt:vector size="43" baseType="lpstr">
      <vt:lpstr>Title &amp; Subtitle</vt:lpstr>
      <vt:lpstr>Title &amp; Bullets</vt:lpstr>
      <vt:lpstr>Blank</vt:lpstr>
      <vt:lpstr>Title - Center</vt:lpstr>
      <vt:lpstr>Photo - Horizontal</vt:lpstr>
      <vt:lpstr>Photo - Horizontal - Dark</vt:lpstr>
      <vt:lpstr>Title &amp; Subtitle - Photo</vt:lpstr>
      <vt:lpstr>Title &amp; Subtitle - Photo - Dark</vt:lpstr>
      <vt:lpstr>Title &amp; Bullets - Right</vt:lpstr>
      <vt:lpstr>Title &amp; Bullets - 2 Column</vt:lpstr>
      <vt:lpstr>Title &amp; Bullets - Left</vt:lpstr>
      <vt:lpstr>Title, Bullets &amp; Photo</vt:lpstr>
      <vt:lpstr>Bullets</vt:lpstr>
      <vt:lpstr>Photo - Vertical</vt:lpstr>
      <vt:lpstr>Blank - Dark</vt:lpstr>
      <vt:lpstr>Title - Top</vt:lpstr>
      <vt:lpstr>Title - Top - Dark</vt:lpstr>
      <vt:lpstr>Title &amp; Subtitle copy</vt:lpstr>
      <vt:lpstr>Title &amp; Subtitle copy 1</vt:lpstr>
      <vt:lpstr>Photo - Vertical - Dark</vt:lpstr>
      <vt:lpstr>Presentation by Kansas Secretary of State Kris W. Kobach</vt:lpstr>
      <vt:lpstr>PowerPoint Presentation</vt:lpstr>
      <vt:lpstr>PowerPoint Presentation</vt:lpstr>
      <vt:lpstr>National Voter Registration Act of 1993</vt:lpstr>
      <vt:lpstr>PowerPoint Presentation</vt:lpstr>
      <vt:lpstr>2006 Interstate Crosscheck</vt:lpstr>
      <vt:lpstr>2012 Interstate Crosscheck</vt:lpstr>
      <vt:lpstr>PowerPoint Presentation</vt:lpstr>
      <vt:lpstr>PowerPoint Presentation</vt:lpstr>
      <vt:lpstr>2013 Crosscheck Program—Number of Records Compared</vt:lpstr>
      <vt:lpstr>Interstate Crosscheck Data Format</vt:lpstr>
      <vt:lpstr>How does it work?</vt:lpstr>
      <vt:lpstr>PowerPoint Presentation</vt:lpstr>
      <vt:lpstr>PowerPoint Presentation</vt:lpstr>
      <vt:lpstr>PowerPoint Presentation</vt:lpstr>
      <vt:lpstr>Success in Kansas</vt:lpstr>
      <vt:lpstr>Success in other states - Colorado</vt:lpstr>
      <vt:lpstr>What does it cost to participate?</vt:lpstr>
      <vt:lpstr>How Can a State Join the Crosscheck?</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Interstate Voter Registration Cross Check Program</dc:title>
  <dc:creator>Josh S. King</dc:creator>
  <cp:lastModifiedBy>FedEx Office</cp:lastModifiedBy>
  <cp:revision>166</cp:revision>
  <cp:lastPrinted>2013-09-19T22:34:26Z</cp:lastPrinted>
  <dcterms:modified xsi:type="dcterms:W3CDTF">2013-09-19T22:34:42Z</dcterms:modified>
</cp:coreProperties>
</file>