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1" r:id="rId16"/>
    <p:sldId id="282" r:id="rId17"/>
    <p:sldId id="280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336" r:id="rId62"/>
    <p:sldId id="337" r:id="rId63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30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2240" y="528"/>
      </p:cViewPr>
      <p:guideLst>
        <p:guide orient="horz" pos="4729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C93D-4494-E742-BC50-96E05798BF7D}" type="datetimeFigureOut">
              <a:rPr lang="en-US" smtClean="0"/>
              <a:t>February/10/16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6A30-DC29-1C46-B6EB-FF9A58DC3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9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C93D-4494-E742-BC50-96E05798BF7D}" type="datetimeFigureOut">
              <a:rPr lang="en-US" smtClean="0"/>
              <a:t>February/10/16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6A30-DC29-1C46-B6EB-FF9A58DC3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7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C93D-4494-E742-BC50-96E05798BF7D}" type="datetimeFigureOut">
              <a:rPr lang="en-US" smtClean="0"/>
              <a:t>February/10/16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6A30-DC29-1C46-B6EB-FF9A58DC3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0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C93D-4494-E742-BC50-96E05798BF7D}" type="datetimeFigureOut">
              <a:rPr lang="en-US" smtClean="0"/>
              <a:t>February/10/16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6A30-DC29-1C46-B6EB-FF9A58DC3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0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C93D-4494-E742-BC50-96E05798BF7D}" type="datetimeFigureOut">
              <a:rPr lang="en-US" smtClean="0"/>
              <a:t>February/10/16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6A30-DC29-1C46-B6EB-FF9A58DC3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6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C93D-4494-E742-BC50-96E05798BF7D}" type="datetimeFigureOut">
              <a:rPr lang="en-US" smtClean="0"/>
              <a:t>February/10/16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6A30-DC29-1C46-B6EB-FF9A58DC3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0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C93D-4494-E742-BC50-96E05798BF7D}" type="datetimeFigureOut">
              <a:rPr lang="en-US" smtClean="0"/>
              <a:t>February/10/16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6A30-DC29-1C46-B6EB-FF9A58DC3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7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C93D-4494-E742-BC50-96E05798BF7D}" type="datetimeFigureOut">
              <a:rPr lang="en-US" smtClean="0"/>
              <a:t>February/10/16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6A30-DC29-1C46-B6EB-FF9A58DC3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3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C93D-4494-E742-BC50-96E05798BF7D}" type="datetimeFigureOut">
              <a:rPr lang="en-US" smtClean="0"/>
              <a:t>February/10/16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6A30-DC29-1C46-B6EB-FF9A58DC3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9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C93D-4494-E742-BC50-96E05798BF7D}" type="datetimeFigureOut">
              <a:rPr lang="en-US" smtClean="0"/>
              <a:t>February/10/16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6A30-DC29-1C46-B6EB-FF9A58DC3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95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C93D-4494-E742-BC50-96E05798BF7D}" type="datetimeFigureOut">
              <a:rPr lang="en-US" smtClean="0"/>
              <a:t>February/10/16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6A30-DC29-1C46-B6EB-FF9A58DC3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4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5C93D-4494-E742-BC50-96E05798BF7D}" type="datetimeFigureOut">
              <a:rPr lang="en-US" smtClean="0"/>
              <a:pPr/>
              <a:t>February/10/16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F6A30-DC29-1C46-B6EB-FF9A58DC3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6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5" Type="http://schemas.openxmlformats.org/officeDocument/2006/relationships/image" Target="../media/image225.png"/><Relationship Id="rId6" Type="http://schemas.openxmlformats.org/officeDocument/2006/relationships/image" Target="../media/image2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6" Type="http://schemas.openxmlformats.org/officeDocument/2006/relationships/image" Target="../media/image2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4" Type="http://schemas.openxmlformats.org/officeDocument/2006/relationships/image" Target="../media/image244.png"/><Relationship Id="rId5" Type="http://schemas.openxmlformats.org/officeDocument/2006/relationships/image" Target="../media/image245.png"/><Relationship Id="rId6" Type="http://schemas.openxmlformats.org/officeDocument/2006/relationships/image" Target="../media/image2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4" Type="http://schemas.openxmlformats.org/officeDocument/2006/relationships/image" Target="../media/image249.png"/><Relationship Id="rId5" Type="http://schemas.openxmlformats.org/officeDocument/2006/relationships/image" Target="../media/image250.png"/><Relationship Id="rId6" Type="http://schemas.openxmlformats.org/officeDocument/2006/relationships/image" Target="../media/image2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5" Type="http://schemas.openxmlformats.org/officeDocument/2006/relationships/image" Target="../media/image255.png"/><Relationship Id="rId6" Type="http://schemas.openxmlformats.org/officeDocument/2006/relationships/image" Target="../media/image25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4" Type="http://schemas.openxmlformats.org/officeDocument/2006/relationships/image" Target="../media/image259.png"/><Relationship Id="rId5" Type="http://schemas.openxmlformats.org/officeDocument/2006/relationships/image" Target="../media/image260.png"/><Relationship Id="rId6" Type="http://schemas.openxmlformats.org/officeDocument/2006/relationships/image" Target="../media/image2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4" Type="http://schemas.openxmlformats.org/officeDocument/2006/relationships/image" Target="../media/image264.png"/><Relationship Id="rId5" Type="http://schemas.openxmlformats.org/officeDocument/2006/relationships/image" Target="../media/image265.png"/><Relationship Id="rId6" Type="http://schemas.openxmlformats.org/officeDocument/2006/relationships/image" Target="../media/image2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4" Type="http://schemas.openxmlformats.org/officeDocument/2006/relationships/image" Target="../media/image269.png"/><Relationship Id="rId5" Type="http://schemas.openxmlformats.org/officeDocument/2006/relationships/image" Target="../media/image270.png"/><Relationship Id="rId6" Type="http://schemas.openxmlformats.org/officeDocument/2006/relationships/image" Target="../media/image2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4" Type="http://schemas.openxmlformats.org/officeDocument/2006/relationships/image" Target="../media/image274.png"/><Relationship Id="rId5" Type="http://schemas.openxmlformats.org/officeDocument/2006/relationships/image" Target="../media/image275.png"/><Relationship Id="rId6" Type="http://schemas.openxmlformats.org/officeDocument/2006/relationships/image" Target="../media/image2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4" Type="http://schemas.openxmlformats.org/officeDocument/2006/relationships/image" Target="../media/image279.png"/><Relationship Id="rId5" Type="http://schemas.openxmlformats.org/officeDocument/2006/relationships/image" Target="../media/image280.png"/><Relationship Id="rId6" Type="http://schemas.openxmlformats.org/officeDocument/2006/relationships/image" Target="../media/image2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4" Type="http://schemas.openxmlformats.org/officeDocument/2006/relationships/image" Target="../media/image284.png"/><Relationship Id="rId5" Type="http://schemas.openxmlformats.org/officeDocument/2006/relationships/image" Target="../media/image285.png"/><Relationship Id="rId6" Type="http://schemas.openxmlformats.org/officeDocument/2006/relationships/image" Target="../media/image28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4" Type="http://schemas.openxmlformats.org/officeDocument/2006/relationships/image" Target="../media/image289.png"/><Relationship Id="rId5" Type="http://schemas.openxmlformats.org/officeDocument/2006/relationships/image" Target="../media/image290.png"/><Relationship Id="rId6" Type="http://schemas.openxmlformats.org/officeDocument/2006/relationships/image" Target="../media/image29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4" Type="http://schemas.openxmlformats.org/officeDocument/2006/relationships/image" Target="../media/image294.png"/><Relationship Id="rId5" Type="http://schemas.openxmlformats.org/officeDocument/2006/relationships/image" Target="../media/image295.png"/><Relationship Id="rId6" Type="http://schemas.openxmlformats.org/officeDocument/2006/relationships/image" Target="../media/image29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4" Type="http://schemas.openxmlformats.org/officeDocument/2006/relationships/image" Target="../media/image299.png"/><Relationship Id="rId5" Type="http://schemas.openxmlformats.org/officeDocument/2006/relationships/image" Target="../media/image300.png"/><Relationship Id="rId6" Type="http://schemas.openxmlformats.org/officeDocument/2006/relationships/image" Target="../media/image30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4" Type="http://schemas.openxmlformats.org/officeDocument/2006/relationships/image" Target="../media/image304.png"/><Relationship Id="rId5" Type="http://schemas.openxmlformats.org/officeDocument/2006/relationships/image" Target="../media/image30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09550" y="88054"/>
            <a:ext cx="6400800" cy="1918546"/>
            <a:chOff x="0" y="2424854"/>
            <a:chExt cx="6400800" cy="1918546"/>
          </a:xfrm>
        </p:grpSpPr>
        <p:pic>
          <p:nvPicPr>
            <p:cNvPr id="20" name="Picture 19"/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14600"/>
              <a:ext cx="6400800" cy="18288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01579" y="2424854"/>
              <a:ext cx="15327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LDEDLAGY C# RR</a:t>
              </a:r>
              <a:r>
                <a:rPr lang="en-US" sz="1200" dirty="0" smtClean="0">
                  <a:effectLst/>
                  <a:latin typeface="Arial"/>
                  <a:cs typeface="Arial"/>
                </a:rPr>
                <a:t> 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2250" y="1856735"/>
            <a:ext cx="6400800" cy="1902599"/>
            <a:chOff x="200991" y="2122455"/>
            <a:chExt cx="6400800" cy="1902599"/>
          </a:xfrm>
        </p:grpSpPr>
        <p:pic>
          <p:nvPicPr>
            <p:cNvPr id="4" name="Picture 3"/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991" y="2196254"/>
              <a:ext cx="6400800" cy="18288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07969" y="2122455"/>
              <a:ext cx="13160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LD C# AQLKEK</a:t>
              </a:r>
              <a:r>
                <a:rPr lang="en-US" sz="1200" dirty="0" smtClean="0">
                  <a:effectLst/>
                  <a:latin typeface="Arial"/>
                  <a:cs typeface="Arial"/>
                </a:rPr>
                <a:t> 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22250" y="3609469"/>
            <a:ext cx="6400800" cy="1910311"/>
            <a:chOff x="190500" y="3893589"/>
            <a:chExt cx="6400800" cy="1910311"/>
          </a:xfrm>
        </p:grpSpPr>
        <p:pic>
          <p:nvPicPr>
            <p:cNvPr id="23" name="Picture 22"/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500" y="3975100"/>
              <a:ext cx="6400800" cy="18288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772069" y="3893589"/>
              <a:ext cx="15299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EASGSA C# DLPR</a:t>
              </a:r>
              <a:r>
                <a:rPr lang="en-US" sz="1200" dirty="0" smtClean="0">
                  <a:effectLst/>
                  <a:latin typeface="Arial"/>
                  <a:cs typeface="Arial"/>
                </a:rPr>
                <a:t> 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2250" y="5369915"/>
            <a:ext cx="6400800" cy="1956832"/>
            <a:chOff x="457200" y="5675868"/>
            <a:chExt cx="6400800" cy="1956832"/>
          </a:xfrm>
        </p:grpSpPr>
        <p:pic>
          <p:nvPicPr>
            <p:cNvPr id="10" name="Picture 9"/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5803900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043113" y="5675868"/>
              <a:ext cx="11735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LTEG C# SFR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2250" y="7176883"/>
            <a:ext cx="6400800" cy="1964207"/>
            <a:chOff x="2787650" y="7316583"/>
            <a:chExt cx="6400800" cy="1964207"/>
          </a:xfrm>
        </p:grpSpPr>
        <p:pic>
          <p:nvPicPr>
            <p:cNvPr id="13" name="Picture 12"/>
            <p:cNvPicPr preferRelativeResize="0"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7650" y="7451990"/>
              <a:ext cx="6400800" cy="1828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369641" y="7316583"/>
              <a:ext cx="15698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TGSQGQ C# TQVR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0111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30462" y="29140"/>
            <a:ext cx="6400800" cy="1967300"/>
            <a:chOff x="1172125" y="-669360"/>
            <a:chExt cx="6400800" cy="196730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2125" y="-530860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752600" y="-669360"/>
              <a:ext cx="3429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dirty="0"/>
                <a:t>AAASVVSGPPVASD C# ASPGDSAR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30462" y="1816065"/>
            <a:ext cx="6400800" cy="1967300"/>
            <a:chOff x="-177800" y="1705540"/>
            <a:chExt cx="6400800" cy="1967300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7800" y="1844040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24350" y="1705540"/>
              <a:ext cx="18436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QLQY C# ASVDSPYSK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0462" y="3602990"/>
            <a:ext cx="6400800" cy="1969700"/>
            <a:chOff x="25400" y="3698240"/>
            <a:chExt cx="6400800" cy="196970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00" y="3839140"/>
              <a:ext cx="6400800" cy="18288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605761" y="3698240"/>
              <a:ext cx="112527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DGS C# KYR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0462" y="5392315"/>
            <a:ext cx="6400800" cy="1967300"/>
            <a:chOff x="-952500" y="5233600"/>
            <a:chExt cx="6400800" cy="1967300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952500" y="5372100"/>
              <a:ext cx="6400800" cy="18288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-368300" y="5233600"/>
              <a:ext cx="3429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dirty="0"/>
                <a:t>IIPSTPFPQEGQALTLT C# ESK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0462" y="7179240"/>
            <a:ext cx="6400800" cy="1967300"/>
            <a:chOff x="698500" y="7496740"/>
            <a:chExt cx="6400800" cy="1967300"/>
          </a:xfrm>
        </p:grpSpPr>
        <p:pic>
          <p:nvPicPr>
            <p:cNvPr id="17" name="Picture 1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500" y="7635240"/>
              <a:ext cx="6400800" cy="1828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282700" y="7496740"/>
              <a:ext cx="3429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dirty="0"/>
                <a:t>EKETATLN C# QSSGSKPAAQLTWR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51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34950" y="26600"/>
            <a:ext cx="6400800" cy="1967300"/>
            <a:chOff x="-101600" y="140900"/>
            <a:chExt cx="6400800" cy="1967300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1600" y="279400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70049" y="140900"/>
              <a:ext cx="21371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EQAVEGGEVELS C# LVPR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4950" y="1804600"/>
            <a:ext cx="6400800" cy="1980000"/>
            <a:chOff x="-101600" y="1957000"/>
            <a:chExt cx="6400800" cy="1980000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1600" y="2108200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89197" y="1957000"/>
              <a:ext cx="11909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TSEVN C# YR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4950" y="3595300"/>
            <a:ext cx="6400800" cy="1967300"/>
            <a:chOff x="0" y="3811200"/>
            <a:chExt cx="6400800" cy="196730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949700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93663" y="3811200"/>
              <a:ext cx="18777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SQEAGASG C# STEAK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4950" y="5373300"/>
            <a:ext cx="6400800" cy="1980000"/>
            <a:chOff x="-342900" y="5540940"/>
            <a:chExt cx="6400800" cy="1980000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2900" y="5692140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51425" y="5540940"/>
              <a:ext cx="18177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STS C# TTSLASQGER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4950" y="7164000"/>
            <a:ext cx="6400800" cy="1967300"/>
            <a:chOff x="-241300" y="7621200"/>
            <a:chExt cx="6400800" cy="196730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41300" y="7759700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81397" y="7621200"/>
              <a:ext cx="19731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APPPSLTD C# IGTVDSR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51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28600" y="7193880"/>
            <a:ext cx="6400800" cy="1967300"/>
            <a:chOff x="0" y="7873930"/>
            <a:chExt cx="6400800" cy="1967300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012430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84200" y="7873930"/>
              <a:ext cx="3429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dirty="0"/>
                <a:t>KAIPPG C# GDEPEEEDESILDTVIK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8600" y="49460"/>
            <a:ext cx="6400800" cy="1967300"/>
            <a:chOff x="0" y="-382340"/>
            <a:chExt cx="6400800" cy="1967300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43840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84200" y="-382340"/>
              <a:ext cx="3429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dirty="0"/>
                <a:t>LEGGKGDQDDLGVN C# LQNNLT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8600" y="1832390"/>
            <a:ext cx="6400800" cy="1967300"/>
            <a:chOff x="0" y="1639500"/>
            <a:chExt cx="6400800" cy="196730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778000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84200" y="1639500"/>
              <a:ext cx="215981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KEDGDTI C# SGPGMSDPR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8600" y="3615320"/>
            <a:ext cx="6400800" cy="1967300"/>
            <a:chOff x="0" y="3595300"/>
            <a:chExt cx="6400800" cy="1967300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733800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92171" y="3595300"/>
              <a:ext cx="123626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MLPDKD C# 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8600" y="5398250"/>
            <a:ext cx="6400800" cy="1980000"/>
            <a:chOff x="0" y="5732333"/>
            <a:chExt cx="6400800" cy="198000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883533"/>
              <a:ext cx="6400800" cy="18288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97680" y="5732333"/>
              <a:ext cx="20828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MNGQVV C# AVPHNLESK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51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28600" y="2895"/>
            <a:ext cx="6400800" cy="1958066"/>
            <a:chOff x="-31750" y="-35205"/>
            <a:chExt cx="6400800" cy="1958066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1750" y="94061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66580" y="-35205"/>
              <a:ext cx="1815019" cy="258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AALEQP C# EGSLTRPK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8600" y="1801977"/>
            <a:ext cx="6400800" cy="1946211"/>
            <a:chOff x="-31750" y="1857941"/>
            <a:chExt cx="6400800" cy="1946211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750" y="1975352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66580" y="1857941"/>
              <a:ext cx="934520" cy="258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VSLN C# 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8600" y="3589204"/>
            <a:ext cx="6400800" cy="1967300"/>
            <a:chOff x="-31750" y="3949116"/>
            <a:chExt cx="6400800" cy="1967300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1750" y="4087616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566580" y="3949116"/>
              <a:ext cx="225608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VQGELSESN C# GAMPR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8600" y="5397520"/>
            <a:ext cx="6400800" cy="1958066"/>
            <a:chOff x="-31750" y="5763125"/>
            <a:chExt cx="6400800" cy="1958066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1750" y="5892391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66580" y="5763125"/>
              <a:ext cx="1202024" cy="258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 C# SSPVFSR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8600" y="7196602"/>
            <a:ext cx="6400800" cy="1958066"/>
            <a:chOff x="-31750" y="7958602"/>
            <a:chExt cx="6400800" cy="1958066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1750" y="8087868"/>
              <a:ext cx="6400800" cy="18288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66580" y="7958602"/>
              <a:ext cx="1108820" cy="258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SELS C# APK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51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41300" y="12699"/>
            <a:ext cx="6400800" cy="1967300"/>
            <a:chOff x="-101600" y="-938600"/>
            <a:chExt cx="6400800" cy="1967300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1600" y="-800100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80990" y="-938600"/>
              <a:ext cx="11894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VIHE C# QQR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1300" y="1804334"/>
            <a:ext cx="6400800" cy="1967300"/>
            <a:chOff x="-101600" y="1563300"/>
            <a:chExt cx="6400800" cy="1967300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1600" y="1701800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80990" y="1563300"/>
              <a:ext cx="10881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LEL C# DNR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1300" y="3595969"/>
            <a:ext cx="6400800" cy="1967300"/>
            <a:chOff x="-101600" y="3468300"/>
            <a:chExt cx="6400800" cy="1967300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1600" y="3606800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80990" y="3468300"/>
              <a:ext cx="11137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DH C# VAHK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41300" y="5387604"/>
            <a:ext cx="6400800" cy="1967300"/>
            <a:chOff x="-101600" y="5855900"/>
            <a:chExt cx="6400800" cy="196730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1600" y="5994400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80990" y="5855900"/>
              <a:ext cx="12107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EH C# EQLEK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300" y="7189400"/>
            <a:ext cx="6400800" cy="1954600"/>
            <a:chOff x="241300" y="7722800"/>
            <a:chExt cx="6400800" cy="1954600"/>
          </a:xfrm>
        </p:grpSpPr>
        <p:pic>
          <p:nvPicPr>
            <p:cNvPr id="27" name="Picture 2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300" y="7848600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31161" y="7722800"/>
              <a:ext cx="15870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GGDVSV C# EWYR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475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6855" y="14100"/>
            <a:ext cx="6400800" cy="1978845"/>
            <a:chOff x="-215900" y="-655505"/>
            <a:chExt cx="6400800" cy="1978845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15900" y="-505460"/>
              <a:ext cx="6400800" cy="18288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93463" y="-655505"/>
              <a:ext cx="17396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AYDYVE C# PVTGAR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6855" y="1827809"/>
            <a:ext cx="6400800" cy="1917700"/>
            <a:chOff x="-215900" y="1371600"/>
            <a:chExt cx="6400800" cy="1917700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15900" y="1460500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93463" y="1371600"/>
              <a:ext cx="18832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 C# FQPPIHQSLATT C# </a:t>
              </a:r>
              <a:endParaRPr lang="en-US" sz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6855" y="3580373"/>
            <a:ext cx="6400800" cy="1967300"/>
            <a:chOff x="-215900" y="3544500"/>
            <a:chExt cx="6400800" cy="1967300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15900" y="3683000"/>
              <a:ext cx="6400800" cy="18288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93463" y="3544500"/>
              <a:ext cx="10825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E C# SLSPK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6855" y="5382537"/>
            <a:ext cx="6400800" cy="1912345"/>
            <a:chOff x="-215900" y="5802969"/>
            <a:chExt cx="6400800" cy="1912345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5900" y="5886514"/>
              <a:ext cx="6400800" cy="1828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93463" y="5802969"/>
              <a:ext cx="11166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000000"/>
                  </a:solidFill>
                  <a:ea typeface="Times New Roman"/>
                  <a:cs typeface="Arial"/>
                </a:rPr>
                <a:t>nSMRE</a:t>
              </a:r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 C# 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6855" y="7199017"/>
            <a:ext cx="6400800" cy="1933438"/>
            <a:chOff x="-215900" y="7418588"/>
            <a:chExt cx="6400800" cy="1933438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15900" y="7523226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93463" y="7418588"/>
              <a:ext cx="13476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 C# STPEEIKKR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475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42439" y="40"/>
            <a:ext cx="6400800" cy="1955755"/>
            <a:chOff x="-161636" y="-126955"/>
            <a:chExt cx="6400800" cy="1955755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1636" y="0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32119" y="-126955"/>
              <a:ext cx="15972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ea typeface="Times New Roman"/>
                  <a:cs typeface="Arial"/>
                </a:rPr>
                <a:t>VSVQY </a:t>
              </a:r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C# </a:t>
              </a:r>
              <a:r>
                <a:rPr lang="en-US" sz="1200" b="1" dirty="0" err="1">
                  <a:solidFill>
                    <a:srgbClr val="000000"/>
                  </a:solidFill>
                  <a:ea typeface="Times New Roman"/>
                  <a:cs typeface="Arial"/>
                </a:rPr>
                <a:t>DVLHkk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2439" y="1821354"/>
            <a:ext cx="6400800" cy="1935822"/>
            <a:chOff x="-161636" y="1908814"/>
            <a:chExt cx="6400800" cy="1935822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1636" y="2015836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32119" y="1908814"/>
              <a:ext cx="19235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GLYDGPV C# EVSVTPK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2439" y="3622735"/>
            <a:ext cx="6400800" cy="1932146"/>
            <a:chOff x="-161636" y="3655854"/>
            <a:chExt cx="6400800" cy="1932146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1636" y="3759200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32119" y="3655854"/>
              <a:ext cx="288383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MYPGQGPFDT C# ED C# VGHPQGK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2439" y="5420440"/>
            <a:ext cx="6400800" cy="1921120"/>
            <a:chOff x="-161636" y="5675789"/>
            <a:chExt cx="6400800" cy="1921120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1636" y="5768109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32119" y="5675789"/>
              <a:ext cx="170255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AEEDVEPE C# IMEK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2439" y="7207118"/>
            <a:ext cx="6400800" cy="1936895"/>
            <a:chOff x="-161636" y="7530378"/>
            <a:chExt cx="6400800" cy="1936895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61636" y="7638473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32119" y="7530378"/>
              <a:ext cx="166118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SAG C# AAYMAPER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475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43840" y="15042"/>
            <a:ext cx="6400800" cy="1924594"/>
            <a:chOff x="0" y="15042"/>
            <a:chExt cx="6400800" cy="1924594"/>
          </a:xfrm>
        </p:grpSpPr>
        <p:pic>
          <p:nvPicPr>
            <p:cNvPr id="20" name="Picture 1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0836"/>
              <a:ext cx="6400800" cy="18288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05720" y="15042"/>
              <a:ext cx="24540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TKETN C# ESDRER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3840" y="1779055"/>
            <a:ext cx="6400800" cy="1922736"/>
            <a:chOff x="0" y="2152809"/>
            <a:chExt cx="6400800" cy="1922736"/>
          </a:xfrm>
        </p:grpSpPr>
        <p:pic>
          <p:nvPicPr>
            <p:cNvPr id="21" name="Picture 2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46745"/>
              <a:ext cx="6400800" cy="18288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05720" y="2152809"/>
              <a:ext cx="25954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LAV C# GNPATSQPVTSSNHSSR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3840" y="3541210"/>
            <a:ext cx="6400800" cy="1972133"/>
            <a:chOff x="0" y="3444995"/>
            <a:chExt cx="6400800" cy="1972133"/>
          </a:xfrm>
        </p:grpSpPr>
        <p:pic>
          <p:nvPicPr>
            <p:cNvPr id="22" name="Picture 2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88328"/>
              <a:ext cx="6400800" cy="18288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05720" y="3444995"/>
              <a:ext cx="303658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TGEP C# VAELTEENFQR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3840" y="5352762"/>
            <a:ext cx="6400800" cy="1973434"/>
            <a:chOff x="0" y="5272494"/>
            <a:chExt cx="6400800" cy="1973434"/>
          </a:xfrm>
        </p:grpSpPr>
        <p:pic>
          <p:nvPicPr>
            <p:cNvPr id="23" name="Picture 2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417128"/>
              <a:ext cx="6400800" cy="18288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05720" y="5272494"/>
              <a:ext cx="277755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AAAPAPEEEMDE C# EQALAAEPK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43840" y="7165616"/>
            <a:ext cx="6400800" cy="1977460"/>
            <a:chOff x="0" y="7277376"/>
            <a:chExt cx="6400800" cy="1977460"/>
          </a:xfrm>
        </p:grpSpPr>
        <p:pic>
          <p:nvPicPr>
            <p:cNvPr id="24" name="Picture 2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426036"/>
              <a:ext cx="6400800" cy="182880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05720" y="7277376"/>
              <a:ext cx="297629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HYAHTD C# PGHADYVK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475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13360" y="-2239"/>
            <a:ext cx="6400800" cy="1967300"/>
            <a:chOff x="121920" y="-377701"/>
            <a:chExt cx="6400800" cy="1967300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20" y="-239201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27433" y="-377701"/>
              <a:ext cx="153291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ESPPLLPLGTP C# </a:t>
              </a:r>
              <a:endParaRPr lang="en-US" sz="12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3360" y="1798881"/>
            <a:ext cx="6400800" cy="1970392"/>
            <a:chOff x="727433" y="1324750"/>
            <a:chExt cx="6400800" cy="1970392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33" y="1466342"/>
              <a:ext cx="6400800" cy="18288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332946" y="1324750"/>
              <a:ext cx="120214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LLGDVS C# 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13360" y="3603093"/>
            <a:ext cx="6400800" cy="1967300"/>
            <a:chOff x="121920" y="3392100"/>
            <a:chExt cx="6400800" cy="1967300"/>
          </a:xfrm>
        </p:grpSpPr>
        <p:pic>
          <p:nvPicPr>
            <p:cNvPr id="16" name="Picture 1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" y="3530600"/>
              <a:ext cx="6400800" cy="18288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27433" y="3392100"/>
              <a:ext cx="18236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ea typeface="Times New Roman"/>
                  <a:cs typeface="Arial"/>
                </a:rPr>
                <a:t>SQDVAISPQQQ C# SK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3360" y="5404213"/>
            <a:ext cx="6400800" cy="1956257"/>
            <a:chOff x="121920" y="5315573"/>
            <a:chExt cx="6400800" cy="1956257"/>
          </a:xfrm>
        </p:grpSpPr>
        <p:pic>
          <p:nvPicPr>
            <p:cNvPr id="17" name="Picture 16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20" y="5443030"/>
              <a:ext cx="6400800" cy="1828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27433" y="5315573"/>
              <a:ext cx="13020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TFQD C# YSSK</a:t>
              </a:r>
              <a:endParaRPr lang="en-US" sz="12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3360" y="7194291"/>
            <a:ext cx="6400800" cy="1956257"/>
            <a:chOff x="121920" y="7600691"/>
            <a:chExt cx="6400800" cy="1956257"/>
          </a:xfrm>
        </p:grpSpPr>
        <p:pic>
          <p:nvPicPr>
            <p:cNvPr id="18" name="Picture 17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" y="7728148"/>
              <a:ext cx="6400800" cy="18288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727433" y="7600691"/>
              <a:ext cx="16466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TAAGYGDFSEPLEV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475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23945" y="-4356"/>
            <a:ext cx="6400800" cy="1967300"/>
            <a:chOff x="-162560" y="-799452"/>
            <a:chExt cx="6400800" cy="1967300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2560" y="-660952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46690" y="-799452"/>
              <a:ext cx="15014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ea typeface="Times New Roman"/>
                  <a:cs typeface="Arial"/>
                </a:rPr>
                <a:t>C# LEENNGVDKR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3945" y="1790111"/>
            <a:ext cx="6400800" cy="1967300"/>
            <a:chOff x="-162560" y="1428239"/>
            <a:chExt cx="6400800" cy="1967300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2560" y="1566739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46690" y="1428239"/>
              <a:ext cx="187781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SAD C# SVEEEPWKRE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3945" y="3584578"/>
            <a:ext cx="6400800" cy="1967300"/>
            <a:chOff x="-162560" y="3771664"/>
            <a:chExt cx="6400800" cy="196730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2560" y="3910164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46690" y="3771664"/>
              <a:ext cx="277936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NRP C# QPPPPPTLPPPSLATPLSR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3945" y="5379045"/>
            <a:ext cx="6400800" cy="1972159"/>
            <a:chOff x="-162560" y="5589421"/>
            <a:chExt cx="6400800" cy="1972159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2560" y="5732780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46690" y="5589421"/>
              <a:ext cx="20830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S C# KSELPSSAPGGGGV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3945" y="7178371"/>
            <a:ext cx="6400800" cy="1967300"/>
            <a:chOff x="-162560" y="7498618"/>
            <a:chExt cx="6400800" cy="196730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62560" y="7637118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46690" y="7498618"/>
              <a:ext cx="280159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VDMP C# SSKVDIVSPGGDNAGSLR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475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17500" y="68633"/>
            <a:ext cx="6400800" cy="1951667"/>
            <a:chOff x="50800" y="5133"/>
            <a:chExt cx="6400800" cy="1951667"/>
          </a:xfrm>
        </p:grpSpPr>
        <p:pic>
          <p:nvPicPr>
            <p:cNvPr id="10" name="Picture 9"/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00" y="128000"/>
              <a:ext cx="6400800" cy="18288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34700" y="5133"/>
              <a:ext cx="12706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LIPDG C# GVK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7500" y="1810925"/>
            <a:ext cx="6400800" cy="1828300"/>
            <a:chOff x="127000" y="2477000"/>
            <a:chExt cx="6400800" cy="182830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632440"/>
              <a:ext cx="6400800" cy="16728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8291" y="2477000"/>
              <a:ext cx="21470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VGLIGS C# TNSSYEDMGR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7500" y="3506050"/>
            <a:ext cx="6400800" cy="1988066"/>
            <a:chOff x="101600" y="4412734"/>
            <a:chExt cx="6400800" cy="1988066"/>
          </a:xfrm>
        </p:grpSpPr>
        <p:pic>
          <p:nvPicPr>
            <p:cNvPr id="17" name="Picture 16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4572000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92851" y="4412734"/>
              <a:ext cx="25047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SISESSPAATSLPNDG C# GRPR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7500" y="5322841"/>
            <a:ext cx="6400800" cy="1981393"/>
            <a:chOff x="101600" y="5491033"/>
            <a:chExt cx="6400800" cy="1981393"/>
          </a:xfrm>
        </p:grpSpPr>
        <p:pic>
          <p:nvPicPr>
            <p:cNvPr id="20" name="Picture 1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00" y="5643626"/>
              <a:ext cx="6400800" cy="18288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85800" y="5491033"/>
              <a:ext cx="21967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SPSSDSWT C# ADASTGRR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7500" y="7132959"/>
            <a:ext cx="6400800" cy="1957840"/>
            <a:chOff x="101600" y="7033760"/>
            <a:chExt cx="6400800" cy="1957840"/>
          </a:xfrm>
        </p:grpSpPr>
        <p:pic>
          <p:nvPicPr>
            <p:cNvPr id="23" name="Picture 22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00" y="7162800"/>
              <a:ext cx="6400800" cy="18288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93580" y="7033760"/>
              <a:ext cx="24509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DYEPPSLSSAP C# APPPPPQR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0069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3989" y="21600"/>
            <a:ext cx="6400800" cy="1945214"/>
            <a:chOff x="0" y="-652023"/>
            <a:chExt cx="6400800" cy="1945214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535609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07365" y="-652023"/>
              <a:ext cx="199448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404040"/>
                  </a:solidFill>
                  <a:ea typeface="Times New Roman"/>
                  <a:cs typeface="Arial"/>
                </a:rPr>
                <a:t>TGAP C# RSER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3989" y="1818741"/>
            <a:ext cx="6400800" cy="1948346"/>
            <a:chOff x="0" y="1293191"/>
            <a:chExt cx="6400800" cy="1948346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12737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07365" y="1293191"/>
              <a:ext cx="245960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LVTGDRNNSS C# 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3989" y="3619014"/>
            <a:ext cx="6400800" cy="1945214"/>
            <a:chOff x="0" y="3213195"/>
            <a:chExt cx="6400800" cy="1945214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329609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07365" y="3213195"/>
              <a:ext cx="259224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SDPYHATTGPLSPSKD C# GSPK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3989" y="5416155"/>
            <a:ext cx="6400800" cy="1941045"/>
            <a:chOff x="0" y="5116841"/>
            <a:chExt cx="6400800" cy="1941045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229086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07365" y="5116841"/>
              <a:ext cx="20718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LSTAS C# PTPK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3989" y="7209127"/>
            <a:ext cx="6400800" cy="1940683"/>
            <a:chOff x="0" y="7518331"/>
            <a:chExt cx="6400800" cy="1940683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630214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07365" y="7518331"/>
              <a:ext cx="165808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SG C# GLTR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475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3981" y="32649"/>
            <a:ext cx="6400800" cy="1934171"/>
            <a:chOff x="-176696" y="-497415"/>
            <a:chExt cx="6400800" cy="1934171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6696" y="-392044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19626" y="-497415"/>
              <a:ext cx="11424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YQE C# DSR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3981" y="1829433"/>
            <a:ext cx="6400800" cy="1934171"/>
            <a:chOff x="-176696" y="1805979"/>
            <a:chExt cx="6400800" cy="1934171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6696" y="1911350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19626" y="1805979"/>
              <a:ext cx="12164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NTVP C# QKR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3981" y="3626217"/>
            <a:ext cx="6400800" cy="1931980"/>
            <a:chOff x="-176696" y="3822777"/>
            <a:chExt cx="6400800" cy="193198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76696" y="3925957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19626" y="3822777"/>
              <a:ext cx="16938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ea typeface="Times New Roman"/>
                  <a:cs typeface="Arial"/>
                </a:rPr>
                <a:t>VDSTT C# LFPVEEK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3981" y="5420810"/>
            <a:ext cx="6400800" cy="1930323"/>
            <a:chOff x="-176696" y="5634115"/>
            <a:chExt cx="6400800" cy="1930323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76696" y="5735638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19626" y="5634115"/>
              <a:ext cx="10824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TLD C# EPK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3981" y="7213747"/>
            <a:ext cx="6400800" cy="1931380"/>
            <a:chOff x="-176696" y="7732768"/>
            <a:chExt cx="6400800" cy="193138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76696" y="7835348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19626" y="7732768"/>
              <a:ext cx="22452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IVSNAS C# TTN C# LAPLAK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475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42946" y="44172"/>
            <a:ext cx="6400800" cy="1944739"/>
            <a:chOff x="0" y="-419634"/>
            <a:chExt cx="6400800" cy="1944739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303695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00376" y="-419634"/>
              <a:ext cx="264719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TTSFAES C# KPVQQPSAFGSMK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2946" y="1836966"/>
            <a:ext cx="6400800" cy="1943204"/>
            <a:chOff x="0" y="1658075"/>
            <a:chExt cx="6400800" cy="1943204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72479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00376" y="1658075"/>
              <a:ext cx="9885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S C# SEVR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42946" y="3628225"/>
            <a:ext cx="6400800" cy="1941405"/>
            <a:chOff x="0" y="3327439"/>
            <a:chExt cx="6400800" cy="1941405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440044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00376" y="3327439"/>
              <a:ext cx="153584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SVGVN C# </a:t>
              </a:r>
              <a:r>
                <a:rPr lang="en-US" sz="1200" b="1" dirty="0" err="1">
                  <a:solidFill>
                    <a:srgbClr val="000000"/>
                  </a:solidFill>
                  <a:ea typeface="Times New Roman"/>
                  <a:cs typeface="Arial"/>
                </a:rPr>
                <a:t>EkMPK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2946" y="5417685"/>
            <a:ext cx="6400800" cy="1934171"/>
            <a:chOff x="0" y="5581192"/>
            <a:chExt cx="6400800" cy="1934171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686563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00376" y="5581192"/>
              <a:ext cx="12279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MV C# DVVSR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2946" y="7199912"/>
            <a:ext cx="6400800" cy="1945214"/>
            <a:chOff x="0" y="7718933"/>
            <a:chExt cx="6400800" cy="1945214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835347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00376" y="7718933"/>
              <a:ext cx="20145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Arial"/>
                </a:rPr>
                <a:t>SLPQPQKVNSILG C# SQ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475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3985" y="10555"/>
            <a:ext cx="6400800" cy="1945214"/>
            <a:chOff x="-88348" y="-707240"/>
            <a:chExt cx="6400800" cy="1945214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8348" y="-590826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09416" y="-707240"/>
              <a:ext cx="17379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QKEYK C# GDLVFAK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3985" y="1787188"/>
            <a:ext cx="6400800" cy="1967300"/>
            <a:chOff x="-88348" y="1033180"/>
            <a:chExt cx="6400800" cy="1967300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8348" y="1171680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09416" y="1033180"/>
              <a:ext cx="16211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>LLQ C# DPSSASQF</a:t>
              </a:r>
              <a:endParaRPr lang="en-US" sz="12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3985" y="3585907"/>
            <a:ext cx="6400800" cy="1967300"/>
            <a:chOff x="-88348" y="3051718"/>
            <a:chExt cx="6400800" cy="196730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8348" y="3190218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09416" y="3051718"/>
              <a:ext cx="14330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SME C# NLEEAR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3985" y="5384625"/>
            <a:ext cx="6400800" cy="1967300"/>
            <a:chOff x="-88348" y="5239674"/>
            <a:chExt cx="6400800" cy="1967300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8348" y="5378174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09416" y="5239674"/>
              <a:ext cx="12506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C# SPTEAAVR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3985" y="7183343"/>
            <a:ext cx="6400800" cy="1967300"/>
            <a:chOff x="-88348" y="7569848"/>
            <a:chExt cx="6400800" cy="196730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88348" y="7708348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09416" y="7569848"/>
              <a:ext cx="10568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SFNRNE C# 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1958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36340" y="-8210"/>
            <a:ext cx="6400800" cy="1967300"/>
            <a:chOff x="301625" y="-560360"/>
            <a:chExt cx="6400800" cy="1967300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1625" y="-421860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75265" y="-560360"/>
              <a:ext cx="20489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ISDNGPYE C# </a:t>
              </a:r>
              <a:r>
                <a:rPr lang="en-US" sz="1200" b="1" dirty="0" err="1" smtClean="0">
                  <a:solidFill>
                    <a:srgbClr val="000000"/>
                  </a:solidFill>
                  <a:ea typeface="Times New Roman"/>
                </a:rPr>
                <a:t>HVGaIYDR</a:t>
              </a:r>
              <a:r>
                <a:rPr lang="en-US" sz="1200" dirty="0" smtClean="0"/>
                <a:t> </a:t>
              </a:r>
              <a:endParaRPr lang="en-US" sz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340" y="1789111"/>
            <a:ext cx="6400800" cy="1967300"/>
            <a:chOff x="301625" y="1268440"/>
            <a:chExt cx="6400800" cy="1967300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625" y="1406940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075265" y="1268440"/>
              <a:ext cx="22507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LTVHEGQELALG C# LAQTK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6340" y="3586432"/>
            <a:ext cx="6400800" cy="1967300"/>
            <a:chOff x="301625" y="2935888"/>
            <a:chExt cx="6400800" cy="196730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625" y="3074388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075265" y="2935888"/>
              <a:ext cx="15500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GAGP C# SPGLER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6340" y="5383753"/>
            <a:ext cx="6400800" cy="1967300"/>
            <a:chOff x="301625" y="5033833"/>
            <a:chExt cx="6400800" cy="1967300"/>
          </a:xfrm>
        </p:grpSpPr>
        <p:pic>
          <p:nvPicPr>
            <p:cNvPr id="20" name="Picture 1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625" y="5172333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075265" y="5033833"/>
              <a:ext cx="121958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 TVEYAP C# 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6340" y="7181073"/>
            <a:ext cx="6400800" cy="1967300"/>
            <a:chOff x="457200" y="7744266"/>
            <a:chExt cx="6400800" cy="196730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7882766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075265" y="7744266"/>
              <a:ext cx="3429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dirty="0"/>
                <a:t>VE C# VGSEGASEGIVLPLVSSNSGPR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958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" y="10132"/>
            <a:ext cx="6400800" cy="1966099"/>
            <a:chOff x="0" y="-739168"/>
            <a:chExt cx="6400800" cy="1966099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601869"/>
              <a:ext cx="6400800" cy="1828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85441" y="-739168"/>
              <a:ext cx="22280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SWTWPEGPEQTLH C# EAR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8600" y="1786432"/>
            <a:ext cx="6400800" cy="1968705"/>
            <a:chOff x="0" y="1534132"/>
            <a:chExt cx="6400800" cy="1968705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74037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5441" y="1534132"/>
              <a:ext cx="10568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 C# EAINAR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3565338"/>
            <a:ext cx="6400800" cy="1976833"/>
            <a:chOff x="0" y="3807432"/>
            <a:chExt cx="6400800" cy="1976833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955465"/>
              <a:ext cx="6400800" cy="18288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85441" y="3807432"/>
              <a:ext cx="16238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 C# VATNAHGTDSR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5352371"/>
            <a:ext cx="6400800" cy="1972261"/>
            <a:chOff x="0" y="6093432"/>
            <a:chExt cx="6400800" cy="1972261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236893"/>
              <a:ext cx="6400800" cy="18288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5441" y="6093432"/>
              <a:ext cx="12020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LDDLD C# PR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8600" y="7134832"/>
            <a:ext cx="6400800" cy="2004088"/>
            <a:chOff x="0" y="7833332"/>
            <a:chExt cx="6400800" cy="2004088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008620"/>
              <a:ext cx="6400800" cy="1828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85441" y="7833332"/>
              <a:ext cx="19646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A C# LDDSYASGEGLKR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958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41300" y="-6866"/>
            <a:ext cx="6400800" cy="1962666"/>
            <a:chOff x="0" y="-718066"/>
            <a:chExt cx="6400800" cy="1962666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584200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79849" y="-718066"/>
              <a:ext cx="20543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QLVYEADG C# SPHGTLK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1300" y="1798166"/>
            <a:ext cx="6400800" cy="1949965"/>
            <a:chOff x="0" y="1440935"/>
            <a:chExt cx="6400800" cy="1949965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62100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79849" y="1440935"/>
              <a:ext cx="21995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NVGTGLVGAPA C# GDVMK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1300" y="3590497"/>
            <a:ext cx="6400800" cy="1958982"/>
            <a:chOff x="0" y="3003035"/>
            <a:chExt cx="6400800" cy="1958982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133217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79849" y="3003035"/>
              <a:ext cx="146431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LQAGIDL C# ETR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1300" y="5391845"/>
            <a:ext cx="6400800" cy="1947870"/>
            <a:chOff x="0" y="5784335"/>
            <a:chExt cx="6400800" cy="1947870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903405"/>
              <a:ext cx="6400800" cy="1828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79849" y="5784335"/>
              <a:ext cx="13646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GAQNAD C# 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1300" y="7182079"/>
            <a:ext cx="6400800" cy="1967192"/>
            <a:chOff x="0" y="7778979"/>
            <a:chExt cx="6400800" cy="1967192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917371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9849" y="7778979"/>
              <a:ext cx="93427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TRDLP C# 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1958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8600" y="2857"/>
            <a:ext cx="6400800" cy="1956088"/>
            <a:chOff x="3314700" y="-848043"/>
            <a:chExt cx="6400800" cy="1956088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4700" y="-720755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042084" y="-848043"/>
              <a:ext cx="23587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TS C# RLSGSLGAGS C# 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" y="1803693"/>
            <a:ext cx="6400800" cy="1937265"/>
            <a:chOff x="0" y="1326635"/>
            <a:chExt cx="6400800" cy="1937265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35100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93569" y="1326635"/>
              <a:ext cx="111145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TK C# </a:t>
              </a:r>
              <a:r>
                <a:rPr lang="en-US" sz="1200" b="1" dirty="0" err="1">
                  <a:solidFill>
                    <a:srgbClr val="000000"/>
                  </a:solidFill>
                  <a:ea typeface="Times New Roman"/>
                </a:rPr>
                <a:t>EEIk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" y="3585706"/>
            <a:ext cx="6400800" cy="1931511"/>
            <a:chOff x="0" y="2966879"/>
            <a:chExt cx="6400800" cy="1931511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069590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93570" y="2966879"/>
              <a:ext cx="333073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ATGHSGGG C# ISQGQSYDTDKGR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8600" y="5361965"/>
            <a:ext cx="6400800" cy="1961921"/>
            <a:chOff x="0" y="5086579"/>
            <a:chExt cx="6400800" cy="1961921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219700"/>
              <a:ext cx="6400800" cy="1828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93569" y="5086579"/>
              <a:ext cx="205651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>S C# SKDPSGAHPSVR</a:t>
              </a:r>
              <a:endParaRPr lang="en-US" sz="12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0" y="7168635"/>
            <a:ext cx="6400800" cy="1964253"/>
            <a:chOff x="0" y="7371835"/>
            <a:chExt cx="6400800" cy="1964253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507288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93569" y="7371835"/>
              <a:ext cx="209421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I C# Q C# LEGHIQ C# 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958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" y="12700"/>
            <a:ext cx="6400800" cy="1968500"/>
            <a:chOff x="50800" y="-1473200"/>
            <a:chExt cx="6400800" cy="1968500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00" y="-1333500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33899" y="-1473200"/>
              <a:ext cx="22596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TP C# AETPAEPVDWAFAQR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" y="1763731"/>
            <a:ext cx="6400800" cy="1962666"/>
            <a:chOff x="50800" y="594606"/>
            <a:chExt cx="6400800" cy="1962666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" y="728472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33899" y="594606"/>
              <a:ext cx="11081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QN C# LSSR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" y="3508928"/>
            <a:ext cx="6400800" cy="1959109"/>
            <a:chOff x="50800" y="2660135"/>
            <a:chExt cx="6400800" cy="1959109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2790444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33899" y="2660135"/>
              <a:ext cx="14416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SVPDDYR C# GK</a:t>
              </a:r>
              <a:r>
                <a:rPr lang="en-US" sz="1200" dirty="0"/>
                <a:t> </a:t>
              </a:r>
            </a:p>
          </p:txBody>
        </p:sp>
      </p:grpSp>
      <p:pic>
        <p:nvPicPr>
          <p:cNvPr id="5" name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392205"/>
            <a:ext cx="6400800" cy="1828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1698" y="5237868"/>
            <a:ext cx="28459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ea typeface="Times New Roman"/>
              </a:rPr>
              <a:t>GQVPGHASQGTQAVESS C# SK</a:t>
            </a:r>
            <a:r>
              <a:rPr lang="en-US" sz="1200" dirty="0"/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8600" y="7003535"/>
            <a:ext cx="6400800" cy="1988065"/>
            <a:chOff x="50800" y="7016235"/>
            <a:chExt cx="6400800" cy="1988065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" y="7175500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33899" y="7016235"/>
              <a:ext cx="1327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ea typeface="Times New Roman"/>
                </a:rPr>
                <a:t>DNAL C# ENAR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493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4000" y="3433"/>
            <a:ext cx="6400800" cy="1988066"/>
            <a:chOff x="0" y="-705366"/>
            <a:chExt cx="6400800" cy="1988066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546100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79985" y="-705366"/>
              <a:ext cx="12932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DTAF C# VDSK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4000" y="1798141"/>
            <a:ext cx="6400800" cy="1979937"/>
            <a:chOff x="0" y="1593335"/>
            <a:chExt cx="6400800" cy="1979937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44472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79985" y="1593335"/>
              <a:ext cx="22568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TSPAPDILSLPEDP C# LGPR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4000" y="3584720"/>
            <a:ext cx="6400800" cy="1969865"/>
            <a:chOff x="0" y="3893979"/>
            <a:chExt cx="6400800" cy="1969865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035044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79985" y="3893979"/>
              <a:ext cx="26966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SM C# APLPVAAQSTTLPSLSGR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4000" y="5361227"/>
            <a:ext cx="6400800" cy="1988065"/>
            <a:chOff x="0" y="5771635"/>
            <a:chExt cx="6400800" cy="1988065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930900"/>
              <a:ext cx="6400800" cy="1828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79985" y="5771635"/>
              <a:ext cx="23848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 C# EASAVPAPDFEWYRDDTR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4000" y="7155935"/>
            <a:ext cx="6400800" cy="1979937"/>
            <a:chOff x="0" y="7625835"/>
            <a:chExt cx="6400800" cy="1979937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776972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9985" y="7625835"/>
              <a:ext cx="13391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EQSGKYE C# 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49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5270" y="21074"/>
            <a:ext cx="6400800" cy="1975366"/>
            <a:chOff x="0" y="3345934"/>
            <a:chExt cx="6400800" cy="1975366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492500"/>
              <a:ext cx="6400800" cy="1828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89262" y="3345934"/>
              <a:ext cx="18749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EG C# YGDKDEFPGVR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5270" y="1819806"/>
            <a:ext cx="6400800" cy="1962666"/>
            <a:chOff x="-1" y="3358634"/>
            <a:chExt cx="6400800" cy="1962666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492500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77644" y="3358634"/>
              <a:ext cx="14159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NSLDC# EIVSAK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5270" y="3605838"/>
            <a:ext cx="6400800" cy="1972796"/>
            <a:chOff x="0" y="5913904"/>
            <a:chExt cx="6400800" cy="1972796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057900"/>
              <a:ext cx="6400800" cy="18288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6562" y="5913904"/>
              <a:ext cx="3429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YSDVEVPASVTGHSFASDGDSGT C# SPLR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5270" y="5402000"/>
            <a:ext cx="6400800" cy="1967007"/>
            <a:chOff x="-1714500" y="5505419"/>
            <a:chExt cx="6400800" cy="1967007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714500" y="5643626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-1118341" y="5505419"/>
              <a:ext cx="21198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TAGPQSQVL C# GVMMDR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5270" y="7192372"/>
            <a:ext cx="6400800" cy="1970286"/>
            <a:chOff x="577644" y="7973814"/>
            <a:chExt cx="6400800" cy="1970286"/>
          </a:xfrm>
        </p:grpSpPr>
        <p:pic>
          <p:nvPicPr>
            <p:cNvPr id="16" name="Picture 15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644" y="8115300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169529" y="7973814"/>
              <a:ext cx="13191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TGAP C# RSER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0541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8600" y="5834"/>
            <a:ext cx="6400800" cy="1962666"/>
            <a:chOff x="0" y="-641866"/>
            <a:chExt cx="6400800" cy="1962666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508000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03562" y="-641866"/>
              <a:ext cx="17750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NAEGSTVT C# TGSIR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" y="1797404"/>
            <a:ext cx="6400800" cy="1964715"/>
            <a:chOff x="0" y="1365479"/>
            <a:chExt cx="6400800" cy="1964715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01394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3562" y="1365479"/>
              <a:ext cx="9798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>TVA C# NR</a:t>
              </a:r>
              <a:endParaRPr lang="en-US" sz="12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" y="3591023"/>
            <a:ext cx="6400800" cy="1968253"/>
            <a:chOff x="0" y="3498335"/>
            <a:chExt cx="6400800" cy="1968253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637788"/>
              <a:ext cx="6400800" cy="1828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3562" y="3498335"/>
              <a:ext cx="17609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IVSSKDY C# VTANSK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8600" y="5388180"/>
            <a:ext cx="6400800" cy="1951553"/>
            <a:chOff x="0" y="5555735"/>
            <a:chExt cx="6400800" cy="1951553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678488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8962" y="5555735"/>
              <a:ext cx="14498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ea typeface="Times New Roman"/>
                </a:rPr>
                <a:t>TDFFEDENGQR?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8600" y="7168635"/>
            <a:ext cx="6400800" cy="1964253"/>
            <a:chOff x="0" y="7473435"/>
            <a:chExt cx="6400800" cy="1964253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608888"/>
              <a:ext cx="6400800" cy="18288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03562" y="7473435"/>
              <a:ext cx="16853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VVEQM C# VTQYQK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493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1399" y="-32489"/>
            <a:ext cx="6400800" cy="1965960"/>
            <a:chOff x="-304800" y="-883166"/>
            <a:chExt cx="6858000" cy="21444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04800" y="-774700"/>
              <a:ext cx="6858000" cy="203596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71682" y="-883166"/>
              <a:ext cx="333674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SAPSIPKENFS C# LTR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1399" y="1768278"/>
            <a:ext cx="6400800" cy="1965960"/>
            <a:chOff x="-304800" y="1275835"/>
            <a:chExt cx="6858000" cy="21557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04800" y="1397000"/>
              <a:ext cx="6858000" cy="203454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33582" y="1275835"/>
              <a:ext cx="300097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QTETGEGSV C# QR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1399" y="3569045"/>
            <a:ext cx="6400800" cy="1965960"/>
            <a:chOff x="-304800" y="3422135"/>
            <a:chExt cx="6858000" cy="21557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04800" y="3543300"/>
              <a:ext cx="6858000" cy="203454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33583" y="3422135"/>
              <a:ext cx="326986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SASASPLTP C# SAPR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1399" y="5369812"/>
            <a:ext cx="6400800" cy="1965960"/>
            <a:chOff x="-304800" y="5593835"/>
            <a:chExt cx="6858000" cy="21557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04800" y="5715000"/>
              <a:ext cx="6858000" cy="20345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33583" y="5593835"/>
              <a:ext cx="31663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SAP C# GSLAFSGDR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1399" y="7170579"/>
            <a:ext cx="6400800" cy="1965960"/>
            <a:chOff x="231399" y="7170579"/>
            <a:chExt cx="6400800" cy="19659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399" y="7279404"/>
              <a:ext cx="6400800" cy="185713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27222" y="7170579"/>
              <a:ext cx="373207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APISLSQDPSPPLNGSTTS C# GPDRR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493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1300" y="-6866"/>
            <a:ext cx="6400800" cy="1949966"/>
            <a:chOff x="-165100" y="-654566"/>
            <a:chExt cx="6400800" cy="1949966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5100" y="-533400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16126" y="-654566"/>
              <a:ext cx="20118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TIKSP C# DSGYSYETIEK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1300" y="1774310"/>
            <a:ext cx="6400800" cy="1962665"/>
            <a:chOff x="-165100" y="1656835"/>
            <a:chExt cx="6400800" cy="1962665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5100" y="1790700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16126" y="1656835"/>
              <a:ext cx="20144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TIKTPEDGGYT C# EITEK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1300" y="3568185"/>
            <a:ext cx="6400800" cy="1962665"/>
            <a:chOff x="-165100" y="3942835"/>
            <a:chExt cx="6400800" cy="1962665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5100" y="4076700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16126" y="3942835"/>
              <a:ext cx="19206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SALRDAY C# SEEKELK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1300" y="5362060"/>
            <a:ext cx="6400800" cy="1962665"/>
            <a:chOff x="-165100" y="6076435"/>
            <a:chExt cx="6400800" cy="1962665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5100" y="6210300"/>
              <a:ext cx="6400800" cy="1828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16126" y="6076435"/>
              <a:ext cx="18152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SPDTSAY C# YETMEK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1300" y="7155935"/>
            <a:ext cx="6400800" cy="1978799"/>
            <a:chOff x="-165100" y="8222735"/>
            <a:chExt cx="6400800" cy="1978799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65100" y="8372734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16126" y="8222735"/>
              <a:ext cx="24221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ea typeface="Times New Roman"/>
                </a:rPr>
                <a:t>TPQASTYSYETSDR C# YTTEK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493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6233" y="-6866"/>
            <a:ext cx="6400800" cy="1962666"/>
            <a:chOff x="-190500" y="-730766"/>
            <a:chExt cx="6400800" cy="1962666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0500" y="-596900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3818" y="-730766"/>
              <a:ext cx="23366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MP C# FPIESKEEEDKAEQAK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6233" y="1769780"/>
            <a:ext cx="6400800" cy="1958181"/>
            <a:chOff x="-190500" y="1379379"/>
            <a:chExt cx="6400800" cy="1958181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90500" y="1508760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83817" y="1379379"/>
              <a:ext cx="300708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SLYSEPFKE C# PKVEKPSVQSSKPK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33" y="3541941"/>
            <a:ext cx="6400800" cy="1962665"/>
            <a:chOff x="-190500" y="3549135"/>
            <a:chExt cx="6400800" cy="1962665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90500" y="3683000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83818" y="3549135"/>
              <a:ext cx="21798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LSNVAPP C# ILRKNPPSAR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6233" y="5318586"/>
            <a:ext cx="6400800" cy="1949965"/>
            <a:chOff x="-190500" y="5720835"/>
            <a:chExt cx="6400800" cy="1949965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0500" y="5842000"/>
              <a:ext cx="6400800" cy="1828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83818" y="5720835"/>
              <a:ext cx="19860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EAT C# QPSGTRPEDIEK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6233" y="7082532"/>
            <a:ext cx="6400800" cy="1961395"/>
            <a:chOff x="-190500" y="7994135"/>
            <a:chExt cx="6400800" cy="1961395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90500" y="8126730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83818" y="7994135"/>
              <a:ext cx="10768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TY C# YDLR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493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" y="-19717"/>
            <a:ext cx="6400800" cy="1962817"/>
            <a:chOff x="-101600" y="-819817"/>
            <a:chExt cx="6400800" cy="1962817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1600" y="-685800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88950" y="-819817"/>
              <a:ext cx="48831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TPGAAASGAAAASEDGS C# G C# LPNPGTFEE C# HRK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" y="1744053"/>
            <a:ext cx="6400800" cy="1964760"/>
            <a:chOff x="-101600" y="1476940"/>
            <a:chExt cx="6400800" cy="1964760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1600" y="1612900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88950" y="1476940"/>
              <a:ext cx="21341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GVSV C# ETE C# TDMGLR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" y="3509766"/>
            <a:ext cx="6400800" cy="1967300"/>
            <a:chOff x="-101600" y="3623240"/>
            <a:chExt cx="6400800" cy="1967300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1600" y="3761740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88950" y="3623240"/>
              <a:ext cx="19604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LPENTPP C# QQVDQPK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150" y="5265939"/>
            <a:ext cx="5695950" cy="1820661"/>
            <a:chOff x="819150" y="5265939"/>
            <a:chExt cx="5695950" cy="1820661"/>
          </a:xfrm>
        </p:grpSpPr>
        <p:sp>
          <p:nvSpPr>
            <p:cNvPr id="5" name="Rectangle 4"/>
            <p:cNvSpPr>
              <a:spLocks/>
            </p:cNvSpPr>
            <p:nvPr/>
          </p:nvSpPr>
          <p:spPr>
            <a:xfrm>
              <a:off x="819150" y="5555018"/>
              <a:ext cx="5695950" cy="153158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36768" y="5265939"/>
              <a:ext cx="22636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ea typeface="Times New Roman"/>
                </a:rPr>
                <a:t>VLTENVI C# </a:t>
              </a:r>
              <a:r>
                <a:rPr lang="en-US" sz="1200" b="1" dirty="0" err="1">
                  <a:solidFill>
                    <a:srgbClr val="FF0000"/>
                  </a:solidFill>
                  <a:ea typeface="Times New Roman"/>
                </a:rPr>
                <a:t>GkSGVT</a:t>
              </a:r>
              <a:r>
                <a:rPr lang="en-US" sz="1200" b="1" dirty="0">
                  <a:solidFill>
                    <a:srgbClr val="FF0000"/>
                  </a:solidFill>
                  <a:ea typeface="Times New Roman"/>
                </a:rPr>
                <a:t> C# SR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0" y="7181335"/>
            <a:ext cx="6400800" cy="1962665"/>
            <a:chOff x="-101600" y="7778235"/>
            <a:chExt cx="6400800" cy="1962665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1600" y="7912100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88950" y="7778235"/>
              <a:ext cx="16724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TSASIGSL C# ADAR</a:t>
              </a:r>
              <a:r>
                <a:rPr lang="en-US" sz="1200" dirty="0"/>
                <a:t> 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755900" y="6134100"/>
            <a:ext cx="1570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Mucin-6 placeholder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3493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41300" y="5834"/>
            <a:ext cx="6400800" cy="1949966"/>
            <a:chOff x="0" y="-337066"/>
            <a:chExt cx="6400800" cy="1949966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215900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8134" y="-337066"/>
              <a:ext cx="9284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TTI C# GK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1300" y="1802500"/>
            <a:ext cx="6400800" cy="1952251"/>
            <a:chOff x="0" y="1529835"/>
            <a:chExt cx="6400800" cy="1952251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53286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8134" y="1529835"/>
              <a:ext cx="9328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VI C# TSR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1300" y="3601451"/>
            <a:ext cx="6400800" cy="1949965"/>
            <a:chOff x="0" y="3472935"/>
            <a:chExt cx="6400800" cy="1949965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94100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88134" y="3472935"/>
              <a:ext cx="16283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ALVGDEAELP C# 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1300" y="5398116"/>
            <a:ext cx="6400800" cy="1949965"/>
            <a:chOff x="0" y="5149335"/>
            <a:chExt cx="6400800" cy="1949965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270500"/>
              <a:ext cx="6400800" cy="1828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88134" y="5149335"/>
              <a:ext cx="12192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SMDPS C# TR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1300" y="7194779"/>
            <a:ext cx="6400800" cy="1961921"/>
            <a:chOff x="0" y="7194779"/>
            <a:chExt cx="6400800" cy="1961921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327900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8134" y="7194779"/>
              <a:ext cx="18421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AVTEGAQAVEEPSI C# 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3493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5900" y="18534"/>
            <a:ext cx="6400800" cy="1962666"/>
            <a:chOff x="-114300" y="-794266"/>
            <a:chExt cx="6400800" cy="1962666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4300" y="-660400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7354" y="-794266"/>
              <a:ext cx="14673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ea typeface="Times New Roman"/>
                </a:rPr>
                <a:t>T C# DESSF C# 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5900" y="1808267"/>
            <a:ext cx="6400800" cy="1962665"/>
            <a:chOff x="-114300" y="1364735"/>
            <a:chExt cx="6400800" cy="1962665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4300" y="1498600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7354" y="1364735"/>
              <a:ext cx="21257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NVDKNDEAEYV C# IAENK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5900" y="3597999"/>
            <a:ext cx="6400800" cy="1962665"/>
            <a:chOff x="-114300" y="3460235"/>
            <a:chExt cx="6400800" cy="1962665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4300" y="3594100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17354" y="3460235"/>
              <a:ext cx="15356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TDEGTYR C# EGR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5900" y="5387730"/>
            <a:ext cx="6400800" cy="1966539"/>
            <a:chOff x="-114300" y="5428735"/>
            <a:chExt cx="6400800" cy="1966539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4300" y="5566474"/>
              <a:ext cx="6400800" cy="1828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17354" y="5428735"/>
              <a:ext cx="18548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LSDSGRYD C# EAASR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900" y="7181335"/>
            <a:ext cx="6400800" cy="1962665"/>
            <a:chOff x="-114300" y="7067035"/>
            <a:chExt cx="6400800" cy="1962665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4300" y="7200900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17354" y="7067035"/>
              <a:ext cx="14502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QGEDAEVV C# 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493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" y="-19565"/>
            <a:ext cx="6400800" cy="1949965"/>
            <a:chOff x="241300" y="5835"/>
            <a:chExt cx="6400800" cy="1949965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300" y="127000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41142" y="5835"/>
              <a:ext cx="20656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LD C# QVQGRPQPEITWR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" y="1774496"/>
            <a:ext cx="6400800" cy="1961921"/>
            <a:chOff x="241300" y="1301979"/>
            <a:chExt cx="6400800" cy="1961921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00" y="1435100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41142" y="1301979"/>
              <a:ext cx="21399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>QMAEIQSTAGVKPS C# SK</a:t>
              </a:r>
              <a:endParaRPr lang="en-US" sz="12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" y="3580513"/>
            <a:ext cx="6400800" cy="1949965"/>
            <a:chOff x="241300" y="3066535"/>
            <a:chExt cx="6400800" cy="1949965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3187700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41142" y="3066535"/>
              <a:ext cx="16381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LLQ C# DPSSAGQF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8600" y="5374574"/>
            <a:ext cx="6400800" cy="1962665"/>
            <a:chOff x="241300" y="5149335"/>
            <a:chExt cx="6400800" cy="1962665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5283200"/>
              <a:ext cx="6400800" cy="1828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41142" y="5149335"/>
              <a:ext cx="24392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GTVL C# GPPPAVENASLVGVR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8600" y="7181335"/>
            <a:ext cx="6400800" cy="1962665"/>
            <a:chOff x="228600" y="7181335"/>
            <a:chExt cx="6400800" cy="1962665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00" y="7315200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28442" y="7181335"/>
              <a:ext cx="10740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FDAY C# FR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6652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63600" y="45077"/>
            <a:ext cx="5549900" cy="1810464"/>
            <a:chOff x="504825" y="541539"/>
            <a:chExt cx="5695950" cy="1820661"/>
          </a:xfrm>
        </p:grpSpPr>
        <p:grpSp>
          <p:nvGrpSpPr>
            <p:cNvPr id="3" name="Group 2"/>
            <p:cNvGrpSpPr/>
            <p:nvPr/>
          </p:nvGrpSpPr>
          <p:grpSpPr>
            <a:xfrm>
              <a:off x="504825" y="541539"/>
              <a:ext cx="5695950" cy="1820661"/>
              <a:chOff x="819150" y="5265939"/>
              <a:chExt cx="5695950" cy="1820661"/>
            </a:xfrm>
          </p:grpSpPr>
          <p:sp>
            <p:nvSpPr>
              <p:cNvPr id="4" name="Rectangle 3"/>
              <p:cNvSpPr>
                <a:spLocks/>
              </p:cNvSpPr>
              <p:nvPr/>
            </p:nvSpPr>
            <p:spPr>
              <a:xfrm>
                <a:off x="819150" y="5555018"/>
                <a:ext cx="5695950" cy="1531582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936768" y="5265939"/>
                <a:ext cx="226363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ea typeface="Times New Roman"/>
                  </a:rPr>
                  <a:t>AQ C# QR</a:t>
                </a:r>
                <a:endParaRPr lang="en-US" sz="12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527300" y="1473200"/>
              <a:ext cx="16903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Neurocan</a:t>
              </a:r>
              <a:r>
                <a:rPr lang="en-US" sz="1200" dirty="0" smtClean="0"/>
                <a:t> placeholder</a:t>
              </a:r>
              <a:endParaRPr lang="en-US" sz="12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8600" y="1855541"/>
            <a:ext cx="6400800" cy="1926747"/>
            <a:chOff x="0" y="1735194"/>
            <a:chExt cx="6400800" cy="192674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82519"/>
              <a:ext cx="6400800" cy="177942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86842" y="1735194"/>
              <a:ext cx="15356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MAALEQ C# LSEP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8600" y="3656628"/>
            <a:ext cx="6400800" cy="1904021"/>
            <a:chOff x="0" y="3705853"/>
            <a:chExt cx="6400800" cy="19040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30452"/>
              <a:ext cx="6400800" cy="177942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6842" y="3705853"/>
              <a:ext cx="22393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TADDG C# LENAPDTAEFSR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8600" y="5434989"/>
            <a:ext cx="6400800" cy="1910104"/>
            <a:chOff x="0" y="5385428"/>
            <a:chExt cx="6400800" cy="191010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516110"/>
              <a:ext cx="6400800" cy="177942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86842" y="5385428"/>
              <a:ext cx="21857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SGGRPEEYEGEYQ C# FAR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8600" y="7219434"/>
            <a:ext cx="6400800" cy="1828800"/>
            <a:chOff x="0" y="7168634"/>
            <a:chExt cx="6400800" cy="1975366"/>
          </a:xfrm>
        </p:grpSpPr>
        <p:pic>
          <p:nvPicPr>
            <p:cNvPr id="20" name="Picture 19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315200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99542" y="7168634"/>
              <a:ext cx="1296223" cy="2835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Times New Roman"/>
                </a:rPr>
                <a:t>DNILIE C# EAK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6652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3200" y="1826101"/>
            <a:ext cx="6400800" cy="1963579"/>
            <a:chOff x="0" y="3472021"/>
            <a:chExt cx="6400800" cy="1963579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606800"/>
              <a:ext cx="6400800" cy="18288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6102" y="3472021"/>
              <a:ext cx="305085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/>
                  <a:ea typeface="Times New Roman"/>
                </a:rPr>
                <a:t>SGE C# GRKGPGPGGPGGAGGAR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3200" y="3604380"/>
            <a:ext cx="6400800" cy="1949584"/>
            <a:chOff x="0" y="5372220"/>
            <a:chExt cx="6400800" cy="1949584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93004"/>
              <a:ext cx="6400800" cy="18288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66102" y="5372220"/>
              <a:ext cx="10227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/>
                  <a:ea typeface="Times New Roman"/>
                </a:rPr>
                <a:t>SGE C# GR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3200" y="5362695"/>
            <a:ext cx="6400800" cy="1951119"/>
            <a:chOff x="0" y="7201655"/>
            <a:chExt cx="6400800" cy="1951119"/>
          </a:xfrm>
        </p:grpSpPr>
        <p:pic>
          <p:nvPicPr>
            <p:cNvPr id="6146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23974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66102" y="7201655"/>
              <a:ext cx="14985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DSTGTYT C# VAR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7100055"/>
            <a:ext cx="6400800" cy="2045331"/>
            <a:chOff x="131791" y="18535"/>
            <a:chExt cx="6400800" cy="2045331"/>
          </a:xfrm>
        </p:grpSpPr>
        <p:pic>
          <p:nvPicPr>
            <p:cNvPr id="12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91" y="235066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78892" y="18535"/>
              <a:ext cx="13134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ENIVIQ C# EAK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7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18440" y="99228"/>
            <a:ext cx="6400800" cy="1963559"/>
            <a:chOff x="0" y="99228"/>
            <a:chExt cx="6400800" cy="1963559"/>
          </a:xfrm>
        </p:grpSpPr>
        <p:pic>
          <p:nvPicPr>
            <p:cNvPr id="23" name="Picture 22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33987"/>
              <a:ext cx="6400800" cy="18288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69128" y="99228"/>
              <a:ext cx="20957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1200" dirty="0"/>
                <a:t>AGVGPS C# DDEVDLKSR</a:t>
              </a:r>
              <a:r>
                <a:rPr lang="en-US" sz="1200" kern="1200" dirty="0"/>
                <a:t>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8440" y="1862134"/>
            <a:ext cx="6400800" cy="1969086"/>
            <a:chOff x="132080" y="1746934"/>
            <a:chExt cx="6400800" cy="1969086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080" y="1887220"/>
              <a:ext cx="6400800" cy="18288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08660" y="1746934"/>
              <a:ext cx="3429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dirty="0"/>
                <a:t>SFQALHTANQMVNI C# DPAQPETYPAAK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8440" y="3630567"/>
            <a:ext cx="6400800" cy="1964452"/>
            <a:chOff x="132080" y="3726934"/>
            <a:chExt cx="6400800" cy="1964452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080" y="3862586"/>
              <a:ext cx="6400800" cy="1828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49190" y="3726934"/>
              <a:ext cx="14671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SGT C# MRDEGR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8440" y="5394366"/>
            <a:ext cx="6400800" cy="1970286"/>
            <a:chOff x="132080" y="5332214"/>
            <a:chExt cx="6400800" cy="1970286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080" y="5473700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46694" y="5332214"/>
              <a:ext cx="13545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AAA C# HDSAK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8440" y="7164000"/>
            <a:ext cx="6400800" cy="1967300"/>
            <a:chOff x="365760" y="7529760"/>
            <a:chExt cx="6400800" cy="1967300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" y="7668260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943709" y="7529760"/>
              <a:ext cx="21298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ALSTD C# TPSGDLSPLSR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51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3231" y="28720"/>
            <a:ext cx="6400800" cy="1967300"/>
            <a:chOff x="131791" y="1723274"/>
            <a:chExt cx="6400800" cy="1967300"/>
          </a:xfrm>
        </p:grpSpPr>
        <p:pic>
          <p:nvPicPr>
            <p:cNvPr id="5125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91" y="1861774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78892" y="1723274"/>
              <a:ext cx="28771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DQAGEYE C# SAENDVSFPDVKK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3231" y="1831543"/>
            <a:ext cx="6400800" cy="1957140"/>
            <a:chOff x="223231" y="1590496"/>
            <a:chExt cx="6400800" cy="195714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231" y="1718836"/>
              <a:ext cx="6400800" cy="18288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81454" y="1590496"/>
              <a:ext cx="16211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LLQ C# DPSSASQF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3231" y="3624206"/>
            <a:ext cx="6400800" cy="1950491"/>
            <a:chOff x="223231" y="3625360"/>
            <a:chExt cx="6400800" cy="1950491"/>
          </a:xfrm>
        </p:grpSpPr>
        <p:pic>
          <p:nvPicPr>
            <p:cNvPr id="5124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31" y="3747051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81454" y="3625360"/>
              <a:ext cx="15840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LTLEDSGTYE C# 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3231" y="5410220"/>
            <a:ext cx="6400800" cy="1946980"/>
            <a:chOff x="223231" y="5410220"/>
            <a:chExt cx="6400800" cy="1946980"/>
          </a:xfrm>
        </p:grpSpPr>
        <p:pic>
          <p:nvPicPr>
            <p:cNvPr id="5123" name="Picture 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31" y="5528400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81454" y="5410220"/>
              <a:ext cx="203726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SENKNEGQDAMMY C# 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3231" y="7202839"/>
            <a:ext cx="6400800" cy="1946980"/>
            <a:chOff x="223231" y="7202839"/>
            <a:chExt cx="6400800" cy="1946980"/>
          </a:xfrm>
        </p:grpSpPr>
        <p:pic>
          <p:nvPicPr>
            <p:cNvPr id="5122" name="Picture 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31" y="7321019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81454" y="7202839"/>
              <a:ext cx="22839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AEDSGEYH C# VYHFVSAPK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855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5081" y="-22105"/>
            <a:ext cx="6400800" cy="1948787"/>
            <a:chOff x="135081" y="-22105"/>
            <a:chExt cx="6400800" cy="1948787"/>
          </a:xfrm>
        </p:grpSpPr>
        <p:pic>
          <p:nvPicPr>
            <p:cNvPr id="4102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1" y="97882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88411" y="-22105"/>
              <a:ext cx="24907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EQSGEYE C# SASNDVAAPVVR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5081" y="1775580"/>
            <a:ext cx="6400800" cy="1955432"/>
            <a:chOff x="135081" y="1775580"/>
            <a:chExt cx="6400800" cy="1955432"/>
          </a:xfrm>
        </p:grpSpPr>
        <p:pic>
          <p:nvPicPr>
            <p:cNvPr id="4101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1" y="1902212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88411" y="1775580"/>
              <a:ext cx="14929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 C# IEENNGVDKR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5081" y="3584099"/>
            <a:ext cx="6400800" cy="1951243"/>
            <a:chOff x="135081" y="3584099"/>
            <a:chExt cx="6400800" cy="1951243"/>
          </a:xfrm>
        </p:grpSpPr>
        <p:pic>
          <p:nvPicPr>
            <p:cNvPr id="4100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1" y="3706542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88411" y="3584099"/>
              <a:ext cx="311213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GAWTLAGVTSWGLG C# </a:t>
              </a:r>
              <a:r>
                <a:rPr lang="en-US" sz="1200" b="1" dirty="0" err="1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GRSWRNnAR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5081" y="5388204"/>
            <a:ext cx="6400800" cy="1951468"/>
            <a:chOff x="135081" y="5388204"/>
            <a:chExt cx="6400800" cy="1951468"/>
          </a:xfrm>
        </p:grpSpPr>
        <p:pic>
          <p:nvPicPr>
            <p:cNvPr id="4099" name="Picture 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1" y="5510872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88411" y="5388204"/>
              <a:ext cx="117221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  <a:cs typeface="Times New Roman"/>
                </a:rPr>
                <a:t>VA C# IAMEK</a:t>
              </a:r>
              <a:endParaRPr lang="en-US" sz="12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5081" y="7200106"/>
            <a:ext cx="6400800" cy="1954054"/>
            <a:chOff x="135081" y="7200106"/>
            <a:chExt cx="6400800" cy="1954054"/>
          </a:xfrm>
        </p:grpSpPr>
        <p:pic>
          <p:nvPicPr>
            <p:cNvPr id="4098" name="Picture 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1" y="7325360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88411" y="7200106"/>
              <a:ext cx="261429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highlight>
                    <a:srgbClr val="00FFFF"/>
                  </a:highlight>
                  <a:latin typeface="Arial"/>
                  <a:ea typeface="Times New Roman"/>
                </a:rPr>
                <a:t>ALNVEPDGTGLT C# SLAPNILSQ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0307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5367" y="-23058"/>
            <a:ext cx="6400800" cy="1951506"/>
            <a:chOff x="83127" y="-23058"/>
            <a:chExt cx="6400800" cy="1951506"/>
          </a:xfrm>
        </p:grpSpPr>
        <p:pic>
          <p:nvPicPr>
            <p:cNvPr id="3078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7" y="99648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22543" y="-23058"/>
              <a:ext cx="1586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DFTPV C# TTELGR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5367" y="1782859"/>
            <a:ext cx="6400800" cy="1950357"/>
            <a:chOff x="83127" y="1754625"/>
            <a:chExt cx="6400800" cy="1950357"/>
          </a:xfrm>
        </p:grpSpPr>
        <p:pic>
          <p:nvPicPr>
            <p:cNvPr id="3077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7" y="1876182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22543" y="1754625"/>
              <a:ext cx="19976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ITVQVEPV C# GVGVVPK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5367" y="3587627"/>
            <a:ext cx="6400800" cy="1958099"/>
            <a:chOff x="83127" y="3614857"/>
            <a:chExt cx="6400800" cy="1958099"/>
          </a:xfrm>
        </p:grpSpPr>
        <p:pic>
          <p:nvPicPr>
            <p:cNvPr id="3076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7" y="3744156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22543" y="3614857"/>
              <a:ext cx="11509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T C# NISVGR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5367" y="5400137"/>
            <a:ext cx="6400800" cy="1956950"/>
            <a:chOff x="83127" y="5483980"/>
            <a:chExt cx="6400800" cy="1956950"/>
          </a:xfrm>
        </p:grpSpPr>
        <p:pic>
          <p:nvPicPr>
            <p:cNvPr id="3075" name="Picture 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7" y="5612130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22543" y="5483980"/>
              <a:ext cx="20971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highlight>
                    <a:srgbClr val="00FFFF"/>
                  </a:highlight>
                  <a:latin typeface="Arial"/>
                  <a:ea typeface="Times New Roman"/>
                </a:rPr>
                <a:t>HEVTI C# NYESANPADHR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5367" y="7211497"/>
            <a:ext cx="6400800" cy="1945006"/>
            <a:chOff x="83127" y="7211497"/>
            <a:chExt cx="6400800" cy="1945006"/>
          </a:xfrm>
        </p:grpSpPr>
        <p:pic>
          <p:nvPicPr>
            <p:cNvPr id="3074" name="Picture 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7" y="7327703"/>
              <a:ext cx="6400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22543" y="7211497"/>
              <a:ext cx="12363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highlight>
                    <a:srgbClr val="00FFFF"/>
                  </a:highlight>
                  <a:latin typeface="Arial"/>
                  <a:ea typeface="Times New Roman"/>
                </a:rPr>
                <a:t>EQAM C# LER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4312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8" y="7139579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8" y="5348896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8" y="3558215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8" y="1767534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8" y="-23147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930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39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08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61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17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99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29870" y="8150"/>
            <a:ext cx="6400800" cy="1967300"/>
            <a:chOff x="-213360" y="-138500"/>
            <a:chExt cx="6400800" cy="1967300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13360" y="0"/>
              <a:ext cx="6400800" cy="18288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74131" y="-138500"/>
              <a:ext cx="17178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TSADLQTNA C# VTR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9870" y="1798194"/>
            <a:ext cx="6400800" cy="1967300"/>
            <a:chOff x="-132080" y="2010086"/>
            <a:chExt cx="6400800" cy="1967300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32080" y="2148586"/>
              <a:ext cx="6400800" cy="1828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71136" y="2010086"/>
              <a:ext cx="224965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AGGVSGMPDV C# SQTGPR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9870" y="3588238"/>
            <a:ext cx="6400800" cy="1968447"/>
            <a:chOff x="0" y="3800786"/>
            <a:chExt cx="6400800" cy="1968447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940433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90031" y="3800786"/>
              <a:ext cx="152698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TLDSLQG C# NEK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9870" y="5379429"/>
            <a:ext cx="6400800" cy="1980192"/>
            <a:chOff x="0" y="5492234"/>
            <a:chExt cx="6400800" cy="1980192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643626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2527" y="5492234"/>
              <a:ext cx="20147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SSPDTQDLY C# LNESSK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9870" y="7182366"/>
            <a:ext cx="6400800" cy="1970397"/>
            <a:chOff x="-403860" y="7322066"/>
            <a:chExt cx="6400800" cy="1970397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03860" y="7463663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95714" y="7322066"/>
              <a:ext cx="18320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IW C# TEPSPGIVAFPR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519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6892"/>
            <a:ext cx="6858000" cy="200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3515"/>
            <a:ext cx="6858000" cy="200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0138"/>
            <a:ext cx="6858000" cy="200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5069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10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91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99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96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98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36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27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2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84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9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73050" y="64700"/>
            <a:ext cx="6400800" cy="1967300"/>
            <a:chOff x="0" y="-583000"/>
            <a:chExt cx="6400800" cy="1967300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44500"/>
              <a:ext cx="64008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8260" y="-583000"/>
              <a:ext cx="13902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NLLTP C# YNQK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3050" y="1835240"/>
            <a:ext cx="6400800" cy="1968500"/>
            <a:chOff x="0" y="1422400"/>
            <a:chExt cx="6400800" cy="1968500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62100"/>
              <a:ext cx="6400800" cy="1828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91560" y="1422400"/>
              <a:ext cx="21514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GIAAQPLYTGY C# NYENKI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3050" y="3606980"/>
            <a:ext cx="6400800" cy="1962666"/>
            <a:chOff x="0" y="3358634"/>
            <a:chExt cx="6400800" cy="1962666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492500"/>
              <a:ext cx="6400800" cy="182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91560" y="3358634"/>
              <a:ext cx="20234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 C# SPPPPPPEPTSEGR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3050" y="5372886"/>
            <a:ext cx="6400800" cy="1980000"/>
            <a:chOff x="88900" y="5297100"/>
            <a:chExt cx="6400800" cy="1980000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00" y="5448300"/>
              <a:ext cx="6400800" cy="1828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82416" y="5297100"/>
              <a:ext cx="3429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dirty="0"/>
                <a:t>EPAP C# VQPPTVEANAMQTGDKTPK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3050" y="7156126"/>
            <a:ext cx="6400800" cy="1992700"/>
            <a:chOff x="88900" y="7435526"/>
            <a:chExt cx="6400800" cy="1992700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00" y="7599426"/>
              <a:ext cx="6400800" cy="182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76483" y="7435526"/>
              <a:ext cx="18220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ADSV C# DGHAAGQK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519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63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4" y="73152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4" y="54864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4" y="34417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4" y="1612900"/>
            <a:ext cx="6400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22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22250" y="90100"/>
            <a:ext cx="6400800" cy="1967300"/>
            <a:chOff x="0" y="90100"/>
            <a:chExt cx="6400800" cy="1967300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8600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86917" y="90100"/>
              <a:ext cx="14673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SWEEAESQ C# 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2250" y="1861750"/>
            <a:ext cx="6400800" cy="1967300"/>
            <a:chOff x="0" y="1855400"/>
            <a:chExt cx="6400800" cy="1967300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93900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6900" y="1855400"/>
              <a:ext cx="3429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dirty="0"/>
                <a:t>IGATQLRGVLGGALAIP C# HVHHLRPPHSRR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2250" y="3633400"/>
            <a:ext cx="6400800" cy="1967300"/>
            <a:chOff x="2908300" y="3379400"/>
            <a:chExt cx="6400800" cy="196730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8300" y="3517900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93579" y="3379400"/>
              <a:ext cx="18266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SAPP C# ASPTVGVVK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2250" y="5405050"/>
            <a:ext cx="6400800" cy="1967300"/>
            <a:chOff x="0" y="5068500"/>
            <a:chExt cx="6400800" cy="1967300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207000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36233" y="5068500"/>
              <a:ext cx="21257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SPPEMLESD C# PSPLELK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2250" y="7176700"/>
            <a:ext cx="6400800" cy="1967300"/>
            <a:chOff x="0" y="6986200"/>
            <a:chExt cx="6400800" cy="196730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124700"/>
              <a:ext cx="6400800" cy="18288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3371" y="6986200"/>
              <a:ext cx="2007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VAISDTED C# VQLNQYK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51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34950" y="26600"/>
            <a:ext cx="6400800" cy="1967300"/>
            <a:chOff x="-736600" y="-1078300"/>
            <a:chExt cx="6400800" cy="1967300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36600" y="-939800"/>
              <a:ext cx="6400800" cy="1828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-150371" y="-1078300"/>
              <a:ext cx="17993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AGP C# GGGGSALVK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4950" y="1814125"/>
            <a:ext cx="6400800" cy="1967300"/>
            <a:chOff x="-685800" y="797363"/>
            <a:chExt cx="6400800" cy="1967300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85800" y="935863"/>
              <a:ext cx="6400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-87091" y="797363"/>
              <a:ext cx="13189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STVAS C# MHR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4950" y="3601650"/>
            <a:ext cx="6400800" cy="1967300"/>
            <a:chOff x="-584200" y="2973000"/>
            <a:chExt cx="6400800" cy="196730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84200" y="3111500"/>
              <a:ext cx="6400800" cy="18288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369" y="2973000"/>
              <a:ext cx="120214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QETVD C# LK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4950" y="5389175"/>
            <a:ext cx="6400800" cy="1967300"/>
            <a:chOff x="-584200" y="5112315"/>
            <a:chExt cx="6400800" cy="1967300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84200" y="5250815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2700" y="5112315"/>
              <a:ext cx="140750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L C# TGHEYAAK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4950" y="7151300"/>
            <a:ext cx="6400800" cy="1967300"/>
            <a:chOff x="0" y="7418000"/>
            <a:chExt cx="6400800" cy="196730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556500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99916" y="7418000"/>
              <a:ext cx="16269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EALSP C# PSTISTK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5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47650" y="5834"/>
            <a:ext cx="6400800" cy="1975366"/>
            <a:chOff x="-177800" y="43934"/>
            <a:chExt cx="6400800" cy="1975366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800" y="190500"/>
              <a:ext cx="6400800" cy="1828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53957" y="43934"/>
              <a:ext cx="13732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 C# GKEF C# EF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47650" y="1802109"/>
            <a:ext cx="6400800" cy="1967300"/>
            <a:chOff x="-368300" y="2203126"/>
            <a:chExt cx="6400800" cy="196730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68300" y="2341626"/>
              <a:ext cx="6400800" cy="1828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15836" y="2203126"/>
              <a:ext cx="149872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SLAV C# EESSAR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7650" y="3590318"/>
            <a:ext cx="6400800" cy="1967300"/>
            <a:chOff x="-520700" y="3849300"/>
            <a:chExt cx="6400800" cy="1967300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0700" y="3987800"/>
              <a:ext cx="6400800" cy="18288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57" y="3849300"/>
              <a:ext cx="14715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AAES C# IKSTVK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7650" y="5378527"/>
            <a:ext cx="6400800" cy="1968500"/>
            <a:chOff x="0" y="5816600"/>
            <a:chExt cx="6400800" cy="1968500"/>
          </a:xfrm>
        </p:grpSpPr>
        <p:pic>
          <p:nvPicPr>
            <p:cNvPr id="16" name="Picture 15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956300"/>
              <a:ext cx="6400800" cy="18288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67251" y="5816600"/>
              <a:ext cx="12022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SS C# LGPEK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7650" y="7167937"/>
            <a:ext cx="6400800" cy="1967300"/>
            <a:chOff x="101600" y="7929937"/>
            <a:chExt cx="6400800" cy="1967300"/>
          </a:xfrm>
        </p:grpSpPr>
        <p:pic>
          <p:nvPicPr>
            <p:cNvPr id="17" name="Picture 1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00" y="8068437"/>
              <a:ext cx="6400800" cy="1828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93843" y="7929937"/>
              <a:ext cx="3429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dirty="0"/>
                <a:t>TLTLLNVTRNDTGPYV C# ETR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51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9368</TotalTime>
  <Words>866</Words>
  <Application>Microsoft Macintosh PowerPoint</Application>
  <PresentationFormat>Letter Paper (8.5x11 in)</PresentationFormat>
  <Paragraphs>211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Chaffee Pete Wishnok</dc:creator>
  <cp:lastModifiedBy>Judith Chaffee Pete Wishnok</cp:lastModifiedBy>
  <cp:revision>90</cp:revision>
  <dcterms:created xsi:type="dcterms:W3CDTF">2016-01-09T16:23:16Z</dcterms:created>
  <dcterms:modified xsi:type="dcterms:W3CDTF">2016-02-10T20:54:34Z</dcterms:modified>
</cp:coreProperties>
</file>